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</p:sldIdLst>
  <p:sldSz cx="12192000" cy="6858000"/>
  <p:notesSz cx="6858000" cy="9144000"/>
  <p:custDataLst>
    <p:tags r:id="rId5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9" Type="http://schemas.openxmlformats.org/officeDocument/2006/relationships/tags" Target="tags/tag5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68.png"/><Relationship Id="rId7" Type="http://schemas.openxmlformats.org/officeDocument/2006/relationships/image" Target="../media/image91.png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jpeg"/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04.png"/><Relationship Id="rId11" Type="http://schemas.openxmlformats.org/officeDocument/2006/relationships/image" Target="../media/image103.png"/><Relationship Id="rId10" Type="http://schemas.openxmlformats.org/officeDocument/2006/relationships/image" Target="../media/image10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1.png"/><Relationship Id="rId8" Type="http://schemas.openxmlformats.org/officeDocument/2006/relationships/image" Target="../media/image110.png"/><Relationship Id="rId7" Type="http://schemas.openxmlformats.org/officeDocument/2006/relationships/image" Target="../media/image3.png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14.png"/><Relationship Id="rId11" Type="http://schemas.openxmlformats.org/officeDocument/2006/relationships/image" Target="../media/image113.png"/><Relationship Id="rId10" Type="http://schemas.openxmlformats.org/officeDocument/2006/relationships/image" Target="../media/image11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115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3.jpeg"/><Relationship Id="rId8" Type="http://schemas.openxmlformats.org/officeDocument/2006/relationships/image" Target="../media/image122.png"/><Relationship Id="rId7" Type="http://schemas.openxmlformats.org/officeDocument/2006/relationships/image" Target="../media/image121.png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4" Type="http://schemas.openxmlformats.org/officeDocument/2006/relationships/image" Target="../media/image118.png"/><Relationship Id="rId3" Type="http://schemas.openxmlformats.org/officeDocument/2006/relationships/image" Target="../media/image117.png"/><Relationship Id="rId28" Type="http://schemas.openxmlformats.org/officeDocument/2006/relationships/slideLayout" Target="../slideLayouts/slideLayout1.xml"/><Relationship Id="rId27" Type="http://schemas.openxmlformats.org/officeDocument/2006/relationships/image" Target="../media/image140.jpeg"/><Relationship Id="rId26" Type="http://schemas.openxmlformats.org/officeDocument/2006/relationships/image" Target="../media/image139.jpeg"/><Relationship Id="rId25" Type="http://schemas.openxmlformats.org/officeDocument/2006/relationships/image" Target="../media/image138.jpeg"/><Relationship Id="rId24" Type="http://schemas.openxmlformats.org/officeDocument/2006/relationships/image" Target="../media/image137.jpeg"/><Relationship Id="rId23" Type="http://schemas.openxmlformats.org/officeDocument/2006/relationships/image" Target="../media/image136.png"/><Relationship Id="rId22" Type="http://schemas.openxmlformats.org/officeDocument/2006/relationships/image" Target="../media/image135.jpeg"/><Relationship Id="rId21" Type="http://schemas.openxmlformats.org/officeDocument/2006/relationships/image" Target="../media/image134.jpeg"/><Relationship Id="rId20" Type="http://schemas.openxmlformats.org/officeDocument/2006/relationships/image" Target="../media/image133.jpeg"/><Relationship Id="rId2" Type="http://schemas.openxmlformats.org/officeDocument/2006/relationships/image" Target="../media/image116.png"/><Relationship Id="rId19" Type="http://schemas.openxmlformats.org/officeDocument/2006/relationships/image" Target="../media/image132.png"/><Relationship Id="rId18" Type="http://schemas.openxmlformats.org/officeDocument/2006/relationships/image" Target="../media/image131.png"/><Relationship Id="rId17" Type="http://schemas.openxmlformats.org/officeDocument/2006/relationships/image" Target="../media/image130.png"/><Relationship Id="rId16" Type="http://schemas.openxmlformats.org/officeDocument/2006/relationships/image" Target="../media/image129.png"/><Relationship Id="rId15" Type="http://schemas.openxmlformats.org/officeDocument/2006/relationships/image" Target="../media/image128.png"/><Relationship Id="rId14" Type="http://schemas.openxmlformats.org/officeDocument/2006/relationships/image" Target="../media/image127.png"/><Relationship Id="rId13" Type="http://schemas.openxmlformats.org/officeDocument/2006/relationships/image" Target="../media/image126.png"/><Relationship Id="rId12" Type="http://schemas.openxmlformats.org/officeDocument/2006/relationships/image" Target="../media/image3.png"/><Relationship Id="rId11" Type="http://schemas.openxmlformats.org/officeDocument/2006/relationships/image" Target="../media/image125.png"/><Relationship Id="rId10" Type="http://schemas.openxmlformats.org/officeDocument/2006/relationships/image" Target="../media/image124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8.png"/><Relationship Id="rId8" Type="http://schemas.openxmlformats.org/officeDocument/2006/relationships/image" Target="../media/image147.png"/><Relationship Id="rId7" Type="http://schemas.openxmlformats.org/officeDocument/2006/relationships/image" Target="../media/image146.png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Relationship Id="rId3" Type="http://schemas.openxmlformats.org/officeDocument/2006/relationships/image" Target="../media/image142.png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159.png"/><Relationship Id="rId20" Type="http://schemas.openxmlformats.org/officeDocument/2006/relationships/image" Target="../media/image158.png"/><Relationship Id="rId2" Type="http://schemas.openxmlformats.org/officeDocument/2006/relationships/image" Target="../media/image141.png"/><Relationship Id="rId19" Type="http://schemas.openxmlformats.org/officeDocument/2006/relationships/image" Target="../media/image157.png"/><Relationship Id="rId18" Type="http://schemas.openxmlformats.org/officeDocument/2006/relationships/image" Target="../media/image156.png"/><Relationship Id="rId17" Type="http://schemas.openxmlformats.org/officeDocument/2006/relationships/image" Target="../media/image155.png"/><Relationship Id="rId16" Type="http://schemas.openxmlformats.org/officeDocument/2006/relationships/image" Target="../media/image3.png"/><Relationship Id="rId15" Type="http://schemas.openxmlformats.org/officeDocument/2006/relationships/image" Target="../media/image154.png"/><Relationship Id="rId14" Type="http://schemas.openxmlformats.org/officeDocument/2006/relationships/image" Target="../media/image153.png"/><Relationship Id="rId13" Type="http://schemas.openxmlformats.org/officeDocument/2006/relationships/image" Target="../media/image152.png"/><Relationship Id="rId12" Type="http://schemas.openxmlformats.org/officeDocument/2006/relationships/image" Target="../media/image151.png"/><Relationship Id="rId11" Type="http://schemas.openxmlformats.org/officeDocument/2006/relationships/image" Target="../media/image150.png"/><Relationship Id="rId10" Type="http://schemas.openxmlformats.org/officeDocument/2006/relationships/image" Target="../media/image149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7.jpeg"/><Relationship Id="rId8" Type="http://schemas.openxmlformats.org/officeDocument/2006/relationships/image" Target="../media/image166.png"/><Relationship Id="rId7" Type="http://schemas.openxmlformats.org/officeDocument/2006/relationships/image" Target="../media/image165.png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Relationship Id="rId3" Type="http://schemas.openxmlformats.org/officeDocument/2006/relationships/image" Target="../media/image161.png"/><Relationship Id="rId21" Type="http://schemas.openxmlformats.org/officeDocument/2006/relationships/slideLayout" Target="../slideLayouts/slideLayout1.xml"/><Relationship Id="rId20" Type="http://schemas.openxmlformats.org/officeDocument/2006/relationships/image" Target="../media/image176.jpeg"/><Relationship Id="rId2" Type="http://schemas.openxmlformats.org/officeDocument/2006/relationships/image" Target="../media/image160.png"/><Relationship Id="rId19" Type="http://schemas.openxmlformats.org/officeDocument/2006/relationships/image" Target="../media/image3.png"/><Relationship Id="rId18" Type="http://schemas.openxmlformats.org/officeDocument/2006/relationships/image" Target="../media/image175.jpeg"/><Relationship Id="rId17" Type="http://schemas.openxmlformats.org/officeDocument/2006/relationships/image" Target="../media/image174.jpeg"/><Relationship Id="rId16" Type="http://schemas.openxmlformats.org/officeDocument/2006/relationships/image" Target="../media/image173.png"/><Relationship Id="rId15" Type="http://schemas.openxmlformats.org/officeDocument/2006/relationships/image" Target="../media/image172.jpeg"/><Relationship Id="rId14" Type="http://schemas.openxmlformats.org/officeDocument/2006/relationships/image" Target="../media/image148.png"/><Relationship Id="rId13" Type="http://schemas.openxmlformats.org/officeDocument/2006/relationships/image" Target="../media/image171.png"/><Relationship Id="rId12" Type="http://schemas.openxmlformats.org/officeDocument/2006/relationships/image" Target="../media/image170.png"/><Relationship Id="rId11" Type="http://schemas.openxmlformats.org/officeDocument/2006/relationships/image" Target="../media/image169.png"/><Relationship Id="rId10" Type="http://schemas.openxmlformats.org/officeDocument/2006/relationships/image" Target="../media/image168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3.png"/><Relationship Id="rId8" Type="http://schemas.openxmlformats.org/officeDocument/2006/relationships/image" Target="../media/image183.png"/><Relationship Id="rId7" Type="http://schemas.openxmlformats.org/officeDocument/2006/relationships/image" Target="../media/image182.jpeg"/><Relationship Id="rId6" Type="http://schemas.openxmlformats.org/officeDocument/2006/relationships/image" Target="../media/image181.jpeg"/><Relationship Id="rId5" Type="http://schemas.openxmlformats.org/officeDocument/2006/relationships/image" Target="../media/image180.jpeg"/><Relationship Id="rId4" Type="http://schemas.openxmlformats.org/officeDocument/2006/relationships/image" Target="../media/image179.jpeg"/><Relationship Id="rId3" Type="http://schemas.openxmlformats.org/officeDocument/2006/relationships/image" Target="../media/image178.jpeg"/><Relationship Id="rId2" Type="http://schemas.openxmlformats.org/officeDocument/2006/relationships/image" Target="../media/image177.png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190.jpeg"/><Relationship Id="rId16" Type="http://schemas.openxmlformats.org/officeDocument/2006/relationships/image" Target="../media/image189.jpeg"/><Relationship Id="rId15" Type="http://schemas.openxmlformats.org/officeDocument/2006/relationships/image" Target="../media/image188.jpeg"/><Relationship Id="rId14" Type="http://schemas.openxmlformats.org/officeDocument/2006/relationships/image" Target="../media/image187.jpeg"/><Relationship Id="rId13" Type="http://schemas.openxmlformats.org/officeDocument/2006/relationships/image" Target="../media/image186.jpeg"/><Relationship Id="rId12" Type="http://schemas.openxmlformats.org/officeDocument/2006/relationships/image" Target="../media/image185.jpeg"/><Relationship Id="rId11" Type="http://schemas.openxmlformats.org/officeDocument/2006/relationships/image" Target="../media/image184.jpeg"/><Relationship Id="rId10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94.png"/><Relationship Id="rId6" Type="http://schemas.openxmlformats.org/officeDocument/2006/relationships/image" Target="../media/image193.png"/><Relationship Id="rId5" Type="http://schemas.openxmlformats.org/officeDocument/2006/relationships/image" Target="../media/image3.png"/><Relationship Id="rId4" Type="http://schemas.openxmlformats.org/officeDocument/2006/relationships/image" Target="../media/image192.png"/><Relationship Id="rId3" Type="http://schemas.openxmlformats.org/officeDocument/2006/relationships/image" Target="../media/image173.png"/><Relationship Id="rId2" Type="http://schemas.openxmlformats.org/officeDocument/2006/relationships/image" Target="../media/image191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01.png"/><Relationship Id="rId7" Type="http://schemas.openxmlformats.org/officeDocument/2006/relationships/image" Target="../media/image200.png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4" Type="http://schemas.openxmlformats.org/officeDocument/2006/relationships/image" Target="../media/image197.png"/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03.png"/><Relationship Id="rId10" Type="http://schemas.openxmlformats.org/officeDocument/2006/relationships/image" Target="../media/image202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04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2.xml"/><Relationship Id="rId14" Type="http://schemas.openxmlformats.org/officeDocument/2006/relationships/image" Target="../media/image14.png"/><Relationship Id="rId13" Type="http://schemas.openxmlformats.org/officeDocument/2006/relationships/tags" Target="../tags/tag1.xml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09.png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4" Type="http://schemas.openxmlformats.org/officeDocument/2006/relationships/image" Target="../media/image3.png"/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12.png"/><Relationship Id="rId3" Type="http://schemas.openxmlformats.org/officeDocument/2006/relationships/image" Target="../media/image211.png"/><Relationship Id="rId2" Type="http://schemas.openxmlformats.org/officeDocument/2006/relationships/image" Target="../media/image210.pn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8.png"/><Relationship Id="rId8" Type="http://schemas.openxmlformats.org/officeDocument/2006/relationships/image" Target="../media/image212.png"/><Relationship Id="rId7" Type="http://schemas.openxmlformats.org/officeDocument/2006/relationships/image" Target="../media/image211.png"/><Relationship Id="rId6" Type="http://schemas.openxmlformats.org/officeDocument/2006/relationships/image" Target="../media/image217.png"/><Relationship Id="rId5" Type="http://schemas.openxmlformats.org/officeDocument/2006/relationships/image" Target="../media/image216.png"/><Relationship Id="rId4" Type="http://schemas.openxmlformats.org/officeDocument/2006/relationships/image" Target="../media/image215.png"/><Relationship Id="rId3" Type="http://schemas.openxmlformats.org/officeDocument/2006/relationships/image" Target="../media/image214.jpeg"/><Relationship Id="rId2" Type="http://schemas.openxmlformats.org/officeDocument/2006/relationships/image" Target="../media/image213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5.pn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22.jpeg"/><Relationship Id="rId4" Type="http://schemas.openxmlformats.org/officeDocument/2006/relationships/image" Target="../media/image221.jpeg"/><Relationship Id="rId3" Type="http://schemas.openxmlformats.org/officeDocument/2006/relationships/image" Target="../media/image220.jpeg"/><Relationship Id="rId2" Type="http://schemas.openxmlformats.org/officeDocument/2006/relationships/image" Target="../media/image219.jpeg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2.png"/><Relationship Id="rId8" Type="http://schemas.openxmlformats.org/officeDocument/2006/relationships/image" Target="../media/image211.png"/><Relationship Id="rId7" Type="http://schemas.openxmlformats.org/officeDocument/2006/relationships/image" Target="../media/image228.png"/><Relationship Id="rId6" Type="http://schemas.openxmlformats.org/officeDocument/2006/relationships/image" Target="../media/image227.png"/><Relationship Id="rId5" Type="http://schemas.openxmlformats.org/officeDocument/2006/relationships/image" Target="../media/image226.png"/><Relationship Id="rId4" Type="http://schemas.openxmlformats.org/officeDocument/2006/relationships/image" Target="../media/image225.jpeg"/><Relationship Id="rId3" Type="http://schemas.openxmlformats.org/officeDocument/2006/relationships/image" Target="../media/image224.jpeg"/><Relationship Id="rId2" Type="http://schemas.openxmlformats.org/officeDocument/2006/relationships/image" Target="../media/image223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6" Type="http://schemas.openxmlformats.org/officeDocument/2006/relationships/image" Target="../media/image212.png"/><Relationship Id="rId5" Type="http://schemas.openxmlformats.org/officeDocument/2006/relationships/image" Target="../media/image211.png"/><Relationship Id="rId4" Type="http://schemas.openxmlformats.org/officeDocument/2006/relationships/image" Target="../media/image231.png"/><Relationship Id="rId3" Type="http://schemas.openxmlformats.org/officeDocument/2006/relationships/image" Target="../media/image230.jpeg"/><Relationship Id="rId2" Type="http://schemas.openxmlformats.org/officeDocument/2006/relationships/image" Target="../media/image229.png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12.png"/><Relationship Id="rId3" Type="http://schemas.openxmlformats.org/officeDocument/2006/relationships/image" Target="../media/image211.png"/><Relationship Id="rId2" Type="http://schemas.openxmlformats.org/officeDocument/2006/relationships/image" Target="../media/image232.png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12.png"/><Relationship Id="rId3" Type="http://schemas.openxmlformats.org/officeDocument/2006/relationships/image" Target="../media/image234.png"/><Relationship Id="rId2" Type="http://schemas.openxmlformats.org/officeDocument/2006/relationships/image" Target="../media/image233.png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40.jpeg"/><Relationship Id="rId7" Type="http://schemas.openxmlformats.org/officeDocument/2006/relationships/image" Target="../media/image239.png"/><Relationship Id="rId6" Type="http://schemas.openxmlformats.org/officeDocument/2006/relationships/image" Target="../media/image238.png"/><Relationship Id="rId5" Type="http://schemas.openxmlformats.org/officeDocument/2006/relationships/image" Target="../media/image237.png"/><Relationship Id="rId4" Type="http://schemas.openxmlformats.org/officeDocument/2006/relationships/image" Target="../media/image236.png"/><Relationship Id="rId3" Type="http://schemas.openxmlformats.org/officeDocument/2006/relationships/image" Target="../media/image235.png"/><Relationship Id="rId2" Type="http://schemas.openxmlformats.org/officeDocument/2006/relationships/image" Target="../media/image211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1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3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2.png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6" Type="http://schemas.openxmlformats.org/officeDocument/2006/relationships/image" Target="../media/image246.png"/><Relationship Id="rId5" Type="http://schemas.openxmlformats.org/officeDocument/2006/relationships/image" Target="../media/image245.png"/><Relationship Id="rId4" Type="http://schemas.openxmlformats.org/officeDocument/2006/relationships/image" Target="../media/image244.png"/><Relationship Id="rId3" Type="http://schemas.openxmlformats.org/officeDocument/2006/relationships/image" Target="../media/image243.jpeg"/><Relationship Id="rId2" Type="http://schemas.openxmlformats.org/officeDocument/2006/relationships/image" Target="../media/image242.jpeg"/><Relationship Id="rId1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5.png"/><Relationship Id="rId8" Type="http://schemas.openxmlformats.org/officeDocument/2006/relationships/image" Target="../media/image244.png"/><Relationship Id="rId7" Type="http://schemas.openxmlformats.org/officeDocument/2006/relationships/image" Target="../media/image252.png"/><Relationship Id="rId6" Type="http://schemas.openxmlformats.org/officeDocument/2006/relationships/image" Target="../media/image251.png"/><Relationship Id="rId5" Type="http://schemas.openxmlformats.org/officeDocument/2006/relationships/image" Target="../media/image250.png"/><Relationship Id="rId4" Type="http://schemas.openxmlformats.org/officeDocument/2006/relationships/image" Target="../media/image249.png"/><Relationship Id="rId3" Type="http://schemas.openxmlformats.org/officeDocument/2006/relationships/image" Target="../media/image248.png"/><Relationship Id="rId2" Type="http://schemas.openxmlformats.org/officeDocument/2006/relationships/image" Target="../media/image247.jpe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35.png"/><Relationship Id="rId11" Type="http://schemas.openxmlformats.org/officeDocument/2006/relationships/image" Target="../media/image253.png"/><Relationship Id="rId10" Type="http://schemas.openxmlformats.org/officeDocument/2006/relationships/image" Target="../media/image246.png"/><Relationship Id="rId1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8.png"/><Relationship Id="rId8" Type="http://schemas.openxmlformats.org/officeDocument/2006/relationships/image" Target="../media/image246.png"/><Relationship Id="rId7" Type="http://schemas.openxmlformats.org/officeDocument/2006/relationships/image" Target="../media/image245.png"/><Relationship Id="rId6" Type="http://schemas.openxmlformats.org/officeDocument/2006/relationships/image" Target="../media/image244.png"/><Relationship Id="rId5" Type="http://schemas.openxmlformats.org/officeDocument/2006/relationships/image" Target="../media/image257.png"/><Relationship Id="rId4" Type="http://schemas.openxmlformats.org/officeDocument/2006/relationships/image" Target="../media/image256.png"/><Relationship Id="rId3" Type="http://schemas.openxmlformats.org/officeDocument/2006/relationships/image" Target="../media/image255.png"/><Relationship Id="rId2" Type="http://schemas.openxmlformats.org/officeDocument/2006/relationships/image" Target="../media/image254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8.png"/><Relationship Id="rId8" Type="http://schemas.openxmlformats.org/officeDocument/2006/relationships/image" Target="../media/image246.png"/><Relationship Id="rId7" Type="http://schemas.openxmlformats.org/officeDocument/2006/relationships/image" Target="../media/image245.png"/><Relationship Id="rId6" Type="http://schemas.openxmlformats.org/officeDocument/2006/relationships/image" Target="../media/image263.png"/><Relationship Id="rId5" Type="http://schemas.openxmlformats.org/officeDocument/2006/relationships/image" Target="../media/image262.png"/><Relationship Id="rId4" Type="http://schemas.openxmlformats.org/officeDocument/2006/relationships/image" Target="../media/image261.jpeg"/><Relationship Id="rId3" Type="http://schemas.openxmlformats.org/officeDocument/2006/relationships/image" Target="../media/image260.png"/><Relationship Id="rId2" Type="http://schemas.openxmlformats.org/officeDocument/2006/relationships/image" Target="../media/image259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8.png"/><Relationship Id="rId8" Type="http://schemas.openxmlformats.org/officeDocument/2006/relationships/image" Target="../media/image246.png"/><Relationship Id="rId7" Type="http://schemas.openxmlformats.org/officeDocument/2006/relationships/image" Target="../media/image244.png"/><Relationship Id="rId6" Type="http://schemas.openxmlformats.org/officeDocument/2006/relationships/image" Target="../media/image268.jpeg"/><Relationship Id="rId5" Type="http://schemas.openxmlformats.org/officeDocument/2006/relationships/image" Target="../media/image267.jpeg"/><Relationship Id="rId4" Type="http://schemas.openxmlformats.org/officeDocument/2006/relationships/image" Target="../media/image266.jpeg"/><Relationship Id="rId3" Type="http://schemas.openxmlformats.org/officeDocument/2006/relationships/image" Target="../media/image265.png"/><Relationship Id="rId2" Type="http://schemas.openxmlformats.org/officeDocument/2006/relationships/image" Target="../media/image264.jpe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69.png"/><Relationship Id="rId10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8.png"/><Relationship Id="rId8" Type="http://schemas.openxmlformats.org/officeDocument/2006/relationships/image" Target="../media/image245.png"/><Relationship Id="rId7" Type="http://schemas.openxmlformats.org/officeDocument/2006/relationships/image" Target="../media/image244.png"/><Relationship Id="rId6" Type="http://schemas.openxmlformats.org/officeDocument/2006/relationships/image" Target="../media/image273.png"/><Relationship Id="rId5" Type="http://schemas.openxmlformats.org/officeDocument/2006/relationships/image" Target="../media/image272.png"/><Relationship Id="rId4" Type="http://schemas.openxmlformats.org/officeDocument/2006/relationships/image" Target="../media/image271.png"/><Relationship Id="rId3" Type="http://schemas.openxmlformats.org/officeDocument/2006/relationships/image" Target="../media/image270.jpeg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74.jpeg"/><Relationship Id="rId1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75.jpeg"/><Relationship Id="rId1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3.jpeg"/><Relationship Id="rId8" Type="http://schemas.openxmlformats.org/officeDocument/2006/relationships/image" Target="../media/image282.png"/><Relationship Id="rId7" Type="http://schemas.openxmlformats.org/officeDocument/2006/relationships/image" Target="../media/image281.jpeg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3" Type="http://schemas.openxmlformats.org/officeDocument/2006/relationships/image" Target="../media/image277.jpeg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276.png"/><Relationship Id="rId19" Type="http://schemas.openxmlformats.org/officeDocument/2006/relationships/image" Target="../media/image292.jpeg"/><Relationship Id="rId18" Type="http://schemas.openxmlformats.org/officeDocument/2006/relationships/image" Target="../media/image291.png"/><Relationship Id="rId17" Type="http://schemas.openxmlformats.org/officeDocument/2006/relationships/image" Target="../media/image290.png"/><Relationship Id="rId16" Type="http://schemas.openxmlformats.org/officeDocument/2006/relationships/image" Target="../media/image289.jpeg"/><Relationship Id="rId15" Type="http://schemas.openxmlformats.org/officeDocument/2006/relationships/image" Target="../media/image3.png"/><Relationship Id="rId14" Type="http://schemas.openxmlformats.org/officeDocument/2006/relationships/image" Target="../media/image288.png"/><Relationship Id="rId13" Type="http://schemas.openxmlformats.org/officeDocument/2006/relationships/image" Target="../media/image287.png"/><Relationship Id="rId12" Type="http://schemas.openxmlformats.org/officeDocument/2006/relationships/image" Target="../media/image286.png"/><Relationship Id="rId11" Type="http://schemas.openxmlformats.org/officeDocument/2006/relationships/image" Target="../media/image285.png"/><Relationship Id="rId10" Type="http://schemas.openxmlformats.org/officeDocument/2006/relationships/image" Target="../media/image284.png"/><Relationship Id="rId1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93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1.jpeg"/><Relationship Id="rId8" Type="http://schemas.openxmlformats.org/officeDocument/2006/relationships/image" Target="../media/image300.png"/><Relationship Id="rId7" Type="http://schemas.openxmlformats.org/officeDocument/2006/relationships/image" Target="../media/image299.jpeg"/><Relationship Id="rId6" Type="http://schemas.openxmlformats.org/officeDocument/2006/relationships/image" Target="../media/image298.png"/><Relationship Id="rId5" Type="http://schemas.openxmlformats.org/officeDocument/2006/relationships/image" Target="../media/image297.png"/><Relationship Id="rId4" Type="http://schemas.openxmlformats.org/officeDocument/2006/relationships/image" Target="../media/image296.png"/><Relationship Id="rId3" Type="http://schemas.openxmlformats.org/officeDocument/2006/relationships/image" Target="../media/image295.jpeg"/><Relationship Id="rId2" Type="http://schemas.openxmlformats.org/officeDocument/2006/relationships/image" Target="../media/image294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3.png"/><Relationship Id="rId13" Type="http://schemas.openxmlformats.org/officeDocument/2006/relationships/image" Target="../media/image305.png"/><Relationship Id="rId12" Type="http://schemas.openxmlformats.org/officeDocument/2006/relationships/image" Target="../media/image304.jpeg"/><Relationship Id="rId11" Type="http://schemas.openxmlformats.org/officeDocument/2006/relationships/image" Target="../media/image303.jpeg"/><Relationship Id="rId10" Type="http://schemas.openxmlformats.org/officeDocument/2006/relationships/image" Target="../media/image302.jpeg"/><Relationship Id="rId1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2.png"/><Relationship Id="rId8" Type="http://schemas.openxmlformats.org/officeDocument/2006/relationships/image" Target="../media/image311.png"/><Relationship Id="rId7" Type="http://schemas.openxmlformats.org/officeDocument/2006/relationships/image" Target="../media/image3.png"/><Relationship Id="rId6" Type="http://schemas.openxmlformats.org/officeDocument/2006/relationships/image" Target="../media/image310.png"/><Relationship Id="rId5" Type="http://schemas.openxmlformats.org/officeDocument/2006/relationships/image" Target="../media/image309.png"/><Relationship Id="rId4" Type="http://schemas.openxmlformats.org/officeDocument/2006/relationships/image" Target="../media/image308.png"/><Relationship Id="rId3" Type="http://schemas.openxmlformats.org/officeDocument/2006/relationships/image" Target="../media/image307.png"/><Relationship Id="rId2" Type="http://schemas.openxmlformats.org/officeDocument/2006/relationships/image" Target="../media/image306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315.png"/><Relationship Id="rId11" Type="http://schemas.openxmlformats.org/officeDocument/2006/relationships/image" Target="../media/image314.png"/><Relationship Id="rId10" Type="http://schemas.openxmlformats.org/officeDocument/2006/relationships/image" Target="../media/image313.png"/><Relationship Id="rId1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316.png"/><Relationship Id="rId1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4.png"/><Relationship Id="rId8" Type="http://schemas.openxmlformats.org/officeDocument/2006/relationships/image" Target="../media/image323.png"/><Relationship Id="rId7" Type="http://schemas.openxmlformats.org/officeDocument/2006/relationships/image" Target="../media/image322.png"/><Relationship Id="rId6" Type="http://schemas.openxmlformats.org/officeDocument/2006/relationships/image" Target="../media/image321.png"/><Relationship Id="rId5" Type="http://schemas.openxmlformats.org/officeDocument/2006/relationships/image" Target="../media/image320.png"/><Relationship Id="rId4" Type="http://schemas.openxmlformats.org/officeDocument/2006/relationships/image" Target="../media/image319.png"/><Relationship Id="rId36" Type="http://schemas.openxmlformats.org/officeDocument/2006/relationships/slideLayout" Target="../slideLayouts/slideLayout1.xml"/><Relationship Id="rId35" Type="http://schemas.openxmlformats.org/officeDocument/2006/relationships/image" Target="../media/image349.png"/><Relationship Id="rId34" Type="http://schemas.openxmlformats.org/officeDocument/2006/relationships/image" Target="../media/image348.png"/><Relationship Id="rId33" Type="http://schemas.openxmlformats.org/officeDocument/2006/relationships/image" Target="../media/image3.png"/><Relationship Id="rId32" Type="http://schemas.openxmlformats.org/officeDocument/2006/relationships/image" Target="../media/image347.png"/><Relationship Id="rId31" Type="http://schemas.openxmlformats.org/officeDocument/2006/relationships/image" Target="../media/image346.png"/><Relationship Id="rId30" Type="http://schemas.openxmlformats.org/officeDocument/2006/relationships/image" Target="../media/image345.png"/><Relationship Id="rId3" Type="http://schemas.openxmlformats.org/officeDocument/2006/relationships/image" Target="../media/image318.png"/><Relationship Id="rId29" Type="http://schemas.openxmlformats.org/officeDocument/2006/relationships/image" Target="../media/image344.png"/><Relationship Id="rId28" Type="http://schemas.openxmlformats.org/officeDocument/2006/relationships/image" Target="../media/image343.png"/><Relationship Id="rId27" Type="http://schemas.openxmlformats.org/officeDocument/2006/relationships/image" Target="../media/image342.png"/><Relationship Id="rId26" Type="http://schemas.openxmlformats.org/officeDocument/2006/relationships/image" Target="../media/image341.png"/><Relationship Id="rId25" Type="http://schemas.openxmlformats.org/officeDocument/2006/relationships/image" Target="../media/image340.png"/><Relationship Id="rId24" Type="http://schemas.openxmlformats.org/officeDocument/2006/relationships/image" Target="../media/image339.png"/><Relationship Id="rId23" Type="http://schemas.openxmlformats.org/officeDocument/2006/relationships/image" Target="../media/image338.png"/><Relationship Id="rId22" Type="http://schemas.openxmlformats.org/officeDocument/2006/relationships/image" Target="../media/image337.png"/><Relationship Id="rId21" Type="http://schemas.openxmlformats.org/officeDocument/2006/relationships/image" Target="../media/image336.png"/><Relationship Id="rId20" Type="http://schemas.openxmlformats.org/officeDocument/2006/relationships/image" Target="../media/image335.png"/><Relationship Id="rId2" Type="http://schemas.openxmlformats.org/officeDocument/2006/relationships/image" Target="../media/image317.png"/><Relationship Id="rId19" Type="http://schemas.openxmlformats.org/officeDocument/2006/relationships/image" Target="../media/image334.png"/><Relationship Id="rId18" Type="http://schemas.openxmlformats.org/officeDocument/2006/relationships/image" Target="../media/image333.png"/><Relationship Id="rId17" Type="http://schemas.openxmlformats.org/officeDocument/2006/relationships/image" Target="../media/image332.png"/><Relationship Id="rId16" Type="http://schemas.openxmlformats.org/officeDocument/2006/relationships/image" Target="../media/image331.png"/><Relationship Id="rId15" Type="http://schemas.openxmlformats.org/officeDocument/2006/relationships/image" Target="../media/image330.png"/><Relationship Id="rId14" Type="http://schemas.openxmlformats.org/officeDocument/2006/relationships/image" Target="../media/image329.png"/><Relationship Id="rId13" Type="http://schemas.openxmlformats.org/officeDocument/2006/relationships/image" Target="../media/image328.png"/><Relationship Id="rId12" Type="http://schemas.openxmlformats.org/officeDocument/2006/relationships/image" Target="../media/image327.png"/><Relationship Id="rId11" Type="http://schemas.openxmlformats.org/officeDocument/2006/relationships/image" Target="../media/image326.png"/><Relationship Id="rId10" Type="http://schemas.openxmlformats.org/officeDocument/2006/relationships/image" Target="../media/image325.png"/><Relationship Id="rId1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6.png"/><Relationship Id="rId8" Type="http://schemas.openxmlformats.org/officeDocument/2006/relationships/image" Target="../media/image3.png"/><Relationship Id="rId7" Type="http://schemas.openxmlformats.org/officeDocument/2006/relationships/image" Target="../media/image355.png"/><Relationship Id="rId6" Type="http://schemas.openxmlformats.org/officeDocument/2006/relationships/image" Target="../media/image354.png"/><Relationship Id="rId5" Type="http://schemas.openxmlformats.org/officeDocument/2006/relationships/image" Target="../media/image353.png"/><Relationship Id="rId4" Type="http://schemas.openxmlformats.org/officeDocument/2006/relationships/image" Target="../media/image352.png"/><Relationship Id="rId3" Type="http://schemas.openxmlformats.org/officeDocument/2006/relationships/image" Target="../media/image351.jpeg"/><Relationship Id="rId2" Type="http://schemas.openxmlformats.org/officeDocument/2006/relationships/image" Target="../media/image350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57.png"/><Relationship Id="rId1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364.png"/><Relationship Id="rId7" Type="http://schemas.openxmlformats.org/officeDocument/2006/relationships/image" Target="../media/image363.png"/><Relationship Id="rId6" Type="http://schemas.openxmlformats.org/officeDocument/2006/relationships/image" Target="../media/image362.png"/><Relationship Id="rId5" Type="http://schemas.openxmlformats.org/officeDocument/2006/relationships/image" Target="../media/image361.png"/><Relationship Id="rId4" Type="http://schemas.openxmlformats.org/officeDocument/2006/relationships/image" Target="../media/image360.png"/><Relationship Id="rId3" Type="http://schemas.openxmlformats.org/officeDocument/2006/relationships/image" Target="../media/image359.png"/><Relationship Id="rId2" Type="http://schemas.openxmlformats.org/officeDocument/2006/relationships/image" Target="../media/image358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65.png"/><Relationship Id="rId1" Type="http://schemas.openxmlformats.org/officeDocument/2006/relationships/image" Target="../media/image1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6" Type="http://schemas.openxmlformats.org/officeDocument/2006/relationships/image" Target="../media/image370.png"/><Relationship Id="rId5" Type="http://schemas.openxmlformats.org/officeDocument/2006/relationships/image" Target="../media/image369.png"/><Relationship Id="rId4" Type="http://schemas.openxmlformats.org/officeDocument/2006/relationships/image" Target="../media/image368.png"/><Relationship Id="rId3" Type="http://schemas.openxmlformats.org/officeDocument/2006/relationships/image" Target="../media/image367.png"/><Relationship Id="rId2" Type="http://schemas.openxmlformats.org/officeDocument/2006/relationships/image" Target="../media/image366.png"/><Relationship Id="rId1" Type="http://schemas.openxmlformats.org/officeDocument/2006/relationships/image" Target="../media/image1.jpeg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7.png"/><Relationship Id="rId8" Type="http://schemas.openxmlformats.org/officeDocument/2006/relationships/image" Target="../media/image376.png"/><Relationship Id="rId7" Type="http://schemas.openxmlformats.org/officeDocument/2006/relationships/image" Target="../media/image3.png"/><Relationship Id="rId6" Type="http://schemas.openxmlformats.org/officeDocument/2006/relationships/image" Target="../media/image375.png"/><Relationship Id="rId5" Type="http://schemas.openxmlformats.org/officeDocument/2006/relationships/image" Target="../media/image374.png"/><Relationship Id="rId4" Type="http://schemas.openxmlformats.org/officeDocument/2006/relationships/image" Target="../media/image373.png"/><Relationship Id="rId3" Type="http://schemas.openxmlformats.org/officeDocument/2006/relationships/image" Target="../media/image372.png"/><Relationship Id="rId2" Type="http://schemas.openxmlformats.org/officeDocument/2006/relationships/image" Target="../media/image371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380.png"/><Relationship Id="rId11" Type="http://schemas.openxmlformats.org/officeDocument/2006/relationships/image" Target="../media/image379.png"/><Relationship Id="rId10" Type="http://schemas.openxmlformats.org/officeDocument/2006/relationships/image" Target="../media/image378.png"/><Relationship Id="rId1" Type="http://schemas.openxmlformats.org/officeDocument/2006/relationships/image" Target="../media/image1.jpe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5.png"/><Relationship Id="rId2" Type="http://schemas.openxmlformats.org/officeDocument/2006/relationships/image" Target="../media/image381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40.png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382.jpeg"/><Relationship Id="rId1" Type="http://schemas.openxmlformats.org/officeDocument/2006/relationships/image" Target="../media/image1.jpeg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383.jpeg"/><Relationship Id="rId1" Type="http://schemas.openxmlformats.org/officeDocument/2006/relationships/image" Target="../media/image1.jpeg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8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2" Type="http://schemas.openxmlformats.org/officeDocument/2006/relationships/image" Target="../media/image14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png"/><Relationship Id="rId8" Type="http://schemas.openxmlformats.org/officeDocument/2006/relationships/image" Target="../media/image48.png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4" Type="http://schemas.openxmlformats.org/officeDocument/2006/relationships/slideLayout" Target="../slideLayouts/slideLayout1.xml"/><Relationship Id="rId23" Type="http://schemas.openxmlformats.org/officeDocument/2006/relationships/image" Target="../media/image62.png"/><Relationship Id="rId22" Type="http://schemas.openxmlformats.org/officeDocument/2006/relationships/image" Target="../media/image61.png"/><Relationship Id="rId21" Type="http://schemas.openxmlformats.org/officeDocument/2006/relationships/image" Target="../media/image3.png"/><Relationship Id="rId20" Type="http://schemas.openxmlformats.org/officeDocument/2006/relationships/image" Target="../media/image60.png"/><Relationship Id="rId2" Type="http://schemas.openxmlformats.org/officeDocument/2006/relationships/image" Target="../media/image42.png"/><Relationship Id="rId19" Type="http://schemas.openxmlformats.org/officeDocument/2006/relationships/image" Target="../media/image59.png"/><Relationship Id="rId18" Type="http://schemas.openxmlformats.org/officeDocument/2006/relationships/image" Target="../media/image58.png"/><Relationship Id="rId17" Type="http://schemas.openxmlformats.org/officeDocument/2006/relationships/image" Target="../media/image57.png"/><Relationship Id="rId16" Type="http://schemas.openxmlformats.org/officeDocument/2006/relationships/image" Target="../media/image56.png"/><Relationship Id="rId15" Type="http://schemas.openxmlformats.org/officeDocument/2006/relationships/image" Target="../media/image55.png"/><Relationship Id="rId14" Type="http://schemas.openxmlformats.org/officeDocument/2006/relationships/image" Target="../media/image54.png"/><Relationship Id="rId13" Type="http://schemas.openxmlformats.org/officeDocument/2006/relationships/image" Target="../media/image53.png"/><Relationship Id="rId12" Type="http://schemas.openxmlformats.org/officeDocument/2006/relationships/image" Target="../media/image52.jpeg"/><Relationship Id="rId11" Type="http://schemas.openxmlformats.org/officeDocument/2006/relationships/image" Target="../media/image51.png"/><Relationship Id="rId10" Type="http://schemas.openxmlformats.org/officeDocument/2006/relationships/image" Target="../media/image50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9.png"/><Relationship Id="rId8" Type="http://schemas.openxmlformats.org/officeDocument/2006/relationships/image" Target="../media/image3.png"/><Relationship Id="rId7" Type="http://schemas.openxmlformats.org/officeDocument/2006/relationships/image" Target="../media/image68.png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jpeg"/><Relationship Id="rId3" Type="http://schemas.openxmlformats.org/officeDocument/2006/relationships/image" Target="../media/image64.jpeg"/><Relationship Id="rId23" Type="http://schemas.openxmlformats.org/officeDocument/2006/relationships/slideLayout" Target="../slideLayouts/slideLayout1.xml"/><Relationship Id="rId22" Type="http://schemas.openxmlformats.org/officeDocument/2006/relationships/image" Target="../media/image82.png"/><Relationship Id="rId21" Type="http://schemas.openxmlformats.org/officeDocument/2006/relationships/image" Target="../media/image81.png"/><Relationship Id="rId20" Type="http://schemas.openxmlformats.org/officeDocument/2006/relationships/image" Target="../media/image80.png"/><Relationship Id="rId2" Type="http://schemas.openxmlformats.org/officeDocument/2006/relationships/image" Target="../media/image63.jpeg"/><Relationship Id="rId19" Type="http://schemas.openxmlformats.org/officeDocument/2006/relationships/image" Target="../media/image79.png"/><Relationship Id="rId18" Type="http://schemas.openxmlformats.org/officeDocument/2006/relationships/image" Target="../media/image78.png"/><Relationship Id="rId17" Type="http://schemas.openxmlformats.org/officeDocument/2006/relationships/image" Target="../media/image77.png"/><Relationship Id="rId16" Type="http://schemas.openxmlformats.org/officeDocument/2006/relationships/image" Target="../media/image76.png"/><Relationship Id="rId15" Type="http://schemas.openxmlformats.org/officeDocument/2006/relationships/image" Target="../media/image75.png"/><Relationship Id="rId14" Type="http://schemas.openxmlformats.org/officeDocument/2006/relationships/image" Target="../media/image74.png"/><Relationship Id="rId13" Type="http://schemas.openxmlformats.org/officeDocument/2006/relationships/image" Target="../media/image73.png"/><Relationship Id="rId12" Type="http://schemas.openxmlformats.org/officeDocument/2006/relationships/image" Target="../media/image72.png"/><Relationship Id="rId11" Type="http://schemas.openxmlformats.org/officeDocument/2006/relationships/image" Target="../media/image71.png"/><Relationship Id="rId10" Type="http://schemas.openxmlformats.org/officeDocument/2006/relationships/image" Target="../media/image70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0.png"/><Relationship Id="rId8" Type="http://schemas.openxmlformats.org/officeDocument/2006/relationships/image" Target="../media/image89.png"/><Relationship Id="rId7" Type="http://schemas.openxmlformats.org/officeDocument/2006/relationships/image" Target="../media/image88.jpeg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jpeg"/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96.png"/><Relationship Id="rId15" Type="http://schemas.openxmlformats.org/officeDocument/2006/relationships/image" Target="../media/image95.png"/><Relationship Id="rId14" Type="http://schemas.openxmlformats.org/officeDocument/2006/relationships/image" Target="../media/image94.png"/><Relationship Id="rId13" Type="http://schemas.openxmlformats.org/officeDocument/2006/relationships/image" Target="../media/image93.png"/><Relationship Id="rId12" Type="http://schemas.openxmlformats.org/officeDocument/2006/relationships/image" Target="../media/image92.png"/><Relationship Id="rId11" Type="http://schemas.openxmlformats.org/officeDocument/2006/relationships/image" Target="../media/image3.png"/><Relationship Id="rId10" Type="http://schemas.openxmlformats.org/officeDocument/2006/relationships/image" Target="../media/image91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21600000">
            <a:off x="0" y="2241016"/>
            <a:ext cx="12192000" cy="2370023"/>
            <a:chOff x="0" y="0"/>
            <a:chExt cx="12192000" cy="2370023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2192000" cy="2370023"/>
            </a:xfrm>
            <a:prstGeom prst="rect">
              <a:avLst/>
            </a:prstGeom>
          </p:spPr>
        </p:pic>
        <p:sp>
          <p:nvSpPr>
            <p:cNvPr id="8" name="textbox 8"/>
            <p:cNvSpPr/>
            <p:nvPr/>
          </p:nvSpPr>
          <p:spPr>
            <a:xfrm>
              <a:off x="-12700" y="-12700"/>
              <a:ext cx="12217400" cy="245173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marL="1351915" algn="l" rtl="0" eaLnBrk="0">
                <a:lnSpc>
                  <a:spcPct val="93000"/>
                </a:lnSpc>
                <a:spcBef>
                  <a:spcPts val="0"/>
                </a:spcBef>
              </a:pPr>
              <a:r>
                <a:rPr sz="4400" b="1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智慧安防集成系统解决方案</a:t>
              </a:r>
              <a:endParaRPr lang="en-US" altLang="en-US" sz="4400" dirty="0"/>
            </a:p>
          </p:txBody>
        </p:sp>
      </p:grpSp>
      <p:sp>
        <p:nvSpPr>
          <p:cNvPr id="10" name="path"/>
          <p:cNvSpPr/>
          <p:nvPr/>
        </p:nvSpPr>
        <p:spPr>
          <a:xfrm>
            <a:off x="8375650" y="330200"/>
            <a:ext cx="3505200" cy="636428"/>
          </a:xfrm>
          <a:custGeom>
            <a:avLst/>
            <a:gdLst/>
            <a:ahLst/>
            <a:cxnLst/>
            <a:rect l="0" t="0" r="0" b="0"/>
            <a:pathLst>
              <a:path w="5520" h="1002">
                <a:moveTo>
                  <a:pt x="1020" y="400"/>
                </a:moveTo>
                <a:cubicBezTo>
                  <a:pt x="1021" y="398"/>
                  <a:pt x="1021" y="398"/>
                  <a:pt x="1040" y="380"/>
                </a:cubicBezTo>
                <a:cubicBezTo>
                  <a:pt x="1044" y="377"/>
                  <a:pt x="1074" y="363"/>
                  <a:pt x="1080" y="360"/>
                </a:cubicBezTo>
                <a:cubicBezTo>
                  <a:pt x="1085" y="357"/>
                  <a:pt x="1115" y="341"/>
                  <a:pt x="1120" y="340"/>
                </a:cubicBezTo>
                <a:cubicBezTo>
                  <a:pt x="1124" y="338"/>
                  <a:pt x="1129" y="340"/>
                  <a:pt x="1140" y="340"/>
                </a:cubicBezTo>
                <a:cubicBezTo>
                  <a:pt x="1150" y="340"/>
                  <a:pt x="1245" y="341"/>
                  <a:pt x="1260" y="340"/>
                </a:cubicBezTo>
                <a:cubicBezTo>
                  <a:pt x="1275" y="338"/>
                  <a:pt x="1325" y="321"/>
                  <a:pt x="1340" y="320"/>
                </a:cubicBezTo>
                <a:cubicBezTo>
                  <a:pt x="1355" y="318"/>
                  <a:pt x="1441" y="320"/>
                  <a:pt x="1460" y="320"/>
                </a:cubicBezTo>
                <a:cubicBezTo>
                  <a:pt x="1478" y="320"/>
                  <a:pt x="1560" y="320"/>
                  <a:pt x="1580" y="320"/>
                </a:cubicBezTo>
                <a:cubicBezTo>
                  <a:pt x="1599" y="320"/>
                  <a:pt x="1699" y="320"/>
                  <a:pt x="1720" y="320"/>
                </a:cubicBezTo>
                <a:cubicBezTo>
                  <a:pt x="1740" y="320"/>
                  <a:pt x="1837" y="320"/>
                  <a:pt x="1860" y="320"/>
                </a:cubicBezTo>
                <a:cubicBezTo>
                  <a:pt x="1882" y="320"/>
                  <a:pt x="1997" y="320"/>
                  <a:pt x="2020" y="320"/>
                </a:cubicBezTo>
                <a:cubicBezTo>
                  <a:pt x="2042" y="320"/>
                  <a:pt x="2135" y="320"/>
                  <a:pt x="2160" y="320"/>
                </a:cubicBezTo>
                <a:cubicBezTo>
                  <a:pt x="2184" y="320"/>
                  <a:pt x="2317" y="320"/>
                  <a:pt x="2340" y="320"/>
                </a:cubicBezTo>
                <a:cubicBezTo>
                  <a:pt x="2362" y="320"/>
                  <a:pt x="2440" y="320"/>
                  <a:pt x="2460" y="320"/>
                </a:cubicBezTo>
                <a:cubicBezTo>
                  <a:pt x="2479" y="320"/>
                  <a:pt x="2580" y="320"/>
                  <a:pt x="2600" y="320"/>
                </a:cubicBezTo>
                <a:cubicBezTo>
                  <a:pt x="2619" y="320"/>
                  <a:pt x="2703" y="320"/>
                  <a:pt x="2720" y="320"/>
                </a:cubicBezTo>
                <a:cubicBezTo>
                  <a:pt x="2736" y="320"/>
                  <a:pt x="2803" y="320"/>
                  <a:pt x="2820" y="320"/>
                </a:cubicBezTo>
                <a:cubicBezTo>
                  <a:pt x="2836" y="320"/>
                  <a:pt x="2923" y="320"/>
                  <a:pt x="2940" y="320"/>
                </a:cubicBezTo>
                <a:cubicBezTo>
                  <a:pt x="2956" y="320"/>
                  <a:pt x="3023" y="320"/>
                  <a:pt x="3040" y="320"/>
                </a:cubicBezTo>
                <a:cubicBezTo>
                  <a:pt x="3056" y="320"/>
                  <a:pt x="3141" y="320"/>
                  <a:pt x="3160" y="320"/>
                </a:cubicBezTo>
                <a:cubicBezTo>
                  <a:pt x="3178" y="320"/>
                  <a:pt x="3263" y="320"/>
                  <a:pt x="3280" y="320"/>
                </a:cubicBezTo>
                <a:cubicBezTo>
                  <a:pt x="3296" y="320"/>
                  <a:pt x="3363" y="320"/>
                  <a:pt x="3380" y="320"/>
                </a:cubicBezTo>
                <a:cubicBezTo>
                  <a:pt x="3396" y="320"/>
                  <a:pt x="3483" y="320"/>
                  <a:pt x="3500" y="320"/>
                </a:cubicBezTo>
                <a:cubicBezTo>
                  <a:pt x="3516" y="320"/>
                  <a:pt x="3586" y="320"/>
                  <a:pt x="3600" y="320"/>
                </a:cubicBezTo>
                <a:cubicBezTo>
                  <a:pt x="3613" y="320"/>
                  <a:pt x="3666" y="320"/>
                  <a:pt x="3680" y="320"/>
                </a:cubicBezTo>
                <a:cubicBezTo>
                  <a:pt x="3693" y="320"/>
                  <a:pt x="3768" y="320"/>
                  <a:pt x="3780" y="320"/>
                </a:cubicBezTo>
                <a:cubicBezTo>
                  <a:pt x="3791" y="320"/>
                  <a:pt x="3829" y="320"/>
                  <a:pt x="3840" y="320"/>
                </a:cubicBezTo>
                <a:cubicBezTo>
                  <a:pt x="3850" y="320"/>
                  <a:pt x="3908" y="320"/>
                  <a:pt x="3920" y="320"/>
                </a:cubicBezTo>
                <a:cubicBezTo>
                  <a:pt x="3931" y="320"/>
                  <a:pt x="3985" y="320"/>
                  <a:pt x="4000" y="320"/>
                </a:cubicBezTo>
                <a:cubicBezTo>
                  <a:pt x="4015" y="320"/>
                  <a:pt x="4103" y="320"/>
                  <a:pt x="4120" y="320"/>
                </a:cubicBezTo>
                <a:cubicBezTo>
                  <a:pt x="4136" y="320"/>
                  <a:pt x="4201" y="320"/>
                  <a:pt x="4220" y="320"/>
                </a:cubicBezTo>
                <a:cubicBezTo>
                  <a:pt x="4238" y="320"/>
                  <a:pt x="4339" y="320"/>
                  <a:pt x="4360" y="320"/>
                </a:cubicBezTo>
                <a:cubicBezTo>
                  <a:pt x="4380" y="320"/>
                  <a:pt x="4479" y="320"/>
                  <a:pt x="4500" y="320"/>
                </a:cubicBezTo>
                <a:cubicBezTo>
                  <a:pt x="4520" y="320"/>
                  <a:pt x="4621" y="320"/>
                  <a:pt x="4640" y="320"/>
                </a:cubicBezTo>
                <a:cubicBezTo>
                  <a:pt x="4658" y="320"/>
                  <a:pt x="4725" y="320"/>
                  <a:pt x="4740" y="320"/>
                </a:cubicBezTo>
                <a:cubicBezTo>
                  <a:pt x="4755" y="320"/>
                  <a:pt x="4828" y="320"/>
                  <a:pt x="4840" y="320"/>
                </a:cubicBezTo>
                <a:cubicBezTo>
                  <a:pt x="4851" y="320"/>
                  <a:pt x="4892" y="320"/>
                  <a:pt x="4900" y="320"/>
                </a:cubicBezTo>
                <a:cubicBezTo>
                  <a:pt x="4907" y="320"/>
                  <a:pt x="4934" y="320"/>
                  <a:pt x="4940" y="320"/>
                </a:cubicBezTo>
                <a:cubicBezTo>
                  <a:pt x="4945" y="320"/>
                  <a:pt x="4975" y="320"/>
                  <a:pt x="4980" y="320"/>
                </a:cubicBezTo>
                <a:cubicBezTo>
                  <a:pt x="4984" y="320"/>
                  <a:pt x="4996" y="320"/>
                  <a:pt x="5000" y="320"/>
                </a:cubicBezTo>
                <a:cubicBezTo>
                  <a:pt x="5002" y="320"/>
                  <a:pt x="5016" y="320"/>
                  <a:pt x="5020" y="320"/>
                </a:cubicBezTo>
                <a:cubicBezTo>
                  <a:pt x="5022" y="320"/>
                  <a:pt x="5036" y="320"/>
                  <a:pt x="5040" y="320"/>
                </a:cubicBezTo>
                <a:cubicBezTo>
                  <a:pt x="5042" y="320"/>
                  <a:pt x="5060" y="320"/>
                  <a:pt x="5060" y="320"/>
                </a:cubicBezTo>
                <a:cubicBezTo>
                  <a:pt x="5060" y="320"/>
                  <a:pt x="5045" y="318"/>
                  <a:pt x="5040" y="320"/>
                </a:cubicBezTo>
                <a:cubicBezTo>
                  <a:pt x="5034" y="321"/>
                  <a:pt x="4989" y="337"/>
                  <a:pt x="4980" y="340"/>
                </a:cubicBezTo>
                <a:cubicBezTo>
                  <a:pt x="4970" y="343"/>
                  <a:pt x="4929" y="355"/>
                  <a:pt x="4920" y="360"/>
                </a:cubicBezTo>
                <a:cubicBezTo>
                  <a:pt x="4910" y="364"/>
                  <a:pt x="4870" y="397"/>
                  <a:pt x="4860" y="400"/>
                </a:cubicBezTo>
                <a:cubicBezTo>
                  <a:pt x="4849" y="403"/>
                  <a:pt x="4790" y="398"/>
                  <a:pt x="4780" y="400"/>
                </a:cubicBezTo>
                <a:cubicBezTo>
                  <a:pt x="4769" y="401"/>
                  <a:pt x="4730" y="417"/>
                  <a:pt x="4720" y="420"/>
                </a:cubicBezTo>
                <a:cubicBezTo>
                  <a:pt x="4709" y="423"/>
                  <a:pt x="4655" y="437"/>
                  <a:pt x="4640" y="440"/>
                </a:cubicBezTo>
                <a:cubicBezTo>
                  <a:pt x="4625" y="443"/>
                  <a:pt x="4539" y="457"/>
                  <a:pt x="4520" y="460"/>
                </a:cubicBezTo>
                <a:cubicBezTo>
                  <a:pt x="4500" y="463"/>
                  <a:pt x="4400" y="478"/>
                  <a:pt x="4380" y="480"/>
                </a:cubicBezTo>
                <a:cubicBezTo>
                  <a:pt x="4359" y="481"/>
                  <a:pt x="4262" y="480"/>
                  <a:pt x="4240" y="480"/>
                </a:cubicBezTo>
                <a:cubicBezTo>
                  <a:pt x="4217" y="480"/>
                  <a:pt x="4106" y="480"/>
                  <a:pt x="4080" y="480"/>
                </a:cubicBezTo>
                <a:cubicBezTo>
                  <a:pt x="4052" y="480"/>
                  <a:pt x="3911" y="480"/>
                  <a:pt x="3880" y="480"/>
                </a:cubicBezTo>
                <a:cubicBezTo>
                  <a:pt x="3848" y="480"/>
                  <a:pt x="3691" y="480"/>
                  <a:pt x="3660" y="480"/>
                </a:cubicBezTo>
                <a:cubicBezTo>
                  <a:pt x="3628" y="480"/>
                  <a:pt x="3494" y="480"/>
                  <a:pt x="3460" y="480"/>
                </a:cubicBezTo>
                <a:cubicBezTo>
                  <a:pt x="3425" y="480"/>
                  <a:pt x="3235" y="480"/>
                  <a:pt x="3200" y="480"/>
                </a:cubicBezTo>
                <a:cubicBezTo>
                  <a:pt x="3164" y="480"/>
                  <a:pt x="3014" y="480"/>
                  <a:pt x="2980" y="480"/>
                </a:cubicBezTo>
                <a:cubicBezTo>
                  <a:pt x="2945" y="480"/>
                  <a:pt x="2774" y="480"/>
                  <a:pt x="2740" y="480"/>
                </a:cubicBezTo>
                <a:cubicBezTo>
                  <a:pt x="2705" y="480"/>
                  <a:pt x="2548" y="480"/>
                  <a:pt x="2520" y="480"/>
                </a:cubicBezTo>
                <a:cubicBezTo>
                  <a:pt x="2491" y="480"/>
                  <a:pt x="2384" y="480"/>
                  <a:pt x="2360" y="480"/>
                </a:cubicBezTo>
                <a:cubicBezTo>
                  <a:pt x="2335" y="480"/>
                  <a:pt x="2222" y="480"/>
                  <a:pt x="2200" y="480"/>
                </a:cubicBezTo>
                <a:cubicBezTo>
                  <a:pt x="2177" y="480"/>
                  <a:pt x="2076" y="480"/>
                  <a:pt x="2060" y="480"/>
                </a:cubicBezTo>
                <a:cubicBezTo>
                  <a:pt x="2043" y="480"/>
                  <a:pt x="1991" y="480"/>
                  <a:pt x="1980" y="480"/>
                </a:cubicBezTo>
                <a:cubicBezTo>
                  <a:pt x="1968" y="480"/>
                  <a:pt x="1910" y="480"/>
                  <a:pt x="1900" y="480"/>
                </a:cubicBezTo>
                <a:cubicBezTo>
                  <a:pt x="1889" y="480"/>
                  <a:pt x="1845" y="480"/>
                  <a:pt x="1840" y="480"/>
                </a:cubicBezTo>
                <a:cubicBezTo>
                  <a:pt x="1834" y="480"/>
                  <a:pt x="1824" y="478"/>
                  <a:pt x="1820" y="480"/>
                </a:cubicBezTo>
                <a:cubicBezTo>
                  <a:pt x="1815" y="481"/>
                  <a:pt x="1784" y="498"/>
                  <a:pt x="1780" y="500"/>
                </a:cubicBezTo>
                <a:cubicBezTo>
                  <a:pt x="1775" y="501"/>
                  <a:pt x="1755" y="500"/>
                  <a:pt x="1760" y="500"/>
                </a:cubicBezTo>
                <a:cubicBezTo>
                  <a:pt x="1764" y="500"/>
                  <a:pt x="1825" y="500"/>
                  <a:pt x="1840" y="500"/>
                </a:cubicBezTo>
                <a:cubicBezTo>
                  <a:pt x="1855" y="500"/>
                  <a:pt x="1939" y="500"/>
                  <a:pt x="1960" y="500"/>
                </a:cubicBezTo>
                <a:cubicBezTo>
                  <a:pt x="1980" y="500"/>
                  <a:pt x="2091" y="500"/>
                  <a:pt x="2120" y="500"/>
                </a:cubicBezTo>
                <a:cubicBezTo>
                  <a:pt x="2148" y="500"/>
                  <a:pt x="2305" y="500"/>
                  <a:pt x="2340" y="500"/>
                </a:cubicBezTo>
                <a:cubicBezTo>
                  <a:pt x="2374" y="500"/>
                  <a:pt x="2544" y="500"/>
                  <a:pt x="2580" y="500"/>
                </a:cubicBezTo>
                <a:cubicBezTo>
                  <a:pt x="2615" y="500"/>
                  <a:pt x="2780" y="500"/>
                  <a:pt x="2820" y="500"/>
                </a:cubicBezTo>
                <a:cubicBezTo>
                  <a:pt x="2859" y="500"/>
                  <a:pt x="3059" y="500"/>
                  <a:pt x="3100" y="500"/>
                </a:cubicBezTo>
                <a:cubicBezTo>
                  <a:pt x="3140" y="500"/>
                  <a:pt x="3319" y="500"/>
                  <a:pt x="3360" y="500"/>
                </a:cubicBezTo>
                <a:cubicBezTo>
                  <a:pt x="3400" y="500"/>
                  <a:pt x="3600" y="500"/>
                  <a:pt x="3640" y="500"/>
                </a:cubicBezTo>
                <a:cubicBezTo>
                  <a:pt x="3679" y="500"/>
                  <a:pt x="3844" y="500"/>
                  <a:pt x="3880" y="500"/>
                </a:cubicBezTo>
                <a:cubicBezTo>
                  <a:pt x="3915" y="500"/>
                  <a:pt x="4086" y="500"/>
                  <a:pt x="4120" y="500"/>
                </a:cubicBezTo>
                <a:cubicBezTo>
                  <a:pt x="4152" y="500"/>
                  <a:pt x="4294" y="500"/>
                  <a:pt x="4320" y="500"/>
                </a:cubicBezTo>
                <a:cubicBezTo>
                  <a:pt x="4345" y="500"/>
                  <a:pt x="4441" y="500"/>
                  <a:pt x="4460" y="500"/>
                </a:cubicBezTo>
                <a:cubicBezTo>
                  <a:pt x="4478" y="500"/>
                  <a:pt x="4546" y="500"/>
                  <a:pt x="4560" y="500"/>
                </a:cubicBezTo>
                <a:cubicBezTo>
                  <a:pt x="4573" y="500"/>
                  <a:pt x="4630" y="500"/>
                  <a:pt x="4640" y="500"/>
                </a:cubicBezTo>
                <a:cubicBezTo>
                  <a:pt x="4649" y="500"/>
                  <a:pt x="4675" y="500"/>
                  <a:pt x="4680" y="500"/>
                </a:cubicBezTo>
                <a:cubicBezTo>
                  <a:pt x="4684" y="500"/>
                  <a:pt x="4698" y="498"/>
                  <a:pt x="4700" y="500"/>
                </a:cubicBezTo>
                <a:cubicBezTo>
                  <a:pt x="4701" y="501"/>
                  <a:pt x="4701" y="518"/>
                  <a:pt x="4700" y="520"/>
                </a:cubicBezTo>
                <a:cubicBezTo>
                  <a:pt x="4698" y="521"/>
                  <a:pt x="4687" y="520"/>
                  <a:pt x="4680" y="520"/>
                </a:cubicBezTo>
                <a:cubicBezTo>
                  <a:pt x="4672" y="520"/>
                  <a:pt x="4616" y="520"/>
                  <a:pt x="4600" y="520"/>
                </a:cubicBezTo>
                <a:cubicBezTo>
                  <a:pt x="4583" y="520"/>
                  <a:pt x="4485" y="520"/>
                  <a:pt x="4460" y="520"/>
                </a:cubicBezTo>
                <a:cubicBezTo>
                  <a:pt x="4434" y="520"/>
                  <a:pt x="4292" y="520"/>
                  <a:pt x="4260" y="520"/>
                </a:cubicBezTo>
                <a:cubicBezTo>
                  <a:pt x="4226" y="520"/>
                  <a:pt x="4057" y="520"/>
                  <a:pt x="4020" y="520"/>
                </a:cubicBezTo>
                <a:cubicBezTo>
                  <a:pt x="3982" y="520"/>
                  <a:pt x="3801" y="520"/>
                  <a:pt x="3760" y="520"/>
                </a:cubicBezTo>
                <a:cubicBezTo>
                  <a:pt x="3718" y="520"/>
                  <a:pt x="3505" y="520"/>
                  <a:pt x="3460" y="520"/>
                </a:cubicBezTo>
                <a:cubicBezTo>
                  <a:pt x="3415" y="520"/>
                  <a:pt x="3205" y="520"/>
                  <a:pt x="3160" y="520"/>
                </a:cubicBezTo>
                <a:cubicBezTo>
                  <a:pt x="3115" y="520"/>
                  <a:pt x="2906" y="520"/>
                  <a:pt x="2860" y="520"/>
                </a:cubicBezTo>
                <a:cubicBezTo>
                  <a:pt x="2813" y="520"/>
                  <a:pt x="2586" y="520"/>
                  <a:pt x="2540" y="520"/>
                </a:cubicBezTo>
                <a:cubicBezTo>
                  <a:pt x="2493" y="520"/>
                  <a:pt x="2285" y="520"/>
                  <a:pt x="2240" y="520"/>
                </a:cubicBezTo>
                <a:cubicBezTo>
                  <a:pt x="2195" y="520"/>
                  <a:pt x="1980" y="520"/>
                  <a:pt x="1940" y="520"/>
                </a:cubicBezTo>
                <a:cubicBezTo>
                  <a:pt x="1899" y="520"/>
                  <a:pt x="1734" y="520"/>
                  <a:pt x="1700" y="520"/>
                </a:cubicBezTo>
                <a:cubicBezTo>
                  <a:pt x="1665" y="520"/>
                  <a:pt x="1511" y="520"/>
                  <a:pt x="1480" y="520"/>
                </a:cubicBezTo>
                <a:cubicBezTo>
                  <a:pt x="1448" y="520"/>
                  <a:pt x="1305" y="520"/>
                  <a:pt x="1280" y="520"/>
                </a:cubicBezTo>
                <a:cubicBezTo>
                  <a:pt x="1254" y="520"/>
                  <a:pt x="1156" y="520"/>
                  <a:pt x="1140" y="520"/>
                </a:cubicBezTo>
                <a:cubicBezTo>
                  <a:pt x="1123" y="520"/>
                  <a:pt x="1069" y="520"/>
                  <a:pt x="1060" y="520"/>
                </a:cubicBezTo>
                <a:cubicBezTo>
                  <a:pt x="1050" y="520"/>
                  <a:pt x="1024" y="520"/>
                  <a:pt x="1020" y="520"/>
                </a:cubicBezTo>
                <a:cubicBezTo>
                  <a:pt x="1015" y="520"/>
                  <a:pt x="1002" y="520"/>
                  <a:pt x="1000" y="520"/>
                </a:cubicBezTo>
                <a:cubicBezTo>
                  <a:pt x="996" y="520"/>
                  <a:pt x="976" y="520"/>
                  <a:pt x="980" y="520"/>
                </a:cubicBezTo>
                <a:cubicBezTo>
                  <a:pt x="982" y="520"/>
                  <a:pt x="1026" y="520"/>
                  <a:pt x="1040" y="520"/>
                </a:cubicBezTo>
                <a:cubicBezTo>
                  <a:pt x="1053" y="520"/>
                  <a:pt x="1145" y="521"/>
                  <a:pt x="1160" y="520"/>
                </a:cubicBezTo>
                <a:cubicBezTo>
                  <a:pt x="1175" y="518"/>
                  <a:pt x="1223" y="503"/>
                  <a:pt x="1240" y="500"/>
                </a:cubicBezTo>
                <a:cubicBezTo>
                  <a:pt x="1256" y="497"/>
                  <a:pt x="1357" y="483"/>
                  <a:pt x="1380" y="480"/>
                </a:cubicBezTo>
                <a:cubicBezTo>
                  <a:pt x="1402" y="477"/>
                  <a:pt x="1512" y="461"/>
                  <a:pt x="1540" y="460"/>
                </a:cubicBezTo>
                <a:cubicBezTo>
                  <a:pt x="1566" y="458"/>
                  <a:pt x="1706" y="460"/>
                  <a:pt x="1740" y="460"/>
                </a:cubicBezTo>
                <a:cubicBezTo>
                  <a:pt x="1772" y="460"/>
                  <a:pt x="1939" y="460"/>
                  <a:pt x="1980" y="460"/>
                </a:cubicBezTo>
                <a:cubicBezTo>
                  <a:pt x="2020" y="460"/>
                  <a:pt x="2235" y="460"/>
                  <a:pt x="2280" y="460"/>
                </a:cubicBezTo>
                <a:cubicBezTo>
                  <a:pt x="2325" y="460"/>
                  <a:pt x="2531" y="460"/>
                  <a:pt x="2580" y="460"/>
                </a:cubicBezTo>
                <a:cubicBezTo>
                  <a:pt x="2628" y="460"/>
                  <a:pt x="2873" y="460"/>
                  <a:pt x="2920" y="460"/>
                </a:cubicBezTo>
                <a:cubicBezTo>
                  <a:pt x="2966" y="460"/>
                  <a:pt x="3162" y="460"/>
                  <a:pt x="3200" y="460"/>
                </a:cubicBezTo>
                <a:cubicBezTo>
                  <a:pt x="3237" y="460"/>
                  <a:pt x="3391" y="460"/>
                  <a:pt x="3420" y="460"/>
                </a:cubicBezTo>
                <a:cubicBezTo>
                  <a:pt x="3448" y="460"/>
                  <a:pt x="3560" y="460"/>
                  <a:pt x="3580" y="460"/>
                </a:cubicBezTo>
                <a:cubicBezTo>
                  <a:pt x="3599" y="460"/>
                  <a:pt x="3670" y="460"/>
                  <a:pt x="3680" y="460"/>
                </a:cubicBezTo>
                <a:cubicBezTo>
                  <a:pt x="3689" y="460"/>
                  <a:pt x="3696" y="460"/>
                  <a:pt x="3700" y="460"/>
                </a:cubicBezTo>
                <a:cubicBezTo>
                  <a:pt x="3702" y="460"/>
                  <a:pt x="3716" y="460"/>
                  <a:pt x="3720" y="460"/>
                </a:cubicBezTo>
                <a:cubicBezTo>
                  <a:pt x="3722" y="460"/>
                  <a:pt x="3740" y="460"/>
                  <a:pt x="3740" y="460"/>
                </a:cubicBezTo>
                <a:cubicBezTo>
                  <a:pt x="3740" y="460"/>
                  <a:pt x="3722" y="458"/>
                  <a:pt x="3720" y="460"/>
                </a:cubicBezTo>
                <a:cubicBezTo>
                  <a:pt x="3716" y="461"/>
                  <a:pt x="3704" y="477"/>
                  <a:pt x="3700" y="480"/>
                </a:cubicBezTo>
                <a:cubicBezTo>
                  <a:pt x="3695" y="483"/>
                  <a:pt x="3669" y="497"/>
                  <a:pt x="3660" y="500"/>
                </a:cubicBezTo>
                <a:cubicBezTo>
                  <a:pt x="3650" y="503"/>
                  <a:pt x="3599" y="517"/>
                  <a:pt x="3580" y="520"/>
                </a:cubicBezTo>
                <a:cubicBezTo>
                  <a:pt x="3560" y="523"/>
                  <a:pt x="3431" y="537"/>
                  <a:pt x="3400" y="540"/>
                </a:cubicBezTo>
                <a:cubicBezTo>
                  <a:pt x="3368" y="543"/>
                  <a:pt x="3195" y="558"/>
                  <a:pt x="3160" y="560"/>
                </a:cubicBezTo>
                <a:cubicBezTo>
                  <a:pt x="3124" y="561"/>
                  <a:pt x="2960" y="560"/>
                  <a:pt x="2920" y="560"/>
                </a:cubicBezTo>
                <a:cubicBezTo>
                  <a:pt x="2879" y="560"/>
                  <a:pt x="2670" y="558"/>
                  <a:pt x="2620" y="560"/>
                </a:cubicBezTo>
                <a:cubicBezTo>
                  <a:pt x="2569" y="561"/>
                  <a:pt x="2290" y="577"/>
                  <a:pt x="2240" y="580"/>
                </a:cubicBezTo>
                <a:cubicBezTo>
                  <a:pt x="2189" y="583"/>
                  <a:pt x="1983" y="595"/>
                  <a:pt x="1940" y="600"/>
                </a:cubicBezTo>
                <a:cubicBezTo>
                  <a:pt x="1896" y="604"/>
                  <a:pt x="1699" y="634"/>
                  <a:pt x="1660" y="640"/>
                </a:cubicBezTo>
                <a:cubicBezTo>
                  <a:pt x="1620" y="645"/>
                  <a:pt x="1451" y="674"/>
                  <a:pt x="1420" y="680"/>
                </a:cubicBezTo>
                <a:cubicBezTo>
                  <a:pt x="1388" y="685"/>
                  <a:pt x="1260" y="715"/>
                  <a:pt x="1240" y="720"/>
                </a:cubicBezTo>
                <a:cubicBezTo>
                  <a:pt x="1219" y="724"/>
                  <a:pt x="1153" y="737"/>
                  <a:pt x="1140" y="740"/>
                </a:cubicBezTo>
                <a:cubicBezTo>
                  <a:pt x="1126" y="743"/>
                  <a:pt x="1067" y="757"/>
                  <a:pt x="1060" y="760"/>
                </a:cubicBezTo>
                <a:cubicBezTo>
                  <a:pt x="1052" y="763"/>
                  <a:pt x="1042" y="778"/>
                  <a:pt x="1040" y="780"/>
                </a:cubicBezTo>
                <a:cubicBezTo>
                  <a:pt x="1036" y="781"/>
                  <a:pt x="1016" y="780"/>
                  <a:pt x="1020" y="780"/>
                </a:cubicBezTo>
                <a:cubicBezTo>
                  <a:pt x="1022" y="780"/>
                  <a:pt x="1066" y="780"/>
                  <a:pt x="1080" y="780"/>
                </a:cubicBezTo>
                <a:cubicBezTo>
                  <a:pt x="1093" y="780"/>
                  <a:pt x="1172" y="780"/>
                  <a:pt x="1200" y="780"/>
                </a:cubicBezTo>
                <a:cubicBezTo>
                  <a:pt x="1226" y="780"/>
                  <a:pt x="1396" y="780"/>
                  <a:pt x="1440" y="780"/>
                </a:cubicBezTo>
                <a:cubicBezTo>
                  <a:pt x="1483" y="780"/>
                  <a:pt x="1721" y="780"/>
                  <a:pt x="1780" y="780"/>
                </a:cubicBezTo>
                <a:cubicBezTo>
                  <a:pt x="1838" y="780"/>
                  <a:pt x="2140" y="780"/>
                  <a:pt x="2220" y="780"/>
                </a:cubicBezTo>
                <a:cubicBezTo>
                  <a:pt x="2299" y="780"/>
                  <a:pt x="2744" y="780"/>
                  <a:pt x="2840" y="780"/>
                </a:cubicBezTo>
                <a:cubicBezTo>
                  <a:pt x="2935" y="780"/>
                  <a:pt x="3404" y="780"/>
                  <a:pt x="3500" y="780"/>
                </a:cubicBezTo>
                <a:cubicBezTo>
                  <a:pt x="3595" y="780"/>
                  <a:pt x="4024" y="780"/>
                  <a:pt x="4120" y="780"/>
                </a:cubicBezTo>
                <a:cubicBezTo>
                  <a:pt x="4215" y="780"/>
                  <a:pt x="4684" y="780"/>
                  <a:pt x="4780" y="780"/>
                </a:cubicBezTo>
                <a:cubicBezTo>
                  <a:pt x="4875" y="780"/>
                  <a:pt x="4875" y="780"/>
                  <a:pt x="5400" y="780"/>
                </a:cubicBezTo>
                <a:moveTo>
                  <a:pt x="980" y="200"/>
                </a:moveTo>
                <a:cubicBezTo>
                  <a:pt x="981" y="200"/>
                  <a:pt x="981" y="200"/>
                  <a:pt x="1000" y="200"/>
                </a:cubicBezTo>
                <a:cubicBezTo>
                  <a:pt x="1002" y="200"/>
                  <a:pt x="1016" y="200"/>
                  <a:pt x="1020" y="200"/>
                </a:cubicBezTo>
                <a:cubicBezTo>
                  <a:pt x="1022" y="200"/>
                  <a:pt x="1035" y="200"/>
                  <a:pt x="1040" y="200"/>
                </a:cubicBezTo>
                <a:cubicBezTo>
                  <a:pt x="1044" y="200"/>
                  <a:pt x="1075" y="200"/>
                  <a:pt x="1080" y="200"/>
                </a:cubicBezTo>
                <a:cubicBezTo>
                  <a:pt x="1084" y="200"/>
                  <a:pt x="1095" y="200"/>
                  <a:pt x="1100" y="200"/>
                </a:cubicBezTo>
                <a:cubicBezTo>
                  <a:pt x="1104" y="200"/>
                  <a:pt x="1134" y="200"/>
                  <a:pt x="1140" y="200"/>
                </a:cubicBezTo>
                <a:cubicBezTo>
                  <a:pt x="1145" y="200"/>
                  <a:pt x="1174" y="200"/>
                  <a:pt x="1180" y="200"/>
                </a:cubicBezTo>
                <a:cubicBezTo>
                  <a:pt x="1185" y="200"/>
                  <a:pt x="1212" y="200"/>
                  <a:pt x="1220" y="200"/>
                </a:cubicBezTo>
                <a:cubicBezTo>
                  <a:pt x="1227" y="200"/>
                  <a:pt x="1269" y="200"/>
                  <a:pt x="1280" y="200"/>
                </a:cubicBezTo>
                <a:cubicBezTo>
                  <a:pt x="1290" y="200"/>
                  <a:pt x="1348" y="200"/>
                  <a:pt x="1360" y="200"/>
                </a:cubicBezTo>
                <a:cubicBezTo>
                  <a:pt x="1371" y="200"/>
                  <a:pt x="1426" y="200"/>
                  <a:pt x="1440" y="200"/>
                </a:cubicBezTo>
                <a:cubicBezTo>
                  <a:pt x="1453" y="200"/>
                  <a:pt x="1526" y="200"/>
                  <a:pt x="1540" y="200"/>
                </a:cubicBezTo>
                <a:cubicBezTo>
                  <a:pt x="1553" y="200"/>
                  <a:pt x="1608" y="200"/>
                  <a:pt x="1620" y="200"/>
                </a:cubicBezTo>
                <a:cubicBezTo>
                  <a:pt x="1631" y="200"/>
                  <a:pt x="1688" y="200"/>
                  <a:pt x="1700" y="200"/>
                </a:cubicBezTo>
                <a:cubicBezTo>
                  <a:pt x="1711" y="200"/>
                  <a:pt x="1766" y="200"/>
                  <a:pt x="1780" y="200"/>
                </a:cubicBezTo>
                <a:cubicBezTo>
                  <a:pt x="1793" y="200"/>
                  <a:pt x="1865" y="200"/>
                  <a:pt x="1880" y="200"/>
                </a:cubicBezTo>
                <a:cubicBezTo>
                  <a:pt x="1895" y="200"/>
                  <a:pt x="1966" y="200"/>
                  <a:pt x="1980" y="200"/>
                </a:cubicBezTo>
                <a:cubicBezTo>
                  <a:pt x="1993" y="200"/>
                  <a:pt x="2046" y="200"/>
                  <a:pt x="2060" y="200"/>
                </a:cubicBezTo>
                <a:cubicBezTo>
                  <a:pt x="2073" y="200"/>
                  <a:pt x="2145" y="200"/>
                  <a:pt x="2160" y="200"/>
                </a:cubicBezTo>
                <a:cubicBezTo>
                  <a:pt x="2175" y="200"/>
                  <a:pt x="2243" y="200"/>
                  <a:pt x="2260" y="200"/>
                </a:cubicBezTo>
                <a:cubicBezTo>
                  <a:pt x="2276" y="200"/>
                  <a:pt x="2365" y="200"/>
                  <a:pt x="2380" y="200"/>
                </a:cubicBezTo>
                <a:cubicBezTo>
                  <a:pt x="2395" y="200"/>
                  <a:pt x="2446" y="200"/>
                  <a:pt x="2460" y="200"/>
                </a:cubicBezTo>
                <a:cubicBezTo>
                  <a:pt x="2473" y="200"/>
                  <a:pt x="2543" y="200"/>
                  <a:pt x="2560" y="200"/>
                </a:cubicBezTo>
                <a:cubicBezTo>
                  <a:pt x="2576" y="200"/>
                  <a:pt x="2665" y="200"/>
                  <a:pt x="2680" y="200"/>
                </a:cubicBezTo>
                <a:cubicBezTo>
                  <a:pt x="2695" y="200"/>
                  <a:pt x="2748" y="200"/>
                  <a:pt x="2760" y="200"/>
                </a:cubicBezTo>
                <a:cubicBezTo>
                  <a:pt x="2771" y="200"/>
                  <a:pt x="2826" y="200"/>
                  <a:pt x="2840" y="200"/>
                </a:cubicBezTo>
                <a:cubicBezTo>
                  <a:pt x="2853" y="200"/>
                  <a:pt x="2925" y="200"/>
                  <a:pt x="2940" y="200"/>
                </a:cubicBezTo>
                <a:cubicBezTo>
                  <a:pt x="2955" y="200"/>
                  <a:pt x="3026" y="200"/>
                  <a:pt x="3040" y="200"/>
                </a:cubicBezTo>
                <a:cubicBezTo>
                  <a:pt x="3053" y="200"/>
                  <a:pt x="3106" y="200"/>
                  <a:pt x="3120" y="200"/>
                </a:cubicBezTo>
                <a:cubicBezTo>
                  <a:pt x="3133" y="200"/>
                  <a:pt x="3206" y="200"/>
                  <a:pt x="3220" y="200"/>
                </a:cubicBezTo>
                <a:cubicBezTo>
                  <a:pt x="3233" y="200"/>
                  <a:pt x="3288" y="200"/>
                  <a:pt x="3300" y="200"/>
                </a:cubicBezTo>
                <a:cubicBezTo>
                  <a:pt x="3311" y="200"/>
                  <a:pt x="3365" y="200"/>
                  <a:pt x="3380" y="200"/>
                </a:cubicBezTo>
                <a:cubicBezTo>
                  <a:pt x="3395" y="200"/>
                  <a:pt x="3485" y="200"/>
                  <a:pt x="3500" y="200"/>
                </a:cubicBezTo>
                <a:cubicBezTo>
                  <a:pt x="3515" y="200"/>
                  <a:pt x="3566" y="200"/>
                  <a:pt x="3580" y="200"/>
                </a:cubicBezTo>
                <a:cubicBezTo>
                  <a:pt x="3593" y="200"/>
                  <a:pt x="3663" y="200"/>
                  <a:pt x="3680" y="200"/>
                </a:cubicBezTo>
                <a:cubicBezTo>
                  <a:pt x="3696" y="200"/>
                  <a:pt x="3781" y="200"/>
                  <a:pt x="3800" y="200"/>
                </a:cubicBezTo>
                <a:cubicBezTo>
                  <a:pt x="3818" y="200"/>
                  <a:pt x="3905" y="200"/>
                  <a:pt x="3920" y="200"/>
                </a:cubicBezTo>
                <a:cubicBezTo>
                  <a:pt x="3935" y="200"/>
                  <a:pt x="3986" y="200"/>
                  <a:pt x="4000" y="200"/>
                </a:cubicBezTo>
                <a:cubicBezTo>
                  <a:pt x="4013" y="200"/>
                  <a:pt x="4085" y="200"/>
                  <a:pt x="4100" y="200"/>
                </a:cubicBezTo>
                <a:cubicBezTo>
                  <a:pt x="4115" y="200"/>
                  <a:pt x="4186" y="200"/>
                  <a:pt x="4200" y="200"/>
                </a:cubicBezTo>
                <a:cubicBezTo>
                  <a:pt x="4213" y="200"/>
                  <a:pt x="4268" y="200"/>
                  <a:pt x="4280" y="200"/>
                </a:cubicBezTo>
                <a:cubicBezTo>
                  <a:pt x="4291" y="200"/>
                  <a:pt x="4345" y="200"/>
                  <a:pt x="4360" y="200"/>
                </a:cubicBezTo>
                <a:cubicBezTo>
                  <a:pt x="4375" y="200"/>
                  <a:pt x="4463" y="200"/>
                  <a:pt x="4480" y="200"/>
                </a:cubicBezTo>
                <a:cubicBezTo>
                  <a:pt x="4496" y="200"/>
                  <a:pt x="4563" y="200"/>
                  <a:pt x="4580" y="200"/>
                </a:cubicBezTo>
                <a:cubicBezTo>
                  <a:pt x="4596" y="200"/>
                  <a:pt x="4683" y="200"/>
                  <a:pt x="4700" y="200"/>
                </a:cubicBezTo>
                <a:cubicBezTo>
                  <a:pt x="4716" y="200"/>
                  <a:pt x="4783" y="200"/>
                  <a:pt x="4800" y="200"/>
                </a:cubicBezTo>
                <a:cubicBezTo>
                  <a:pt x="4816" y="200"/>
                  <a:pt x="4900" y="200"/>
                  <a:pt x="4920" y="200"/>
                </a:cubicBezTo>
                <a:cubicBezTo>
                  <a:pt x="4939" y="200"/>
                  <a:pt x="5039" y="200"/>
                  <a:pt x="5060" y="200"/>
                </a:cubicBezTo>
                <a:cubicBezTo>
                  <a:pt x="5080" y="200"/>
                  <a:pt x="5183" y="200"/>
                  <a:pt x="5200" y="200"/>
                </a:cubicBezTo>
                <a:cubicBezTo>
                  <a:pt x="5216" y="200"/>
                  <a:pt x="5269" y="200"/>
                  <a:pt x="5280" y="200"/>
                </a:cubicBezTo>
                <a:cubicBezTo>
                  <a:pt x="5290" y="200"/>
                  <a:pt x="5330" y="200"/>
                  <a:pt x="5340" y="200"/>
                </a:cubicBezTo>
                <a:cubicBezTo>
                  <a:pt x="5349" y="200"/>
                  <a:pt x="5392" y="200"/>
                  <a:pt x="5400" y="200"/>
                </a:cubicBezTo>
                <a:cubicBezTo>
                  <a:pt x="5407" y="200"/>
                  <a:pt x="5435" y="200"/>
                  <a:pt x="5440" y="200"/>
                </a:cubicBezTo>
                <a:cubicBezTo>
                  <a:pt x="5444" y="200"/>
                  <a:pt x="5461" y="200"/>
                  <a:pt x="5460" y="200"/>
                </a:cubicBezTo>
                <a:cubicBezTo>
                  <a:pt x="5458" y="200"/>
                  <a:pt x="5425" y="200"/>
                  <a:pt x="5420" y="200"/>
                </a:cubicBezTo>
                <a:cubicBezTo>
                  <a:pt x="5414" y="200"/>
                  <a:pt x="5387" y="198"/>
                  <a:pt x="5380" y="200"/>
                </a:cubicBezTo>
                <a:cubicBezTo>
                  <a:pt x="5372" y="201"/>
                  <a:pt x="5327" y="217"/>
                  <a:pt x="5320" y="220"/>
                </a:cubicBezTo>
                <a:cubicBezTo>
                  <a:pt x="5312" y="223"/>
                  <a:pt x="5285" y="238"/>
                  <a:pt x="5280" y="240"/>
                </a:cubicBezTo>
                <a:cubicBezTo>
                  <a:pt x="5274" y="241"/>
                  <a:pt x="5245" y="238"/>
                  <a:pt x="5240" y="240"/>
                </a:cubicBezTo>
                <a:cubicBezTo>
                  <a:pt x="5234" y="241"/>
                  <a:pt x="5205" y="258"/>
                  <a:pt x="5200" y="260"/>
                </a:cubicBezTo>
                <a:cubicBezTo>
                  <a:pt x="5194" y="261"/>
                  <a:pt x="5167" y="260"/>
                  <a:pt x="5160" y="260"/>
                </a:cubicBezTo>
                <a:cubicBezTo>
                  <a:pt x="5152" y="260"/>
                  <a:pt x="5111" y="258"/>
                  <a:pt x="5100" y="260"/>
                </a:cubicBezTo>
                <a:cubicBezTo>
                  <a:pt x="5088" y="261"/>
                  <a:pt x="5016" y="277"/>
                  <a:pt x="5000" y="280"/>
                </a:cubicBezTo>
                <a:cubicBezTo>
                  <a:pt x="4983" y="283"/>
                  <a:pt x="4895" y="298"/>
                  <a:pt x="4880" y="300"/>
                </a:cubicBezTo>
                <a:cubicBezTo>
                  <a:pt x="4865" y="301"/>
                  <a:pt x="4813" y="300"/>
                  <a:pt x="4800" y="300"/>
                </a:cubicBezTo>
                <a:cubicBezTo>
                  <a:pt x="4786" y="300"/>
                  <a:pt x="4716" y="300"/>
                  <a:pt x="4700" y="300"/>
                </a:cubicBezTo>
                <a:cubicBezTo>
                  <a:pt x="4683" y="300"/>
                  <a:pt x="4598" y="300"/>
                  <a:pt x="4580" y="300"/>
                </a:cubicBezTo>
                <a:cubicBezTo>
                  <a:pt x="4561" y="300"/>
                  <a:pt x="4475" y="300"/>
                  <a:pt x="4460" y="300"/>
                </a:cubicBezTo>
                <a:cubicBezTo>
                  <a:pt x="4445" y="300"/>
                  <a:pt x="4391" y="300"/>
                  <a:pt x="4380" y="300"/>
                </a:cubicBezTo>
                <a:cubicBezTo>
                  <a:pt x="4368" y="300"/>
                  <a:pt x="4315" y="300"/>
                  <a:pt x="4300" y="300"/>
                </a:cubicBezTo>
                <a:cubicBezTo>
                  <a:pt x="4285" y="300"/>
                  <a:pt x="4195" y="300"/>
                  <a:pt x="4180" y="300"/>
                </a:cubicBezTo>
                <a:cubicBezTo>
                  <a:pt x="4165" y="300"/>
                  <a:pt x="4111" y="300"/>
                  <a:pt x="4100" y="300"/>
                </a:cubicBezTo>
                <a:cubicBezTo>
                  <a:pt x="4088" y="300"/>
                  <a:pt x="4031" y="300"/>
                  <a:pt x="4020" y="300"/>
                </a:cubicBezTo>
                <a:cubicBezTo>
                  <a:pt x="4008" y="300"/>
                  <a:pt x="3950" y="300"/>
                  <a:pt x="3940" y="300"/>
                </a:cubicBezTo>
                <a:cubicBezTo>
                  <a:pt x="3929" y="300"/>
                  <a:pt x="3890" y="300"/>
                  <a:pt x="3880" y="300"/>
                </a:cubicBezTo>
                <a:cubicBezTo>
                  <a:pt x="3869" y="300"/>
                  <a:pt x="3816" y="300"/>
                  <a:pt x="3800" y="300"/>
                </a:cubicBezTo>
                <a:cubicBezTo>
                  <a:pt x="3783" y="300"/>
                  <a:pt x="3679" y="300"/>
                  <a:pt x="3660" y="300"/>
                </a:cubicBezTo>
                <a:cubicBezTo>
                  <a:pt x="3640" y="300"/>
                  <a:pt x="3560" y="300"/>
                  <a:pt x="3540" y="300"/>
                </a:cubicBezTo>
                <a:cubicBezTo>
                  <a:pt x="3519" y="300"/>
                  <a:pt x="3402" y="300"/>
                  <a:pt x="3380" y="300"/>
                </a:cubicBezTo>
                <a:cubicBezTo>
                  <a:pt x="3357" y="300"/>
                  <a:pt x="3262" y="300"/>
                  <a:pt x="3240" y="300"/>
                </a:cubicBezTo>
                <a:cubicBezTo>
                  <a:pt x="3217" y="300"/>
                  <a:pt x="3104" y="300"/>
                  <a:pt x="3080" y="300"/>
                </a:cubicBezTo>
                <a:cubicBezTo>
                  <a:pt x="3055" y="300"/>
                  <a:pt x="2946" y="300"/>
                  <a:pt x="2920" y="300"/>
                </a:cubicBezTo>
                <a:cubicBezTo>
                  <a:pt x="2892" y="300"/>
                  <a:pt x="2745" y="300"/>
                  <a:pt x="2720" y="300"/>
                </a:cubicBezTo>
                <a:cubicBezTo>
                  <a:pt x="2694" y="300"/>
                  <a:pt x="2600" y="300"/>
                  <a:pt x="2580" y="300"/>
                </a:cubicBezTo>
                <a:cubicBezTo>
                  <a:pt x="2559" y="300"/>
                  <a:pt x="2462" y="300"/>
                  <a:pt x="2440" y="300"/>
                </a:cubicBezTo>
                <a:cubicBezTo>
                  <a:pt x="2417" y="300"/>
                  <a:pt x="2302" y="300"/>
                  <a:pt x="2280" y="300"/>
                </a:cubicBezTo>
                <a:cubicBezTo>
                  <a:pt x="2257" y="300"/>
                  <a:pt x="2156" y="300"/>
                  <a:pt x="2140" y="300"/>
                </a:cubicBezTo>
                <a:cubicBezTo>
                  <a:pt x="2123" y="300"/>
                  <a:pt x="2071" y="300"/>
                  <a:pt x="2060" y="300"/>
                </a:cubicBezTo>
                <a:cubicBezTo>
                  <a:pt x="2048" y="300"/>
                  <a:pt x="1991" y="300"/>
                  <a:pt x="1980" y="300"/>
                </a:cubicBezTo>
                <a:cubicBezTo>
                  <a:pt x="1968" y="300"/>
                  <a:pt x="1913" y="300"/>
                  <a:pt x="1900" y="300"/>
                </a:cubicBezTo>
                <a:cubicBezTo>
                  <a:pt x="1886" y="300"/>
                  <a:pt x="1811" y="300"/>
                  <a:pt x="1800" y="300"/>
                </a:cubicBezTo>
                <a:cubicBezTo>
                  <a:pt x="1788" y="300"/>
                  <a:pt x="1749" y="300"/>
                  <a:pt x="1740" y="300"/>
                </a:cubicBezTo>
                <a:cubicBezTo>
                  <a:pt x="1730" y="300"/>
                  <a:pt x="1689" y="300"/>
                  <a:pt x="1680" y="300"/>
                </a:cubicBezTo>
                <a:cubicBezTo>
                  <a:pt x="1670" y="300"/>
                  <a:pt x="1629" y="300"/>
                  <a:pt x="1620" y="300"/>
                </a:cubicBezTo>
                <a:cubicBezTo>
                  <a:pt x="1610" y="300"/>
                  <a:pt x="1569" y="300"/>
                  <a:pt x="1560" y="300"/>
                </a:cubicBezTo>
                <a:cubicBezTo>
                  <a:pt x="1550" y="300"/>
                  <a:pt x="1509" y="300"/>
                  <a:pt x="1500" y="300"/>
                </a:cubicBezTo>
                <a:cubicBezTo>
                  <a:pt x="1490" y="300"/>
                  <a:pt x="1449" y="300"/>
                  <a:pt x="1440" y="300"/>
                </a:cubicBezTo>
                <a:cubicBezTo>
                  <a:pt x="1430" y="300"/>
                  <a:pt x="1390" y="300"/>
                  <a:pt x="1380" y="300"/>
                </a:cubicBezTo>
                <a:cubicBezTo>
                  <a:pt x="1369" y="300"/>
                  <a:pt x="1310" y="300"/>
                  <a:pt x="1300" y="300"/>
                </a:cubicBezTo>
                <a:cubicBezTo>
                  <a:pt x="1289" y="300"/>
                  <a:pt x="1250" y="300"/>
                  <a:pt x="1240" y="300"/>
                </a:cubicBezTo>
                <a:cubicBezTo>
                  <a:pt x="1229" y="300"/>
                  <a:pt x="1173" y="300"/>
                  <a:pt x="1160" y="300"/>
                </a:cubicBezTo>
                <a:cubicBezTo>
                  <a:pt x="1146" y="300"/>
                  <a:pt x="1075" y="300"/>
                  <a:pt x="1060" y="300"/>
                </a:cubicBezTo>
                <a:cubicBezTo>
                  <a:pt x="1045" y="300"/>
                  <a:pt x="976" y="300"/>
                  <a:pt x="960" y="300"/>
                </a:cubicBezTo>
                <a:cubicBezTo>
                  <a:pt x="943" y="300"/>
                  <a:pt x="855" y="300"/>
                  <a:pt x="840" y="300"/>
                </a:cubicBezTo>
                <a:cubicBezTo>
                  <a:pt x="825" y="300"/>
                  <a:pt x="771" y="300"/>
                  <a:pt x="760" y="300"/>
                </a:cubicBezTo>
                <a:cubicBezTo>
                  <a:pt x="748" y="300"/>
                  <a:pt x="689" y="300"/>
                  <a:pt x="680" y="300"/>
                </a:cubicBezTo>
                <a:cubicBezTo>
                  <a:pt x="670" y="300"/>
                  <a:pt x="647" y="300"/>
                  <a:pt x="640" y="300"/>
                </a:cubicBezTo>
                <a:cubicBezTo>
                  <a:pt x="632" y="300"/>
                  <a:pt x="585" y="300"/>
                  <a:pt x="580" y="300"/>
                </a:cubicBezTo>
                <a:cubicBezTo>
                  <a:pt x="574" y="300"/>
                  <a:pt x="562" y="300"/>
                  <a:pt x="560" y="300"/>
                </a:cubicBezTo>
                <a:cubicBezTo>
                  <a:pt x="556" y="300"/>
                  <a:pt x="542" y="300"/>
                  <a:pt x="540" y="300"/>
                </a:cubicBezTo>
                <a:cubicBezTo>
                  <a:pt x="536" y="300"/>
                  <a:pt x="518" y="300"/>
                  <a:pt x="520" y="300"/>
                </a:cubicBezTo>
                <a:cubicBezTo>
                  <a:pt x="521" y="300"/>
                  <a:pt x="555" y="300"/>
                  <a:pt x="560" y="300"/>
                </a:cubicBezTo>
                <a:cubicBezTo>
                  <a:pt x="564" y="300"/>
                  <a:pt x="575" y="301"/>
                  <a:pt x="580" y="300"/>
                </a:cubicBezTo>
                <a:cubicBezTo>
                  <a:pt x="584" y="298"/>
                  <a:pt x="615" y="281"/>
                  <a:pt x="620" y="280"/>
                </a:cubicBezTo>
                <a:cubicBezTo>
                  <a:pt x="624" y="278"/>
                  <a:pt x="635" y="280"/>
                  <a:pt x="640" y="280"/>
                </a:cubicBezTo>
                <a:cubicBezTo>
                  <a:pt x="644" y="280"/>
                  <a:pt x="672" y="280"/>
                  <a:pt x="680" y="280"/>
                </a:cubicBezTo>
                <a:cubicBezTo>
                  <a:pt x="687" y="280"/>
                  <a:pt x="729" y="280"/>
                  <a:pt x="740" y="280"/>
                </a:cubicBezTo>
                <a:cubicBezTo>
                  <a:pt x="750" y="280"/>
                  <a:pt x="808" y="280"/>
                  <a:pt x="820" y="280"/>
                </a:cubicBezTo>
                <a:cubicBezTo>
                  <a:pt x="831" y="280"/>
                  <a:pt x="888" y="280"/>
                  <a:pt x="900" y="280"/>
                </a:cubicBezTo>
                <a:cubicBezTo>
                  <a:pt x="911" y="280"/>
                  <a:pt x="966" y="280"/>
                  <a:pt x="980" y="280"/>
                </a:cubicBezTo>
                <a:cubicBezTo>
                  <a:pt x="993" y="280"/>
                  <a:pt x="1061" y="280"/>
                  <a:pt x="1080" y="280"/>
                </a:cubicBezTo>
                <a:cubicBezTo>
                  <a:pt x="1098" y="280"/>
                  <a:pt x="1199" y="280"/>
                  <a:pt x="1220" y="280"/>
                </a:cubicBezTo>
                <a:cubicBezTo>
                  <a:pt x="1240" y="280"/>
                  <a:pt x="1334" y="280"/>
                  <a:pt x="1360" y="280"/>
                </a:cubicBezTo>
                <a:cubicBezTo>
                  <a:pt x="1385" y="280"/>
                  <a:pt x="1528" y="280"/>
                  <a:pt x="1560" y="280"/>
                </a:cubicBezTo>
                <a:cubicBezTo>
                  <a:pt x="1591" y="280"/>
                  <a:pt x="1748" y="280"/>
                  <a:pt x="1780" y="280"/>
                </a:cubicBezTo>
                <a:cubicBezTo>
                  <a:pt x="1811" y="280"/>
                  <a:pt x="1948" y="280"/>
                  <a:pt x="1980" y="280"/>
                </a:cubicBezTo>
                <a:cubicBezTo>
                  <a:pt x="2011" y="280"/>
                  <a:pt x="2164" y="280"/>
                  <a:pt x="2200" y="280"/>
                </a:cubicBezTo>
                <a:cubicBezTo>
                  <a:pt x="2235" y="280"/>
                  <a:pt x="2422" y="280"/>
                  <a:pt x="2460" y="280"/>
                </a:cubicBezTo>
                <a:cubicBezTo>
                  <a:pt x="2497" y="280"/>
                  <a:pt x="2664" y="280"/>
                  <a:pt x="2700" y="280"/>
                </a:cubicBezTo>
                <a:cubicBezTo>
                  <a:pt x="2735" y="280"/>
                  <a:pt x="2905" y="280"/>
                  <a:pt x="2940" y="280"/>
                </a:cubicBezTo>
                <a:cubicBezTo>
                  <a:pt x="2974" y="280"/>
                  <a:pt x="3130" y="280"/>
                  <a:pt x="3160" y="280"/>
                </a:cubicBezTo>
                <a:cubicBezTo>
                  <a:pt x="3190" y="280"/>
                  <a:pt x="3311" y="280"/>
                  <a:pt x="3340" y="280"/>
                </a:cubicBezTo>
                <a:cubicBezTo>
                  <a:pt x="3368" y="280"/>
                  <a:pt x="3511" y="280"/>
                  <a:pt x="3540" y="280"/>
                </a:cubicBezTo>
                <a:cubicBezTo>
                  <a:pt x="3568" y="280"/>
                  <a:pt x="3692" y="280"/>
                  <a:pt x="3720" y="280"/>
                </a:cubicBezTo>
                <a:cubicBezTo>
                  <a:pt x="3746" y="280"/>
                  <a:pt x="3874" y="280"/>
                  <a:pt x="3900" y="280"/>
                </a:cubicBezTo>
                <a:cubicBezTo>
                  <a:pt x="3925" y="280"/>
                  <a:pt x="4037" y="280"/>
                  <a:pt x="4060" y="280"/>
                </a:cubicBezTo>
                <a:cubicBezTo>
                  <a:pt x="4082" y="280"/>
                  <a:pt x="4179" y="280"/>
                  <a:pt x="4200" y="280"/>
                </a:cubicBezTo>
                <a:cubicBezTo>
                  <a:pt x="4220" y="280"/>
                  <a:pt x="4321" y="280"/>
                  <a:pt x="4340" y="280"/>
                </a:cubicBezTo>
                <a:cubicBezTo>
                  <a:pt x="4358" y="280"/>
                  <a:pt x="4423" y="280"/>
                  <a:pt x="4440" y="280"/>
                </a:cubicBezTo>
                <a:cubicBezTo>
                  <a:pt x="4456" y="280"/>
                  <a:pt x="4545" y="280"/>
                  <a:pt x="4560" y="280"/>
                </a:cubicBezTo>
                <a:cubicBezTo>
                  <a:pt x="4575" y="280"/>
                  <a:pt x="4630" y="280"/>
                  <a:pt x="4640" y="280"/>
                </a:cubicBezTo>
                <a:cubicBezTo>
                  <a:pt x="4649" y="280"/>
                  <a:pt x="4674" y="280"/>
                  <a:pt x="4680" y="280"/>
                </a:cubicBezTo>
                <a:cubicBezTo>
                  <a:pt x="4685" y="280"/>
                  <a:pt x="4714" y="280"/>
                  <a:pt x="4720" y="280"/>
                </a:cubicBezTo>
                <a:cubicBezTo>
                  <a:pt x="4725" y="280"/>
                  <a:pt x="4755" y="280"/>
                  <a:pt x="4760" y="280"/>
                </a:cubicBezTo>
                <a:cubicBezTo>
                  <a:pt x="4764" y="280"/>
                  <a:pt x="4781" y="280"/>
                  <a:pt x="4780" y="280"/>
                </a:cubicBezTo>
                <a:cubicBezTo>
                  <a:pt x="4778" y="280"/>
                  <a:pt x="4750" y="280"/>
                  <a:pt x="4740" y="280"/>
                </a:cubicBezTo>
                <a:cubicBezTo>
                  <a:pt x="4729" y="280"/>
                  <a:pt x="4658" y="278"/>
                  <a:pt x="4640" y="280"/>
                </a:cubicBezTo>
                <a:cubicBezTo>
                  <a:pt x="4621" y="281"/>
                  <a:pt x="4522" y="297"/>
                  <a:pt x="4500" y="300"/>
                </a:cubicBezTo>
                <a:cubicBezTo>
                  <a:pt x="4477" y="303"/>
                  <a:pt x="4365" y="315"/>
                  <a:pt x="4340" y="320"/>
                </a:cubicBezTo>
                <a:cubicBezTo>
                  <a:pt x="4314" y="324"/>
                  <a:pt x="4188" y="354"/>
                  <a:pt x="4160" y="360"/>
                </a:cubicBezTo>
                <a:cubicBezTo>
                  <a:pt x="4131" y="365"/>
                  <a:pt x="3991" y="394"/>
                  <a:pt x="3960" y="400"/>
                </a:cubicBezTo>
                <a:cubicBezTo>
                  <a:pt x="3928" y="405"/>
                  <a:pt x="3772" y="432"/>
                  <a:pt x="3740" y="440"/>
                </a:cubicBezTo>
                <a:cubicBezTo>
                  <a:pt x="3706" y="447"/>
                  <a:pt x="3551" y="494"/>
                  <a:pt x="3520" y="500"/>
                </a:cubicBezTo>
                <a:cubicBezTo>
                  <a:pt x="3488" y="505"/>
                  <a:pt x="3351" y="515"/>
                  <a:pt x="3320" y="520"/>
                </a:cubicBezTo>
                <a:cubicBezTo>
                  <a:pt x="3288" y="524"/>
                  <a:pt x="3130" y="555"/>
                  <a:pt x="3100" y="560"/>
                </a:cubicBezTo>
                <a:cubicBezTo>
                  <a:pt x="3070" y="564"/>
                  <a:pt x="2948" y="577"/>
                  <a:pt x="2920" y="580"/>
                </a:cubicBezTo>
                <a:cubicBezTo>
                  <a:pt x="2891" y="583"/>
                  <a:pt x="2745" y="598"/>
                  <a:pt x="2720" y="600"/>
                </a:cubicBezTo>
                <a:cubicBezTo>
                  <a:pt x="2694" y="601"/>
                  <a:pt x="2600" y="600"/>
                  <a:pt x="2580" y="600"/>
                </a:cubicBezTo>
                <a:cubicBezTo>
                  <a:pt x="2559" y="600"/>
                  <a:pt x="2458" y="600"/>
                  <a:pt x="2440" y="600"/>
                </a:cubicBezTo>
                <a:cubicBezTo>
                  <a:pt x="2421" y="600"/>
                  <a:pt x="2356" y="600"/>
                  <a:pt x="2340" y="600"/>
                </a:cubicBezTo>
                <a:cubicBezTo>
                  <a:pt x="2323" y="600"/>
                  <a:pt x="2236" y="600"/>
                  <a:pt x="2220" y="600"/>
                </a:cubicBezTo>
                <a:cubicBezTo>
                  <a:pt x="2203" y="600"/>
                  <a:pt x="2136" y="600"/>
                  <a:pt x="2120" y="600"/>
                </a:cubicBezTo>
                <a:cubicBezTo>
                  <a:pt x="2103" y="600"/>
                  <a:pt x="2018" y="600"/>
                  <a:pt x="2000" y="600"/>
                </a:cubicBezTo>
                <a:cubicBezTo>
                  <a:pt x="1981" y="600"/>
                  <a:pt x="1896" y="600"/>
                  <a:pt x="1880" y="600"/>
                </a:cubicBezTo>
                <a:cubicBezTo>
                  <a:pt x="1863" y="600"/>
                  <a:pt x="1796" y="600"/>
                  <a:pt x="1780" y="600"/>
                </a:cubicBezTo>
                <a:cubicBezTo>
                  <a:pt x="1763" y="600"/>
                  <a:pt x="1679" y="600"/>
                  <a:pt x="1660" y="600"/>
                </a:cubicBezTo>
                <a:cubicBezTo>
                  <a:pt x="1640" y="600"/>
                  <a:pt x="1539" y="600"/>
                  <a:pt x="1520" y="600"/>
                </a:cubicBezTo>
                <a:cubicBezTo>
                  <a:pt x="1500" y="600"/>
                  <a:pt x="1418" y="600"/>
                  <a:pt x="1400" y="600"/>
                </a:cubicBezTo>
                <a:cubicBezTo>
                  <a:pt x="1381" y="600"/>
                  <a:pt x="1298" y="600"/>
                  <a:pt x="1280" y="600"/>
                </a:cubicBezTo>
                <a:cubicBezTo>
                  <a:pt x="1261" y="600"/>
                  <a:pt x="1175" y="600"/>
                  <a:pt x="1160" y="600"/>
                </a:cubicBezTo>
                <a:cubicBezTo>
                  <a:pt x="1145" y="600"/>
                  <a:pt x="1090" y="600"/>
                  <a:pt x="1080" y="600"/>
                </a:cubicBezTo>
                <a:cubicBezTo>
                  <a:pt x="1069" y="600"/>
                  <a:pt x="1025" y="600"/>
                  <a:pt x="1020" y="600"/>
                </a:cubicBezTo>
                <a:cubicBezTo>
                  <a:pt x="1014" y="600"/>
                  <a:pt x="1002" y="600"/>
                  <a:pt x="1000" y="600"/>
                </a:cubicBezTo>
                <a:cubicBezTo>
                  <a:pt x="996" y="600"/>
                  <a:pt x="982" y="600"/>
                  <a:pt x="980" y="600"/>
                </a:cubicBezTo>
                <a:cubicBezTo>
                  <a:pt x="976" y="600"/>
                  <a:pt x="958" y="600"/>
                  <a:pt x="960" y="600"/>
                </a:cubicBezTo>
                <a:cubicBezTo>
                  <a:pt x="961" y="600"/>
                  <a:pt x="994" y="601"/>
                  <a:pt x="1000" y="600"/>
                </a:cubicBezTo>
                <a:cubicBezTo>
                  <a:pt x="1005" y="598"/>
                  <a:pt x="1030" y="583"/>
                  <a:pt x="1040" y="580"/>
                </a:cubicBezTo>
                <a:cubicBezTo>
                  <a:pt x="1049" y="577"/>
                  <a:pt x="1106" y="563"/>
                  <a:pt x="1120" y="560"/>
                </a:cubicBezTo>
                <a:cubicBezTo>
                  <a:pt x="1133" y="557"/>
                  <a:pt x="1201" y="543"/>
                  <a:pt x="1220" y="540"/>
                </a:cubicBezTo>
                <a:cubicBezTo>
                  <a:pt x="1238" y="537"/>
                  <a:pt x="1339" y="524"/>
                  <a:pt x="1360" y="520"/>
                </a:cubicBezTo>
                <a:cubicBezTo>
                  <a:pt x="1380" y="515"/>
                  <a:pt x="1477" y="484"/>
                  <a:pt x="1500" y="480"/>
                </a:cubicBezTo>
                <a:cubicBezTo>
                  <a:pt x="1522" y="475"/>
                  <a:pt x="1634" y="464"/>
                  <a:pt x="1660" y="460"/>
                </a:cubicBezTo>
                <a:cubicBezTo>
                  <a:pt x="1685" y="455"/>
                  <a:pt x="1812" y="425"/>
                  <a:pt x="1840" y="420"/>
                </a:cubicBezTo>
                <a:cubicBezTo>
                  <a:pt x="1866" y="414"/>
                  <a:pt x="1992" y="384"/>
                  <a:pt x="2020" y="380"/>
                </a:cubicBezTo>
                <a:cubicBezTo>
                  <a:pt x="2046" y="375"/>
                  <a:pt x="2171" y="363"/>
                  <a:pt x="2200" y="360"/>
                </a:cubicBezTo>
                <a:cubicBezTo>
                  <a:pt x="2228" y="357"/>
                  <a:pt x="2372" y="343"/>
                  <a:pt x="2400" y="340"/>
                </a:cubicBezTo>
                <a:cubicBezTo>
                  <a:pt x="2426" y="337"/>
                  <a:pt x="2535" y="323"/>
                  <a:pt x="2560" y="320"/>
                </a:cubicBezTo>
                <a:cubicBezTo>
                  <a:pt x="2584" y="317"/>
                  <a:pt x="2699" y="303"/>
                  <a:pt x="2720" y="300"/>
                </a:cubicBezTo>
                <a:cubicBezTo>
                  <a:pt x="2740" y="297"/>
                  <a:pt x="2826" y="281"/>
                  <a:pt x="2840" y="280"/>
                </a:cubicBezTo>
                <a:cubicBezTo>
                  <a:pt x="2853" y="278"/>
                  <a:pt x="2892" y="280"/>
                  <a:pt x="2900" y="280"/>
                </a:cubicBezTo>
                <a:cubicBezTo>
                  <a:pt x="2907" y="280"/>
                  <a:pt x="2934" y="280"/>
                  <a:pt x="2940" y="280"/>
                </a:cubicBezTo>
                <a:cubicBezTo>
                  <a:pt x="2945" y="280"/>
                  <a:pt x="2978" y="280"/>
                  <a:pt x="2980" y="280"/>
                </a:cubicBezTo>
                <a:cubicBezTo>
                  <a:pt x="2981" y="280"/>
                  <a:pt x="2964" y="280"/>
                  <a:pt x="2960" y="280"/>
                </a:cubicBezTo>
                <a:cubicBezTo>
                  <a:pt x="2955" y="280"/>
                  <a:pt x="2929" y="278"/>
                  <a:pt x="2920" y="280"/>
                </a:cubicBezTo>
                <a:cubicBezTo>
                  <a:pt x="2910" y="281"/>
                  <a:pt x="2855" y="297"/>
                  <a:pt x="2840" y="300"/>
                </a:cubicBezTo>
                <a:cubicBezTo>
                  <a:pt x="2825" y="303"/>
                  <a:pt x="2739" y="317"/>
                  <a:pt x="2720" y="320"/>
                </a:cubicBezTo>
                <a:cubicBezTo>
                  <a:pt x="2700" y="323"/>
                  <a:pt x="2602" y="337"/>
                  <a:pt x="2580" y="340"/>
                </a:cubicBezTo>
                <a:cubicBezTo>
                  <a:pt x="2557" y="343"/>
                  <a:pt x="2442" y="358"/>
                  <a:pt x="2420" y="360"/>
                </a:cubicBezTo>
                <a:cubicBezTo>
                  <a:pt x="2397" y="361"/>
                  <a:pt x="2305" y="360"/>
                  <a:pt x="2280" y="360"/>
                </a:cubicBezTo>
                <a:cubicBezTo>
                  <a:pt x="2254" y="360"/>
                  <a:pt x="2106" y="360"/>
                  <a:pt x="2080" y="360"/>
                </a:cubicBezTo>
                <a:cubicBezTo>
                  <a:pt x="2052" y="360"/>
                  <a:pt x="1944" y="360"/>
                  <a:pt x="1920" y="360"/>
                </a:cubicBezTo>
                <a:cubicBezTo>
                  <a:pt x="1895" y="360"/>
                  <a:pt x="1782" y="360"/>
                  <a:pt x="1760" y="360"/>
                </a:cubicBezTo>
                <a:cubicBezTo>
                  <a:pt x="1737" y="360"/>
                  <a:pt x="1639" y="360"/>
                  <a:pt x="1620" y="360"/>
                </a:cubicBezTo>
                <a:cubicBezTo>
                  <a:pt x="1600" y="360"/>
                  <a:pt x="1516" y="360"/>
                  <a:pt x="1500" y="360"/>
                </a:cubicBezTo>
                <a:cubicBezTo>
                  <a:pt x="1483" y="360"/>
                  <a:pt x="1415" y="360"/>
                  <a:pt x="1400" y="360"/>
                </a:cubicBezTo>
                <a:cubicBezTo>
                  <a:pt x="1385" y="360"/>
                  <a:pt x="1313" y="360"/>
                  <a:pt x="1300" y="360"/>
                </a:cubicBezTo>
                <a:cubicBezTo>
                  <a:pt x="1286" y="360"/>
                  <a:pt x="1229" y="360"/>
                  <a:pt x="1220" y="360"/>
                </a:cubicBezTo>
                <a:cubicBezTo>
                  <a:pt x="1210" y="360"/>
                  <a:pt x="1185" y="360"/>
                  <a:pt x="1180" y="360"/>
                </a:cubicBezTo>
                <a:cubicBezTo>
                  <a:pt x="1174" y="360"/>
                  <a:pt x="1144" y="360"/>
                  <a:pt x="1140" y="360"/>
                </a:cubicBezTo>
                <a:cubicBezTo>
                  <a:pt x="1135" y="360"/>
                  <a:pt x="1122" y="360"/>
                  <a:pt x="1120" y="360"/>
                </a:cubicBezTo>
                <a:cubicBezTo>
                  <a:pt x="1116" y="360"/>
                  <a:pt x="1102" y="360"/>
                  <a:pt x="1100" y="360"/>
                </a:cubicBezTo>
                <a:cubicBezTo>
                  <a:pt x="1096" y="360"/>
                  <a:pt x="1082" y="360"/>
                  <a:pt x="1080" y="360"/>
                </a:cubicBezTo>
                <a:cubicBezTo>
                  <a:pt x="1076" y="360"/>
                  <a:pt x="1060" y="361"/>
                  <a:pt x="1060" y="360"/>
                </a:cubicBezTo>
                <a:cubicBezTo>
                  <a:pt x="1060" y="358"/>
                  <a:pt x="1076" y="378"/>
                  <a:pt x="1080" y="380"/>
                </a:cubicBezTo>
                <a:cubicBezTo>
                  <a:pt x="1082" y="381"/>
                  <a:pt x="1098" y="378"/>
                  <a:pt x="1100" y="380"/>
                </a:cubicBezTo>
                <a:cubicBezTo>
                  <a:pt x="1101" y="381"/>
                  <a:pt x="1098" y="398"/>
                  <a:pt x="1100" y="400"/>
                </a:cubicBezTo>
                <a:cubicBezTo>
                  <a:pt x="1101" y="401"/>
                  <a:pt x="1118" y="398"/>
                  <a:pt x="1120" y="400"/>
                </a:cubicBezTo>
                <a:cubicBezTo>
                  <a:pt x="1121" y="401"/>
                  <a:pt x="1120" y="423"/>
                  <a:pt x="1120" y="420"/>
                </a:cubicBezTo>
                <a:cubicBezTo>
                  <a:pt x="1120" y="417"/>
                  <a:pt x="1120" y="443"/>
                  <a:pt x="1120" y="440"/>
                </a:cubicBezTo>
                <a:cubicBezTo>
                  <a:pt x="1120" y="437"/>
                  <a:pt x="1121" y="457"/>
                  <a:pt x="1120" y="460"/>
                </a:cubicBezTo>
                <a:cubicBezTo>
                  <a:pt x="1118" y="463"/>
                  <a:pt x="1102" y="477"/>
                  <a:pt x="1100" y="480"/>
                </a:cubicBezTo>
                <a:cubicBezTo>
                  <a:pt x="1096" y="483"/>
                  <a:pt x="1081" y="497"/>
                  <a:pt x="1080" y="500"/>
                </a:cubicBezTo>
                <a:cubicBezTo>
                  <a:pt x="1078" y="503"/>
                  <a:pt x="1078" y="518"/>
                  <a:pt x="1080" y="520"/>
                </a:cubicBezTo>
                <a:cubicBezTo>
                  <a:pt x="1081" y="521"/>
                  <a:pt x="1096" y="520"/>
                  <a:pt x="1100" y="520"/>
                </a:cubicBezTo>
                <a:cubicBezTo>
                  <a:pt x="1102" y="520"/>
                  <a:pt x="1114" y="520"/>
                  <a:pt x="1120" y="520"/>
                </a:cubicBezTo>
                <a:cubicBezTo>
                  <a:pt x="1125" y="520"/>
                  <a:pt x="1172" y="520"/>
                  <a:pt x="1180" y="520"/>
                </a:cubicBezTo>
                <a:cubicBezTo>
                  <a:pt x="1187" y="520"/>
                  <a:pt x="1214" y="520"/>
                  <a:pt x="1220" y="520"/>
                </a:cubicBezTo>
                <a:cubicBezTo>
                  <a:pt x="1225" y="520"/>
                  <a:pt x="1252" y="521"/>
                  <a:pt x="1260" y="520"/>
                </a:cubicBezTo>
                <a:cubicBezTo>
                  <a:pt x="1267" y="518"/>
                  <a:pt x="1310" y="503"/>
                  <a:pt x="1320" y="500"/>
                </a:cubicBezTo>
                <a:cubicBezTo>
                  <a:pt x="1329" y="497"/>
                  <a:pt x="1370" y="481"/>
                  <a:pt x="1380" y="480"/>
                </a:cubicBezTo>
                <a:cubicBezTo>
                  <a:pt x="1389" y="478"/>
                  <a:pt x="1430" y="481"/>
                  <a:pt x="1440" y="480"/>
                </a:cubicBezTo>
                <a:cubicBezTo>
                  <a:pt x="1449" y="478"/>
                  <a:pt x="1488" y="463"/>
                  <a:pt x="1500" y="460"/>
                </a:cubicBezTo>
                <a:cubicBezTo>
                  <a:pt x="1511" y="457"/>
                  <a:pt x="1586" y="443"/>
                  <a:pt x="1600" y="440"/>
                </a:cubicBezTo>
                <a:cubicBezTo>
                  <a:pt x="1613" y="437"/>
                  <a:pt x="1668" y="423"/>
                  <a:pt x="1680" y="420"/>
                </a:cubicBezTo>
                <a:cubicBezTo>
                  <a:pt x="1691" y="417"/>
                  <a:pt x="1748" y="401"/>
                  <a:pt x="1760" y="400"/>
                </a:cubicBezTo>
                <a:cubicBezTo>
                  <a:pt x="1771" y="398"/>
                  <a:pt x="1826" y="401"/>
                  <a:pt x="1840" y="400"/>
                </a:cubicBezTo>
                <a:cubicBezTo>
                  <a:pt x="1853" y="398"/>
                  <a:pt x="1926" y="383"/>
                  <a:pt x="1940" y="380"/>
                </a:cubicBezTo>
                <a:cubicBezTo>
                  <a:pt x="1953" y="377"/>
                  <a:pt x="2006" y="363"/>
                  <a:pt x="2020" y="360"/>
                </a:cubicBezTo>
                <a:cubicBezTo>
                  <a:pt x="2033" y="357"/>
                  <a:pt x="2108" y="343"/>
                  <a:pt x="2120" y="340"/>
                </a:cubicBezTo>
                <a:cubicBezTo>
                  <a:pt x="2131" y="337"/>
                  <a:pt x="2174" y="321"/>
                  <a:pt x="2180" y="320"/>
                </a:cubicBezTo>
                <a:cubicBezTo>
                  <a:pt x="2185" y="318"/>
                  <a:pt x="2192" y="321"/>
                  <a:pt x="2200" y="320"/>
                </a:cubicBezTo>
                <a:cubicBezTo>
                  <a:pt x="2207" y="318"/>
                  <a:pt x="2272" y="301"/>
                  <a:pt x="2280" y="300"/>
                </a:cubicBezTo>
                <a:cubicBezTo>
                  <a:pt x="2287" y="298"/>
                  <a:pt x="2296" y="300"/>
                  <a:pt x="2300" y="300"/>
                </a:cubicBezTo>
                <a:cubicBezTo>
                  <a:pt x="2302" y="300"/>
                  <a:pt x="2316" y="300"/>
                  <a:pt x="2320" y="300"/>
                </a:cubicBezTo>
                <a:cubicBezTo>
                  <a:pt x="2322" y="300"/>
                  <a:pt x="2336" y="300"/>
                  <a:pt x="2340" y="300"/>
                </a:cubicBezTo>
                <a:cubicBezTo>
                  <a:pt x="2342" y="300"/>
                  <a:pt x="2355" y="301"/>
                  <a:pt x="2360" y="300"/>
                </a:cubicBezTo>
                <a:cubicBezTo>
                  <a:pt x="2364" y="298"/>
                  <a:pt x="2395" y="281"/>
                  <a:pt x="2400" y="280"/>
                </a:cubicBezTo>
                <a:cubicBezTo>
                  <a:pt x="2404" y="278"/>
                  <a:pt x="2416" y="280"/>
                  <a:pt x="2420" y="280"/>
                </a:cubicBezTo>
                <a:cubicBezTo>
                  <a:pt x="2422" y="280"/>
                  <a:pt x="2436" y="280"/>
                  <a:pt x="2440" y="280"/>
                </a:cubicBezTo>
                <a:cubicBezTo>
                  <a:pt x="2442" y="280"/>
                  <a:pt x="2455" y="280"/>
                  <a:pt x="2460" y="280"/>
                </a:cubicBezTo>
                <a:cubicBezTo>
                  <a:pt x="2464" y="280"/>
                  <a:pt x="2494" y="280"/>
                  <a:pt x="2500" y="280"/>
                </a:cubicBezTo>
                <a:cubicBezTo>
                  <a:pt x="2505" y="280"/>
                  <a:pt x="2534" y="280"/>
                  <a:pt x="2540" y="280"/>
                </a:cubicBezTo>
                <a:cubicBezTo>
                  <a:pt x="2545" y="280"/>
                  <a:pt x="2572" y="280"/>
                  <a:pt x="2580" y="280"/>
                </a:cubicBezTo>
                <a:cubicBezTo>
                  <a:pt x="2587" y="280"/>
                  <a:pt x="2630" y="280"/>
                  <a:pt x="2640" y="280"/>
                </a:cubicBezTo>
                <a:cubicBezTo>
                  <a:pt x="2649" y="280"/>
                  <a:pt x="2690" y="280"/>
                  <a:pt x="2700" y="280"/>
                </a:cubicBezTo>
                <a:cubicBezTo>
                  <a:pt x="2709" y="280"/>
                  <a:pt x="2749" y="280"/>
                  <a:pt x="2760" y="280"/>
                </a:cubicBezTo>
                <a:cubicBezTo>
                  <a:pt x="2770" y="280"/>
                  <a:pt x="2826" y="280"/>
                  <a:pt x="2840" y="280"/>
                </a:cubicBezTo>
                <a:cubicBezTo>
                  <a:pt x="2853" y="280"/>
                  <a:pt x="2926" y="280"/>
                  <a:pt x="2940" y="280"/>
                </a:cubicBezTo>
                <a:cubicBezTo>
                  <a:pt x="2953" y="280"/>
                  <a:pt x="3008" y="280"/>
                  <a:pt x="3020" y="280"/>
                </a:cubicBezTo>
                <a:cubicBezTo>
                  <a:pt x="3031" y="280"/>
                  <a:pt x="3088" y="280"/>
                  <a:pt x="3100" y="280"/>
                </a:cubicBezTo>
                <a:cubicBezTo>
                  <a:pt x="3111" y="280"/>
                  <a:pt x="3168" y="280"/>
                  <a:pt x="3180" y="280"/>
                </a:cubicBezTo>
                <a:cubicBezTo>
                  <a:pt x="3191" y="280"/>
                  <a:pt x="3248" y="280"/>
                  <a:pt x="3260" y="280"/>
                </a:cubicBezTo>
                <a:cubicBezTo>
                  <a:pt x="3271" y="280"/>
                  <a:pt x="3329" y="280"/>
                  <a:pt x="3340" y="280"/>
                </a:cubicBezTo>
                <a:cubicBezTo>
                  <a:pt x="3350" y="280"/>
                  <a:pt x="3392" y="280"/>
                  <a:pt x="3400" y="280"/>
                </a:cubicBezTo>
                <a:cubicBezTo>
                  <a:pt x="3407" y="280"/>
                  <a:pt x="3432" y="280"/>
                  <a:pt x="3440" y="280"/>
                </a:cubicBezTo>
                <a:cubicBezTo>
                  <a:pt x="3447" y="280"/>
                  <a:pt x="3490" y="280"/>
                  <a:pt x="3500" y="280"/>
                </a:cubicBezTo>
                <a:cubicBezTo>
                  <a:pt x="3509" y="280"/>
                  <a:pt x="3550" y="280"/>
                  <a:pt x="3560" y="280"/>
                </a:cubicBezTo>
                <a:cubicBezTo>
                  <a:pt x="3569" y="280"/>
                  <a:pt x="3612" y="280"/>
                  <a:pt x="3620" y="280"/>
                </a:cubicBezTo>
                <a:cubicBezTo>
                  <a:pt x="3627" y="280"/>
                  <a:pt x="3654" y="280"/>
                  <a:pt x="3660" y="280"/>
                </a:cubicBezTo>
                <a:cubicBezTo>
                  <a:pt x="3665" y="280"/>
                  <a:pt x="3692" y="280"/>
                  <a:pt x="3700" y="280"/>
                </a:cubicBezTo>
                <a:cubicBezTo>
                  <a:pt x="3707" y="280"/>
                  <a:pt x="3752" y="280"/>
                  <a:pt x="3760" y="280"/>
                </a:cubicBezTo>
                <a:cubicBezTo>
                  <a:pt x="3767" y="280"/>
                  <a:pt x="3795" y="280"/>
                  <a:pt x="3800" y="280"/>
                </a:cubicBezTo>
                <a:cubicBezTo>
                  <a:pt x="3804" y="280"/>
                  <a:pt x="3816" y="280"/>
                  <a:pt x="3820" y="280"/>
                </a:cubicBezTo>
                <a:cubicBezTo>
                  <a:pt x="3822" y="280"/>
                  <a:pt x="3836" y="280"/>
                  <a:pt x="3840" y="280"/>
                </a:cubicBezTo>
                <a:cubicBezTo>
                  <a:pt x="3842" y="280"/>
                  <a:pt x="3856" y="280"/>
                  <a:pt x="3860" y="280"/>
                </a:cubicBezTo>
                <a:cubicBezTo>
                  <a:pt x="3862" y="280"/>
                  <a:pt x="3876" y="280"/>
                  <a:pt x="3880" y="280"/>
                </a:cubicBezTo>
                <a:cubicBezTo>
                  <a:pt x="3882" y="280"/>
                  <a:pt x="3896" y="280"/>
                  <a:pt x="3900" y="280"/>
                </a:cubicBezTo>
                <a:cubicBezTo>
                  <a:pt x="3902" y="280"/>
                  <a:pt x="3915" y="280"/>
                  <a:pt x="3920" y="280"/>
                </a:cubicBezTo>
                <a:cubicBezTo>
                  <a:pt x="3924" y="280"/>
                  <a:pt x="3955" y="280"/>
                  <a:pt x="3960" y="280"/>
                </a:cubicBezTo>
                <a:cubicBezTo>
                  <a:pt x="3964" y="280"/>
                  <a:pt x="3976" y="280"/>
                  <a:pt x="3980" y="280"/>
                </a:cubicBezTo>
                <a:cubicBezTo>
                  <a:pt x="3982" y="280"/>
                  <a:pt x="3996" y="280"/>
                  <a:pt x="4000" y="280"/>
                </a:cubicBezTo>
                <a:cubicBezTo>
                  <a:pt x="4002" y="280"/>
                  <a:pt x="4016" y="280"/>
                  <a:pt x="4020" y="280"/>
                </a:cubicBezTo>
                <a:cubicBezTo>
                  <a:pt x="4022" y="280"/>
                  <a:pt x="4036" y="280"/>
                  <a:pt x="4040" y="280"/>
                </a:cubicBezTo>
                <a:cubicBezTo>
                  <a:pt x="4042" y="280"/>
                  <a:pt x="4055" y="280"/>
                  <a:pt x="4060" y="280"/>
                </a:cubicBezTo>
                <a:cubicBezTo>
                  <a:pt x="4064" y="280"/>
                  <a:pt x="4094" y="280"/>
                  <a:pt x="4100" y="280"/>
                </a:cubicBezTo>
                <a:cubicBezTo>
                  <a:pt x="4105" y="280"/>
                  <a:pt x="4132" y="280"/>
                  <a:pt x="4140" y="280"/>
                </a:cubicBezTo>
                <a:cubicBezTo>
                  <a:pt x="4147" y="280"/>
                  <a:pt x="4194" y="280"/>
                  <a:pt x="4200" y="280"/>
                </a:cubicBezTo>
                <a:cubicBezTo>
                  <a:pt x="4205" y="280"/>
                  <a:pt x="4215" y="280"/>
                  <a:pt x="4220" y="280"/>
                </a:cubicBezTo>
                <a:cubicBezTo>
                  <a:pt x="4224" y="280"/>
                  <a:pt x="4255" y="280"/>
                  <a:pt x="4260" y="280"/>
                </a:cubicBezTo>
                <a:cubicBezTo>
                  <a:pt x="4264" y="280"/>
                  <a:pt x="4275" y="280"/>
                  <a:pt x="4280" y="280"/>
                </a:cubicBezTo>
                <a:cubicBezTo>
                  <a:pt x="4284" y="280"/>
                  <a:pt x="4315" y="280"/>
                  <a:pt x="4320" y="280"/>
                </a:cubicBezTo>
                <a:cubicBezTo>
                  <a:pt x="4324" y="280"/>
                  <a:pt x="4336" y="280"/>
                  <a:pt x="4340" y="280"/>
                </a:cubicBezTo>
                <a:cubicBezTo>
                  <a:pt x="4342" y="280"/>
                  <a:pt x="4355" y="280"/>
                  <a:pt x="4360" y="280"/>
                </a:cubicBezTo>
                <a:cubicBezTo>
                  <a:pt x="4364" y="280"/>
                  <a:pt x="4394" y="280"/>
                  <a:pt x="4400" y="280"/>
                </a:cubicBezTo>
                <a:cubicBezTo>
                  <a:pt x="4405" y="280"/>
                  <a:pt x="4435" y="280"/>
                  <a:pt x="4440" y="280"/>
                </a:cubicBezTo>
                <a:cubicBezTo>
                  <a:pt x="4444" y="280"/>
                  <a:pt x="4456" y="280"/>
                  <a:pt x="4460" y="280"/>
                </a:cubicBezTo>
                <a:cubicBezTo>
                  <a:pt x="4462" y="280"/>
                  <a:pt x="4476" y="280"/>
                  <a:pt x="4480" y="280"/>
                </a:cubicBezTo>
                <a:cubicBezTo>
                  <a:pt x="4482" y="280"/>
                  <a:pt x="4482" y="280"/>
                  <a:pt x="4500" y="280"/>
                </a:cubicBezTo>
                <a:moveTo>
                  <a:pt x="4980" y="540"/>
                </a:moveTo>
                <a:cubicBezTo>
                  <a:pt x="4978" y="541"/>
                  <a:pt x="4978" y="541"/>
                  <a:pt x="4960" y="560"/>
                </a:cubicBezTo>
                <a:cubicBezTo>
                  <a:pt x="4955" y="561"/>
                  <a:pt x="4925" y="560"/>
                  <a:pt x="4920" y="560"/>
                </a:cubicBezTo>
                <a:cubicBezTo>
                  <a:pt x="4914" y="560"/>
                  <a:pt x="4887" y="558"/>
                  <a:pt x="4880" y="560"/>
                </a:cubicBezTo>
                <a:cubicBezTo>
                  <a:pt x="4872" y="561"/>
                  <a:pt x="4829" y="577"/>
                  <a:pt x="4820" y="580"/>
                </a:cubicBezTo>
                <a:cubicBezTo>
                  <a:pt x="4810" y="583"/>
                  <a:pt x="4769" y="598"/>
                  <a:pt x="4760" y="600"/>
                </a:cubicBezTo>
                <a:cubicBezTo>
                  <a:pt x="4750" y="601"/>
                  <a:pt x="4711" y="598"/>
                  <a:pt x="4700" y="600"/>
                </a:cubicBezTo>
                <a:cubicBezTo>
                  <a:pt x="4688" y="601"/>
                  <a:pt x="4611" y="617"/>
                  <a:pt x="4600" y="620"/>
                </a:cubicBezTo>
                <a:cubicBezTo>
                  <a:pt x="4588" y="623"/>
                  <a:pt x="4550" y="637"/>
                  <a:pt x="4540" y="640"/>
                </a:cubicBezTo>
                <a:cubicBezTo>
                  <a:pt x="4529" y="643"/>
                  <a:pt x="4471" y="658"/>
                  <a:pt x="4460" y="660"/>
                </a:cubicBezTo>
                <a:cubicBezTo>
                  <a:pt x="4448" y="661"/>
                  <a:pt x="4393" y="660"/>
                  <a:pt x="4380" y="660"/>
                </a:cubicBezTo>
                <a:cubicBezTo>
                  <a:pt x="4366" y="660"/>
                  <a:pt x="4295" y="660"/>
                  <a:pt x="4280" y="660"/>
                </a:cubicBezTo>
                <a:cubicBezTo>
                  <a:pt x="4265" y="660"/>
                  <a:pt x="4198" y="660"/>
                  <a:pt x="4180" y="660"/>
                </a:cubicBezTo>
                <a:cubicBezTo>
                  <a:pt x="4161" y="660"/>
                  <a:pt x="4060" y="660"/>
                  <a:pt x="4040" y="660"/>
                </a:cubicBezTo>
                <a:cubicBezTo>
                  <a:pt x="4019" y="660"/>
                  <a:pt x="3920" y="660"/>
                  <a:pt x="3900" y="660"/>
                </a:cubicBezTo>
                <a:cubicBezTo>
                  <a:pt x="3879" y="660"/>
                  <a:pt x="3780" y="660"/>
                  <a:pt x="3760" y="660"/>
                </a:cubicBezTo>
                <a:cubicBezTo>
                  <a:pt x="3739" y="660"/>
                  <a:pt x="3640" y="660"/>
                  <a:pt x="3620" y="660"/>
                </a:cubicBezTo>
                <a:cubicBezTo>
                  <a:pt x="3599" y="660"/>
                  <a:pt x="3502" y="660"/>
                  <a:pt x="3480" y="660"/>
                </a:cubicBezTo>
                <a:cubicBezTo>
                  <a:pt x="3457" y="660"/>
                  <a:pt x="3342" y="660"/>
                  <a:pt x="3320" y="660"/>
                </a:cubicBezTo>
                <a:cubicBezTo>
                  <a:pt x="3297" y="660"/>
                  <a:pt x="3208" y="660"/>
                  <a:pt x="3180" y="660"/>
                </a:cubicBezTo>
                <a:cubicBezTo>
                  <a:pt x="3151" y="660"/>
                  <a:pt x="2968" y="660"/>
                  <a:pt x="2940" y="660"/>
                </a:cubicBezTo>
                <a:cubicBezTo>
                  <a:pt x="2911" y="660"/>
                  <a:pt x="2820" y="660"/>
                  <a:pt x="2800" y="660"/>
                </a:cubicBezTo>
                <a:cubicBezTo>
                  <a:pt x="2779" y="660"/>
                  <a:pt x="2679" y="660"/>
                  <a:pt x="2660" y="660"/>
                </a:cubicBezTo>
                <a:cubicBezTo>
                  <a:pt x="2640" y="660"/>
                  <a:pt x="2556" y="660"/>
                  <a:pt x="2540" y="660"/>
                </a:cubicBezTo>
                <a:cubicBezTo>
                  <a:pt x="2523" y="660"/>
                  <a:pt x="2456" y="660"/>
                  <a:pt x="2440" y="660"/>
                </a:cubicBezTo>
                <a:cubicBezTo>
                  <a:pt x="2423" y="660"/>
                  <a:pt x="2339" y="660"/>
                  <a:pt x="2320" y="660"/>
                </a:cubicBezTo>
                <a:cubicBezTo>
                  <a:pt x="2300" y="660"/>
                  <a:pt x="2199" y="660"/>
                  <a:pt x="2180" y="660"/>
                </a:cubicBezTo>
                <a:cubicBezTo>
                  <a:pt x="2160" y="660"/>
                  <a:pt x="2079" y="660"/>
                  <a:pt x="2060" y="660"/>
                </a:cubicBezTo>
                <a:cubicBezTo>
                  <a:pt x="2040" y="660"/>
                  <a:pt x="1944" y="660"/>
                  <a:pt x="1920" y="660"/>
                </a:cubicBezTo>
                <a:cubicBezTo>
                  <a:pt x="1895" y="660"/>
                  <a:pt x="1765" y="660"/>
                  <a:pt x="1740" y="660"/>
                </a:cubicBezTo>
                <a:cubicBezTo>
                  <a:pt x="1714" y="660"/>
                  <a:pt x="1604" y="660"/>
                  <a:pt x="1580" y="660"/>
                </a:cubicBezTo>
                <a:cubicBezTo>
                  <a:pt x="1555" y="660"/>
                  <a:pt x="1444" y="660"/>
                  <a:pt x="1420" y="660"/>
                </a:cubicBezTo>
                <a:cubicBezTo>
                  <a:pt x="1395" y="660"/>
                  <a:pt x="1284" y="660"/>
                  <a:pt x="1260" y="660"/>
                </a:cubicBezTo>
                <a:cubicBezTo>
                  <a:pt x="1235" y="660"/>
                  <a:pt x="1125" y="660"/>
                  <a:pt x="1100" y="660"/>
                </a:cubicBezTo>
                <a:cubicBezTo>
                  <a:pt x="1074" y="660"/>
                  <a:pt x="945" y="660"/>
                  <a:pt x="920" y="660"/>
                </a:cubicBezTo>
                <a:cubicBezTo>
                  <a:pt x="894" y="660"/>
                  <a:pt x="782" y="660"/>
                  <a:pt x="760" y="660"/>
                </a:cubicBezTo>
                <a:cubicBezTo>
                  <a:pt x="737" y="660"/>
                  <a:pt x="640" y="660"/>
                  <a:pt x="620" y="660"/>
                </a:cubicBezTo>
                <a:cubicBezTo>
                  <a:pt x="599" y="660"/>
                  <a:pt x="498" y="660"/>
                  <a:pt x="480" y="660"/>
                </a:cubicBezTo>
                <a:cubicBezTo>
                  <a:pt x="461" y="660"/>
                  <a:pt x="391" y="660"/>
                  <a:pt x="380" y="660"/>
                </a:cubicBezTo>
                <a:cubicBezTo>
                  <a:pt x="368" y="660"/>
                  <a:pt x="329" y="660"/>
                  <a:pt x="320" y="660"/>
                </a:cubicBezTo>
                <a:cubicBezTo>
                  <a:pt x="310" y="660"/>
                  <a:pt x="267" y="660"/>
                  <a:pt x="260" y="660"/>
                </a:cubicBezTo>
                <a:cubicBezTo>
                  <a:pt x="252" y="660"/>
                  <a:pt x="225" y="660"/>
                  <a:pt x="220" y="660"/>
                </a:cubicBezTo>
                <a:cubicBezTo>
                  <a:pt x="214" y="660"/>
                  <a:pt x="185" y="660"/>
                  <a:pt x="180" y="660"/>
                </a:cubicBezTo>
                <a:cubicBezTo>
                  <a:pt x="174" y="660"/>
                  <a:pt x="144" y="660"/>
                  <a:pt x="140" y="660"/>
                </a:cubicBezTo>
                <a:cubicBezTo>
                  <a:pt x="135" y="660"/>
                  <a:pt x="122" y="660"/>
                  <a:pt x="120" y="660"/>
                </a:cubicBezTo>
                <a:cubicBezTo>
                  <a:pt x="116" y="660"/>
                  <a:pt x="102" y="660"/>
                  <a:pt x="100" y="660"/>
                </a:cubicBezTo>
                <a:cubicBezTo>
                  <a:pt x="96" y="660"/>
                  <a:pt x="82" y="660"/>
                  <a:pt x="80" y="660"/>
                </a:cubicBezTo>
                <a:cubicBezTo>
                  <a:pt x="76" y="660"/>
                  <a:pt x="58" y="660"/>
                  <a:pt x="60" y="660"/>
                </a:cubicBezTo>
                <a:cubicBezTo>
                  <a:pt x="61" y="660"/>
                  <a:pt x="92" y="660"/>
                  <a:pt x="100" y="660"/>
                </a:cubicBezTo>
                <a:cubicBezTo>
                  <a:pt x="107" y="660"/>
                  <a:pt x="107" y="660"/>
                  <a:pt x="160" y="660"/>
                </a:cubicBezTo>
                <a:moveTo>
                  <a:pt x="980" y="420"/>
                </a:moveTo>
                <a:cubicBezTo>
                  <a:pt x="982" y="420"/>
                  <a:pt x="982" y="420"/>
                  <a:pt x="1020" y="420"/>
                </a:cubicBezTo>
                <a:cubicBezTo>
                  <a:pt x="1024" y="420"/>
                  <a:pt x="1035" y="420"/>
                  <a:pt x="1040" y="420"/>
                </a:cubicBezTo>
                <a:cubicBezTo>
                  <a:pt x="1044" y="420"/>
                  <a:pt x="1072" y="420"/>
                  <a:pt x="1080" y="420"/>
                </a:cubicBezTo>
                <a:cubicBezTo>
                  <a:pt x="1087" y="420"/>
                  <a:pt x="1130" y="420"/>
                  <a:pt x="1140" y="420"/>
                </a:cubicBezTo>
                <a:cubicBezTo>
                  <a:pt x="1149" y="420"/>
                  <a:pt x="1189" y="420"/>
                  <a:pt x="1200" y="420"/>
                </a:cubicBezTo>
                <a:cubicBezTo>
                  <a:pt x="1210" y="420"/>
                  <a:pt x="1269" y="420"/>
                  <a:pt x="1280" y="420"/>
                </a:cubicBezTo>
                <a:cubicBezTo>
                  <a:pt x="1290" y="420"/>
                  <a:pt x="1329" y="420"/>
                  <a:pt x="1340" y="420"/>
                </a:cubicBezTo>
                <a:cubicBezTo>
                  <a:pt x="1350" y="420"/>
                  <a:pt x="1408" y="420"/>
                  <a:pt x="1420" y="420"/>
                </a:cubicBezTo>
                <a:cubicBezTo>
                  <a:pt x="1431" y="420"/>
                  <a:pt x="1488" y="420"/>
                  <a:pt x="1500" y="420"/>
                </a:cubicBezTo>
                <a:cubicBezTo>
                  <a:pt x="1511" y="420"/>
                  <a:pt x="1569" y="420"/>
                  <a:pt x="1580" y="420"/>
                </a:cubicBezTo>
                <a:cubicBezTo>
                  <a:pt x="1590" y="420"/>
                  <a:pt x="1629" y="420"/>
                  <a:pt x="1640" y="420"/>
                </a:cubicBezTo>
                <a:cubicBezTo>
                  <a:pt x="1650" y="420"/>
                  <a:pt x="1709" y="420"/>
                  <a:pt x="1720" y="420"/>
                </a:cubicBezTo>
                <a:cubicBezTo>
                  <a:pt x="1730" y="420"/>
                  <a:pt x="1772" y="420"/>
                  <a:pt x="1780" y="420"/>
                </a:cubicBezTo>
                <a:cubicBezTo>
                  <a:pt x="1787" y="420"/>
                  <a:pt x="1814" y="420"/>
                  <a:pt x="1820" y="420"/>
                </a:cubicBezTo>
                <a:cubicBezTo>
                  <a:pt x="1825" y="420"/>
                  <a:pt x="1852" y="420"/>
                  <a:pt x="1860" y="420"/>
                </a:cubicBezTo>
                <a:cubicBezTo>
                  <a:pt x="1867" y="420"/>
                  <a:pt x="1912" y="420"/>
                  <a:pt x="1920" y="420"/>
                </a:cubicBezTo>
                <a:cubicBezTo>
                  <a:pt x="1927" y="420"/>
                  <a:pt x="1952" y="420"/>
                  <a:pt x="1960" y="420"/>
                </a:cubicBezTo>
                <a:cubicBezTo>
                  <a:pt x="1967" y="420"/>
                  <a:pt x="2010" y="420"/>
                  <a:pt x="2020" y="420"/>
                </a:cubicBezTo>
                <a:cubicBezTo>
                  <a:pt x="2029" y="420"/>
                  <a:pt x="2070" y="420"/>
                  <a:pt x="2080" y="420"/>
                </a:cubicBezTo>
                <a:cubicBezTo>
                  <a:pt x="2089" y="420"/>
                  <a:pt x="2132" y="420"/>
                  <a:pt x="2140" y="420"/>
                </a:cubicBezTo>
                <a:cubicBezTo>
                  <a:pt x="2147" y="420"/>
                  <a:pt x="2172" y="420"/>
                  <a:pt x="2180" y="420"/>
                </a:cubicBezTo>
                <a:cubicBezTo>
                  <a:pt x="2187" y="420"/>
                  <a:pt x="2232" y="420"/>
                  <a:pt x="2240" y="420"/>
                </a:cubicBezTo>
                <a:cubicBezTo>
                  <a:pt x="2247" y="420"/>
                  <a:pt x="2272" y="420"/>
                  <a:pt x="2280" y="420"/>
                </a:cubicBezTo>
                <a:cubicBezTo>
                  <a:pt x="2287" y="420"/>
                  <a:pt x="2330" y="420"/>
                  <a:pt x="2340" y="420"/>
                </a:cubicBezTo>
                <a:cubicBezTo>
                  <a:pt x="2349" y="420"/>
                  <a:pt x="2390" y="420"/>
                  <a:pt x="2400" y="420"/>
                </a:cubicBezTo>
                <a:cubicBezTo>
                  <a:pt x="2409" y="420"/>
                  <a:pt x="2450" y="420"/>
                  <a:pt x="2460" y="420"/>
                </a:cubicBezTo>
                <a:cubicBezTo>
                  <a:pt x="2469" y="420"/>
                  <a:pt x="2510" y="420"/>
                  <a:pt x="2520" y="420"/>
                </a:cubicBezTo>
                <a:cubicBezTo>
                  <a:pt x="2529" y="420"/>
                  <a:pt x="2570" y="420"/>
                  <a:pt x="2580" y="420"/>
                </a:cubicBezTo>
                <a:cubicBezTo>
                  <a:pt x="2589" y="420"/>
                  <a:pt x="2630" y="420"/>
                  <a:pt x="2640" y="420"/>
                </a:cubicBezTo>
                <a:cubicBezTo>
                  <a:pt x="2649" y="420"/>
                  <a:pt x="2690" y="420"/>
                  <a:pt x="2700" y="420"/>
                </a:cubicBezTo>
                <a:cubicBezTo>
                  <a:pt x="2709" y="420"/>
                  <a:pt x="2750" y="420"/>
                  <a:pt x="2760" y="420"/>
                </a:cubicBezTo>
                <a:cubicBezTo>
                  <a:pt x="2769" y="420"/>
                  <a:pt x="2812" y="420"/>
                  <a:pt x="2820" y="420"/>
                </a:cubicBezTo>
                <a:cubicBezTo>
                  <a:pt x="2827" y="420"/>
                  <a:pt x="2852" y="420"/>
                  <a:pt x="2860" y="420"/>
                </a:cubicBezTo>
                <a:cubicBezTo>
                  <a:pt x="2867" y="420"/>
                  <a:pt x="2912" y="420"/>
                  <a:pt x="2920" y="420"/>
                </a:cubicBezTo>
                <a:cubicBezTo>
                  <a:pt x="2927" y="420"/>
                  <a:pt x="2952" y="420"/>
                  <a:pt x="2960" y="420"/>
                </a:cubicBezTo>
                <a:cubicBezTo>
                  <a:pt x="2967" y="420"/>
                  <a:pt x="3010" y="421"/>
                  <a:pt x="3020" y="420"/>
                </a:cubicBezTo>
                <a:cubicBezTo>
                  <a:pt x="3029" y="418"/>
                  <a:pt x="3074" y="401"/>
                  <a:pt x="3080" y="400"/>
                </a:cubicBezTo>
                <a:cubicBezTo>
                  <a:pt x="3085" y="398"/>
                  <a:pt x="3094" y="401"/>
                  <a:pt x="3100" y="400"/>
                </a:cubicBezTo>
                <a:cubicBezTo>
                  <a:pt x="3105" y="398"/>
                  <a:pt x="3152" y="383"/>
                  <a:pt x="3160" y="380"/>
                </a:cubicBezTo>
                <a:cubicBezTo>
                  <a:pt x="3167" y="377"/>
                  <a:pt x="3192" y="361"/>
                  <a:pt x="3200" y="360"/>
                </a:cubicBezTo>
                <a:cubicBezTo>
                  <a:pt x="3207" y="358"/>
                  <a:pt x="3250" y="360"/>
                  <a:pt x="3260" y="360"/>
                </a:cubicBezTo>
                <a:cubicBezTo>
                  <a:pt x="3269" y="360"/>
                  <a:pt x="3310" y="360"/>
                  <a:pt x="3320" y="360"/>
                </a:cubicBezTo>
                <a:cubicBezTo>
                  <a:pt x="3329" y="360"/>
                  <a:pt x="3370" y="360"/>
                  <a:pt x="3380" y="360"/>
                </a:cubicBezTo>
                <a:cubicBezTo>
                  <a:pt x="3389" y="360"/>
                  <a:pt x="3430" y="360"/>
                  <a:pt x="3440" y="360"/>
                </a:cubicBezTo>
                <a:cubicBezTo>
                  <a:pt x="3449" y="360"/>
                  <a:pt x="3490" y="360"/>
                  <a:pt x="3500" y="360"/>
                </a:cubicBezTo>
                <a:cubicBezTo>
                  <a:pt x="3509" y="360"/>
                  <a:pt x="3549" y="361"/>
                  <a:pt x="3560" y="360"/>
                </a:cubicBezTo>
                <a:cubicBezTo>
                  <a:pt x="3570" y="358"/>
                  <a:pt x="3630" y="341"/>
                  <a:pt x="3640" y="340"/>
                </a:cubicBezTo>
                <a:cubicBezTo>
                  <a:pt x="3649" y="338"/>
                  <a:pt x="3670" y="340"/>
                  <a:pt x="3680" y="340"/>
                </a:cubicBezTo>
                <a:cubicBezTo>
                  <a:pt x="3689" y="340"/>
                  <a:pt x="3749" y="341"/>
                  <a:pt x="3760" y="340"/>
                </a:cubicBezTo>
                <a:cubicBezTo>
                  <a:pt x="3770" y="338"/>
                  <a:pt x="3810" y="323"/>
                  <a:pt x="3820" y="320"/>
                </a:cubicBezTo>
                <a:cubicBezTo>
                  <a:pt x="3829" y="317"/>
                  <a:pt x="3874" y="301"/>
                  <a:pt x="3880" y="300"/>
                </a:cubicBezTo>
                <a:cubicBezTo>
                  <a:pt x="3885" y="298"/>
                  <a:pt x="3894" y="301"/>
                  <a:pt x="3900" y="300"/>
                </a:cubicBezTo>
                <a:cubicBezTo>
                  <a:pt x="3905" y="298"/>
                  <a:pt x="3950" y="281"/>
                  <a:pt x="3960" y="280"/>
                </a:cubicBezTo>
                <a:cubicBezTo>
                  <a:pt x="3969" y="278"/>
                  <a:pt x="4012" y="280"/>
                  <a:pt x="4020" y="280"/>
                </a:cubicBezTo>
                <a:cubicBezTo>
                  <a:pt x="4027" y="280"/>
                  <a:pt x="4055" y="280"/>
                  <a:pt x="4060" y="280"/>
                </a:cubicBezTo>
                <a:cubicBezTo>
                  <a:pt x="4064" y="280"/>
                  <a:pt x="4075" y="280"/>
                  <a:pt x="4080" y="280"/>
                </a:cubicBezTo>
                <a:cubicBezTo>
                  <a:pt x="4084" y="280"/>
                  <a:pt x="4115" y="280"/>
                  <a:pt x="4120" y="280"/>
                </a:cubicBezTo>
                <a:cubicBezTo>
                  <a:pt x="4124" y="280"/>
                  <a:pt x="4135" y="280"/>
                  <a:pt x="4140" y="280"/>
                </a:cubicBezTo>
                <a:cubicBezTo>
                  <a:pt x="4144" y="280"/>
                  <a:pt x="4174" y="280"/>
                  <a:pt x="4180" y="280"/>
                </a:cubicBezTo>
                <a:cubicBezTo>
                  <a:pt x="4185" y="280"/>
                  <a:pt x="4215" y="280"/>
                  <a:pt x="4220" y="280"/>
                </a:cubicBezTo>
                <a:cubicBezTo>
                  <a:pt x="4224" y="280"/>
                  <a:pt x="4235" y="280"/>
                  <a:pt x="4240" y="280"/>
                </a:cubicBezTo>
                <a:cubicBezTo>
                  <a:pt x="4244" y="280"/>
                  <a:pt x="4275" y="280"/>
                  <a:pt x="4280" y="280"/>
                </a:cubicBezTo>
                <a:cubicBezTo>
                  <a:pt x="4284" y="280"/>
                  <a:pt x="4295" y="280"/>
                  <a:pt x="4300" y="280"/>
                </a:cubicBezTo>
                <a:cubicBezTo>
                  <a:pt x="4304" y="280"/>
                  <a:pt x="4334" y="280"/>
                  <a:pt x="4340" y="280"/>
                </a:cubicBezTo>
                <a:cubicBezTo>
                  <a:pt x="4345" y="280"/>
                  <a:pt x="4374" y="280"/>
                  <a:pt x="4380" y="280"/>
                </a:cubicBezTo>
                <a:cubicBezTo>
                  <a:pt x="4385" y="280"/>
                  <a:pt x="4414" y="280"/>
                  <a:pt x="4420" y="280"/>
                </a:cubicBezTo>
                <a:cubicBezTo>
                  <a:pt x="4425" y="280"/>
                  <a:pt x="4452" y="280"/>
                  <a:pt x="4460" y="280"/>
                </a:cubicBezTo>
                <a:cubicBezTo>
                  <a:pt x="4467" y="280"/>
                  <a:pt x="4512" y="280"/>
                  <a:pt x="4520" y="280"/>
                </a:cubicBezTo>
                <a:cubicBezTo>
                  <a:pt x="4527" y="280"/>
                  <a:pt x="4554" y="280"/>
                  <a:pt x="4560" y="280"/>
                </a:cubicBezTo>
                <a:cubicBezTo>
                  <a:pt x="4565" y="280"/>
                  <a:pt x="4594" y="280"/>
                  <a:pt x="4600" y="280"/>
                </a:cubicBezTo>
                <a:cubicBezTo>
                  <a:pt x="4605" y="280"/>
                  <a:pt x="4635" y="280"/>
                  <a:pt x="4640" y="280"/>
                </a:cubicBezTo>
                <a:cubicBezTo>
                  <a:pt x="4644" y="280"/>
                  <a:pt x="4655" y="280"/>
                  <a:pt x="4660" y="280"/>
                </a:cubicBezTo>
                <a:cubicBezTo>
                  <a:pt x="4664" y="280"/>
                  <a:pt x="4695" y="280"/>
                  <a:pt x="4700" y="280"/>
                </a:cubicBezTo>
                <a:cubicBezTo>
                  <a:pt x="4704" y="280"/>
                  <a:pt x="4716" y="280"/>
                  <a:pt x="4720" y="280"/>
                </a:cubicBezTo>
                <a:cubicBezTo>
                  <a:pt x="4722" y="280"/>
                  <a:pt x="4736" y="280"/>
                  <a:pt x="4740" y="280"/>
                </a:cubicBezTo>
                <a:cubicBezTo>
                  <a:pt x="4742" y="280"/>
                  <a:pt x="4756" y="280"/>
                  <a:pt x="4760" y="280"/>
                </a:cubicBezTo>
                <a:cubicBezTo>
                  <a:pt x="4762" y="280"/>
                  <a:pt x="4775" y="280"/>
                  <a:pt x="4780" y="280"/>
                </a:cubicBezTo>
                <a:cubicBezTo>
                  <a:pt x="4784" y="280"/>
                  <a:pt x="4815" y="280"/>
                  <a:pt x="4820" y="280"/>
                </a:cubicBezTo>
                <a:cubicBezTo>
                  <a:pt x="4824" y="280"/>
                  <a:pt x="4836" y="280"/>
                  <a:pt x="4840" y="280"/>
                </a:cubicBezTo>
                <a:cubicBezTo>
                  <a:pt x="4842" y="280"/>
                  <a:pt x="4856" y="280"/>
                  <a:pt x="4860" y="280"/>
                </a:cubicBezTo>
                <a:cubicBezTo>
                  <a:pt x="4862" y="280"/>
                  <a:pt x="4876" y="280"/>
                  <a:pt x="4880" y="280"/>
                </a:cubicBezTo>
                <a:cubicBezTo>
                  <a:pt x="4882" y="280"/>
                  <a:pt x="4896" y="278"/>
                  <a:pt x="4900" y="280"/>
                </a:cubicBezTo>
                <a:cubicBezTo>
                  <a:pt x="4902" y="281"/>
                  <a:pt x="4918" y="297"/>
                  <a:pt x="4920" y="300"/>
                </a:cubicBezTo>
                <a:cubicBezTo>
                  <a:pt x="4921" y="303"/>
                  <a:pt x="4918" y="318"/>
                  <a:pt x="4920" y="320"/>
                </a:cubicBezTo>
                <a:cubicBezTo>
                  <a:pt x="4921" y="321"/>
                  <a:pt x="4938" y="318"/>
                  <a:pt x="4940" y="320"/>
                </a:cubicBezTo>
                <a:cubicBezTo>
                  <a:pt x="4941" y="321"/>
                  <a:pt x="4938" y="338"/>
                  <a:pt x="4940" y="340"/>
                </a:cubicBezTo>
                <a:cubicBezTo>
                  <a:pt x="4941" y="341"/>
                  <a:pt x="4958" y="338"/>
                  <a:pt x="4960" y="340"/>
                </a:cubicBezTo>
                <a:cubicBezTo>
                  <a:pt x="4961" y="341"/>
                  <a:pt x="4960" y="363"/>
                  <a:pt x="4960" y="360"/>
                </a:cubicBezTo>
                <a:cubicBezTo>
                  <a:pt x="4960" y="357"/>
                  <a:pt x="4960" y="383"/>
                  <a:pt x="4960" y="380"/>
                </a:cubicBezTo>
                <a:cubicBezTo>
                  <a:pt x="4960" y="377"/>
                  <a:pt x="4960" y="403"/>
                  <a:pt x="4960" y="400"/>
                </a:cubicBezTo>
                <a:cubicBezTo>
                  <a:pt x="4960" y="397"/>
                  <a:pt x="4960" y="423"/>
                  <a:pt x="4960" y="420"/>
                </a:cubicBezTo>
                <a:cubicBezTo>
                  <a:pt x="4960" y="417"/>
                  <a:pt x="4960" y="443"/>
                  <a:pt x="4960" y="440"/>
                </a:cubicBezTo>
                <a:cubicBezTo>
                  <a:pt x="4960" y="437"/>
                  <a:pt x="4960" y="437"/>
                  <a:pt x="4960" y="460"/>
                </a:cubicBezTo>
                <a:moveTo>
                  <a:pt x="4960" y="540"/>
                </a:moveTo>
                <a:cubicBezTo>
                  <a:pt x="4960" y="537"/>
                  <a:pt x="4960" y="537"/>
                  <a:pt x="4960" y="580"/>
                </a:cubicBezTo>
                <a:cubicBezTo>
                  <a:pt x="4960" y="575"/>
                  <a:pt x="4960" y="603"/>
                  <a:pt x="4960" y="600"/>
                </a:cubicBezTo>
                <a:cubicBezTo>
                  <a:pt x="4960" y="597"/>
                  <a:pt x="4960" y="623"/>
                  <a:pt x="4960" y="620"/>
                </a:cubicBezTo>
                <a:cubicBezTo>
                  <a:pt x="4960" y="617"/>
                  <a:pt x="4960" y="643"/>
                  <a:pt x="4960" y="640"/>
                </a:cubicBezTo>
                <a:cubicBezTo>
                  <a:pt x="4960" y="637"/>
                  <a:pt x="4960" y="663"/>
                  <a:pt x="4960" y="660"/>
                </a:cubicBezTo>
                <a:cubicBezTo>
                  <a:pt x="4960" y="657"/>
                  <a:pt x="4961" y="677"/>
                  <a:pt x="4960" y="680"/>
                </a:cubicBezTo>
                <a:cubicBezTo>
                  <a:pt x="4958" y="683"/>
                  <a:pt x="4942" y="698"/>
                  <a:pt x="4940" y="700"/>
                </a:cubicBezTo>
                <a:cubicBezTo>
                  <a:pt x="4936" y="701"/>
                  <a:pt x="4921" y="697"/>
                  <a:pt x="4920" y="700"/>
                </a:cubicBezTo>
                <a:cubicBezTo>
                  <a:pt x="4918" y="703"/>
                  <a:pt x="4921" y="735"/>
                  <a:pt x="4920" y="740"/>
                </a:cubicBezTo>
                <a:cubicBezTo>
                  <a:pt x="4918" y="744"/>
                  <a:pt x="4904" y="758"/>
                  <a:pt x="4900" y="760"/>
                </a:cubicBezTo>
                <a:cubicBezTo>
                  <a:pt x="4895" y="761"/>
                  <a:pt x="4864" y="761"/>
                  <a:pt x="4860" y="760"/>
                </a:cubicBezTo>
                <a:cubicBezTo>
                  <a:pt x="4855" y="758"/>
                  <a:pt x="4842" y="741"/>
                  <a:pt x="4840" y="740"/>
                </a:cubicBezTo>
                <a:cubicBezTo>
                  <a:pt x="4836" y="738"/>
                  <a:pt x="4821" y="741"/>
                  <a:pt x="4820" y="740"/>
                </a:cubicBezTo>
                <a:cubicBezTo>
                  <a:pt x="4818" y="738"/>
                  <a:pt x="4821" y="724"/>
                  <a:pt x="4820" y="720"/>
                </a:cubicBezTo>
                <a:cubicBezTo>
                  <a:pt x="4818" y="715"/>
                  <a:pt x="4802" y="684"/>
                  <a:pt x="4800" y="680"/>
                </a:cubicBezTo>
                <a:cubicBezTo>
                  <a:pt x="4796" y="675"/>
                  <a:pt x="4781" y="664"/>
                  <a:pt x="4780" y="660"/>
                </a:cubicBezTo>
                <a:cubicBezTo>
                  <a:pt x="4778" y="655"/>
                  <a:pt x="4781" y="624"/>
                  <a:pt x="4780" y="620"/>
                </a:cubicBezTo>
                <a:cubicBezTo>
                  <a:pt x="4778" y="615"/>
                  <a:pt x="4762" y="604"/>
                  <a:pt x="4760" y="600"/>
                </a:cubicBezTo>
                <a:cubicBezTo>
                  <a:pt x="4756" y="595"/>
                  <a:pt x="4742" y="565"/>
                  <a:pt x="4740" y="560"/>
                </a:cubicBezTo>
                <a:cubicBezTo>
                  <a:pt x="4736" y="554"/>
                  <a:pt x="4721" y="524"/>
                  <a:pt x="4720" y="520"/>
                </a:cubicBezTo>
                <a:cubicBezTo>
                  <a:pt x="4718" y="515"/>
                  <a:pt x="4721" y="504"/>
                  <a:pt x="4720" y="500"/>
                </a:cubicBezTo>
                <a:cubicBezTo>
                  <a:pt x="4718" y="495"/>
                  <a:pt x="4702" y="465"/>
                  <a:pt x="4700" y="460"/>
                </a:cubicBezTo>
                <a:cubicBezTo>
                  <a:pt x="4696" y="454"/>
                  <a:pt x="4681" y="424"/>
                  <a:pt x="4680" y="420"/>
                </a:cubicBezTo>
                <a:cubicBezTo>
                  <a:pt x="4678" y="415"/>
                  <a:pt x="4680" y="397"/>
                  <a:pt x="4680" y="400"/>
                </a:cubicBezTo>
                <a:cubicBezTo>
                  <a:pt x="4680" y="403"/>
                  <a:pt x="4680" y="377"/>
                  <a:pt x="4680" y="380"/>
                </a:cubicBezTo>
                <a:cubicBezTo>
                  <a:pt x="4680" y="383"/>
                  <a:pt x="4681" y="363"/>
                  <a:pt x="4680" y="360"/>
                </a:cubicBezTo>
                <a:cubicBezTo>
                  <a:pt x="4678" y="357"/>
                  <a:pt x="4662" y="343"/>
                  <a:pt x="4660" y="340"/>
                </a:cubicBezTo>
                <a:cubicBezTo>
                  <a:pt x="4656" y="337"/>
                  <a:pt x="4640" y="318"/>
                  <a:pt x="4640" y="320"/>
                </a:cubicBezTo>
                <a:cubicBezTo>
                  <a:pt x="4640" y="321"/>
                  <a:pt x="4658" y="318"/>
                  <a:pt x="4660" y="320"/>
                </a:cubicBezTo>
                <a:cubicBezTo>
                  <a:pt x="4661" y="321"/>
                  <a:pt x="4658" y="335"/>
                  <a:pt x="4660" y="340"/>
                </a:cubicBezTo>
                <a:cubicBezTo>
                  <a:pt x="4661" y="344"/>
                  <a:pt x="4676" y="374"/>
                  <a:pt x="4680" y="380"/>
                </a:cubicBezTo>
                <a:cubicBezTo>
                  <a:pt x="4682" y="385"/>
                  <a:pt x="4696" y="412"/>
                  <a:pt x="4700" y="420"/>
                </a:cubicBezTo>
                <a:cubicBezTo>
                  <a:pt x="4702" y="427"/>
                  <a:pt x="4716" y="472"/>
                  <a:pt x="4720" y="480"/>
                </a:cubicBezTo>
                <a:cubicBezTo>
                  <a:pt x="4722" y="487"/>
                  <a:pt x="4736" y="512"/>
                  <a:pt x="4740" y="520"/>
                </a:cubicBezTo>
                <a:cubicBezTo>
                  <a:pt x="4742" y="527"/>
                  <a:pt x="4756" y="571"/>
                  <a:pt x="4760" y="580"/>
                </a:cubicBezTo>
                <a:cubicBezTo>
                  <a:pt x="4762" y="589"/>
                  <a:pt x="4778" y="632"/>
                  <a:pt x="4780" y="640"/>
                </a:cubicBezTo>
                <a:cubicBezTo>
                  <a:pt x="4781" y="647"/>
                  <a:pt x="4778" y="674"/>
                  <a:pt x="4780" y="680"/>
                </a:cubicBezTo>
                <a:cubicBezTo>
                  <a:pt x="4781" y="685"/>
                  <a:pt x="4798" y="715"/>
                  <a:pt x="4800" y="720"/>
                </a:cubicBezTo>
                <a:cubicBezTo>
                  <a:pt x="4801" y="724"/>
                  <a:pt x="4798" y="734"/>
                  <a:pt x="4800" y="740"/>
                </a:cubicBezTo>
                <a:cubicBezTo>
                  <a:pt x="4801" y="745"/>
                  <a:pt x="4818" y="794"/>
                  <a:pt x="4820" y="800"/>
                </a:cubicBezTo>
                <a:cubicBezTo>
                  <a:pt x="4821" y="805"/>
                  <a:pt x="4818" y="817"/>
                  <a:pt x="4820" y="820"/>
                </a:cubicBezTo>
                <a:cubicBezTo>
                  <a:pt x="4821" y="823"/>
                  <a:pt x="4836" y="837"/>
                  <a:pt x="4840" y="840"/>
                </a:cubicBezTo>
                <a:cubicBezTo>
                  <a:pt x="4842" y="843"/>
                  <a:pt x="4858" y="857"/>
                  <a:pt x="4860" y="860"/>
                </a:cubicBezTo>
                <a:cubicBezTo>
                  <a:pt x="4861" y="863"/>
                  <a:pt x="4856" y="878"/>
                  <a:pt x="4860" y="880"/>
                </a:cubicBezTo>
                <a:cubicBezTo>
                  <a:pt x="4862" y="881"/>
                  <a:pt x="4896" y="881"/>
                  <a:pt x="4900" y="880"/>
                </a:cubicBezTo>
                <a:cubicBezTo>
                  <a:pt x="4902" y="878"/>
                  <a:pt x="4900" y="857"/>
                  <a:pt x="4900" y="860"/>
                </a:cubicBezTo>
                <a:cubicBezTo>
                  <a:pt x="4900" y="863"/>
                  <a:pt x="4900" y="837"/>
                  <a:pt x="4900" y="840"/>
                </a:cubicBezTo>
                <a:cubicBezTo>
                  <a:pt x="4900" y="843"/>
                  <a:pt x="4900" y="817"/>
                  <a:pt x="4900" y="820"/>
                </a:cubicBezTo>
                <a:cubicBezTo>
                  <a:pt x="4900" y="823"/>
                  <a:pt x="4900" y="795"/>
                  <a:pt x="4900" y="800"/>
                </a:cubicBezTo>
                <a:cubicBezTo>
                  <a:pt x="4900" y="804"/>
                  <a:pt x="4900" y="755"/>
                  <a:pt x="4900" y="760"/>
                </a:cubicBezTo>
                <a:cubicBezTo>
                  <a:pt x="4900" y="764"/>
                  <a:pt x="4900" y="735"/>
                  <a:pt x="4900" y="740"/>
                </a:cubicBezTo>
                <a:cubicBezTo>
                  <a:pt x="4900" y="744"/>
                  <a:pt x="4900" y="695"/>
                  <a:pt x="4900" y="700"/>
                </a:cubicBezTo>
                <a:cubicBezTo>
                  <a:pt x="4900" y="704"/>
                  <a:pt x="4900" y="677"/>
                  <a:pt x="4900" y="680"/>
                </a:cubicBezTo>
                <a:cubicBezTo>
                  <a:pt x="4900" y="683"/>
                  <a:pt x="4900" y="655"/>
                  <a:pt x="4900" y="660"/>
                </a:cubicBezTo>
                <a:cubicBezTo>
                  <a:pt x="4900" y="664"/>
                  <a:pt x="4900" y="615"/>
                  <a:pt x="4900" y="620"/>
                </a:cubicBezTo>
                <a:cubicBezTo>
                  <a:pt x="4900" y="624"/>
                  <a:pt x="4900" y="597"/>
                  <a:pt x="4900" y="600"/>
                </a:cubicBezTo>
                <a:cubicBezTo>
                  <a:pt x="4900" y="603"/>
                  <a:pt x="4900" y="577"/>
                  <a:pt x="4900" y="580"/>
                </a:cubicBezTo>
                <a:cubicBezTo>
                  <a:pt x="4900" y="583"/>
                  <a:pt x="4900" y="557"/>
                  <a:pt x="4900" y="560"/>
                </a:cubicBezTo>
                <a:cubicBezTo>
                  <a:pt x="4900" y="563"/>
                  <a:pt x="4901" y="543"/>
                  <a:pt x="4900" y="540"/>
                </a:cubicBezTo>
                <a:cubicBezTo>
                  <a:pt x="4898" y="537"/>
                  <a:pt x="4882" y="521"/>
                  <a:pt x="4880" y="520"/>
                </a:cubicBezTo>
                <a:cubicBezTo>
                  <a:pt x="4876" y="518"/>
                  <a:pt x="4861" y="521"/>
                  <a:pt x="4860" y="520"/>
                </a:cubicBezTo>
                <a:cubicBezTo>
                  <a:pt x="4858" y="518"/>
                  <a:pt x="4861" y="501"/>
                  <a:pt x="4860" y="500"/>
                </a:cubicBezTo>
                <a:cubicBezTo>
                  <a:pt x="4858" y="498"/>
                  <a:pt x="4842" y="501"/>
                  <a:pt x="4840" y="500"/>
                </a:cubicBezTo>
                <a:cubicBezTo>
                  <a:pt x="4836" y="498"/>
                  <a:pt x="4822" y="483"/>
                  <a:pt x="4820" y="480"/>
                </a:cubicBezTo>
                <a:cubicBezTo>
                  <a:pt x="4816" y="477"/>
                  <a:pt x="4802" y="461"/>
                  <a:pt x="4800" y="460"/>
                </a:cubicBezTo>
                <a:cubicBezTo>
                  <a:pt x="4796" y="458"/>
                  <a:pt x="4782" y="460"/>
                  <a:pt x="4780" y="460"/>
                </a:cubicBezTo>
                <a:cubicBezTo>
                  <a:pt x="4776" y="460"/>
                  <a:pt x="4762" y="460"/>
                  <a:pt x="4760" y="460"/>
                </a:cubicBezTo>
                <a:cubicBezTo>
                  <a:pt x="4756" y="460"/>
                  <a:pt x="4744" y="460"/>
                  <a:pt x="4740" y="460"/>
                </a:cubicBezTo>
                <a:cubicBezTo>
                  <a:pt x="4735" y="460"/>
                  <a:pt x="4704" y="460"/>
                  <a:pt x="4700" y="460"/>
                </a:cubicBezTo>
                <a:cubicBezTo>
                  <a:pt x="4695" y="460"/>
                  <a:pt x="4684" y="460"/>
                  <a:pt x="4680" y="460"/>
                </a:cubicBezTo>
                <a:cubicBezTo>
                  <a:pt x="4675" y="460"/>
                  <a:pt x="4645" y="460"/>
                  <a:pt x="4640" y="460"/>
                </a:cubicBezTo>
                <a:cubicBezTo>
                  <a:pt x="4634" y="460"/>
                  <a:pt x="4607" y="460"/>
                  <a:pt x="4600" y="460"/>
                </a:cubicBezTo>
                <a:cubicBezTo>
                  <a:pt x="4592" y="460"/>
                  <a:pt x="4547" y="460"/>
                  <a:pt x="4540" y="460"/>
                </a:cubicBezTo>
                <a:cubicBezTo>
                  <a:pt x="4532" y="460"/>
                  <a:pt x="4509" y="460"/>
                  <a:pt x="4500" y="460"/>
                </a:cubicBezTo>
                <a:cubicBezTo>
                  <a:pt x="4490" y="460"/>
                  <a:pt x="4429" y="460"/>
                  <a:pt x="4420" y="460"/>
                </a:cubicBezTo>
                <a:cubicBezTo>
                  <a:pt x="4410" y="460"/>
                  <a:pt x="4390" y="458"/>
                  <a:pt x="4380" y="460"/>
                </a:cubicBezTo>
                <a:cubicBezTo>
                  <a:pt x="4369" y="461"/>
                  <a:pt x="4296" y="477"/>
                  <a:pt x="4280" y="480"/>
                </a:cubicBezTo>
                <a:cubicBezTo>
                  <a:pt x="4263" y="483"/>
                  <a:pt x="4179" y="495"/>
                  <a:pt x="4160" y="500"/>
                </a:cubicBezTo>
                <a:cubicBezTo>
                  <a:pt x="4140" y="504"/>
                  <a:pt x="4039" y="535"/>
                  <a:pt x="4020" y="540"/>
                </a:cubicBezTo>
                <a:cubicBezTo>
                  <a:pt x="4000" y="544"/>
                  <a:pt x="3919" y="557"/>
                  <a:pt x="3900" y="560"/>
                </a:cubicBezTo>
                <a:cubicBezTo>
                  <a:pt x="3880" y="563"/>
                  <a:pt x="3780" y="577"/>
                  <a:pt x="3760" y="580"/>
                </a:cubicBezTo>
                <a:cubicBezTo>
                  <a:pt x="3739" y="583"/>
                  <a:pt x="3640" y="597"/>
                  <a:pt x="3620" y="600"/>
                </a:cubicBezTo>
                <a:cubicBezTo>
                  <a:pt x="3599" y="603"/>
                  <a:pt x="3499" y="617"/>
                  <a:pt x="3480" y="620"/>
                </a:cubicBezTo>
                <a:cubicBezTo>
                  <a:pt x="3460" y="623"/>
                  <a:pt x="3378" y="637"/>
                  <a:pt x="3360" y="640"/>
                </a:cubicBezTo>
                <a:cubicBezTo>
                  <a:pt x="3341" y="643"/>
                  <a:pt x="3255" y="658"/>
                  <a:pt x="3240" y="660"/>
                </a:cubicBezTo>
                <a:cubicBezTo>
                  <a:pt x="3225" y="661"/>
                  <a:pt x="3170" y="660"/>
                  <a:pt x="3160" y="660"/>
                </a:cubicBezTo>
                <a:cubicBezTo>
                  <a:pt x="3149" y="660"/>
                  <a:pt x="3109" y="660"/>
                  <a:pt x="3100" y="660"/>
                </a:cubicBezTo>
                <a:cubicBezTo>
                  <a:pt x="3090" y="660"/>
                  <a:pt x="3049" y="660"/>
                  <a:pt x="3040" y="660"/>
                </a:cubicBezTo>
                <a:cubicBezTo>
                  <a:pt x="3030" y="660"/>
                  <a:pt x="2987" y="660"/>
                  <a:pt x="2980" y="660"/>
                </a:cubicBezTo>
                <a:cubicBezTo>
                  <a:pt x="2972" y="660"/>
                  <a:pt x="2944" y="660"/>
                  <a:pt x="2940" y="660"/>
                </a:cubicBezTo>
                <a:cubicBezTo>
                  <a:pt x="2935" y="660"/>
                  <a:pt x="2922" y="660"/>
                  <a:pt x="2920" y="660"/>
                </a:cubicBezTo>
                <a:cubicBezTo>
                  <a:pt x="2916" y="660"/>
                  <a:pt x="2902" y="658"/>
                  <a:pt x="2900" y="660"/>
                </a:cubicBezTo>
                <a:cubicBezTo>
                  <a:pt x="2896" y="661"/>
                  <a:pt x="2880" y="681"/>
                  <a:pt x="2880" y="680"/>
                </a:cubicBezTo>
                <a:cubicBezTo>
                  <a:pt x="2880" y="678"/>
                  <a:pt x="2896" y="680"/>
                  <a:pt x="2900" y="680"/>
                </a:cubicBezTo>
                <a:cubicBezTo>
                  <a:pt x="2902" y="680"/>
                  <a:pt x="2915" y="680"/>
                  <a:pt x="2920" y="680"/>
                </a:cubicBezTo>
                <a:cubicBezTo>
                  <a:pt x="2924" y="680"/>
                  <a:pt x="2952" y="680"/>
                  <a:pt x="2960" y="680"/>
                </a:cubicBezTo>
                <a:cubicBezTo>
                  <a:pt x="2967" y="680"/>
                  <a:pt x="3012" y="680"/>
                  <a:pt x="3020" y="680"/>
                </a:cubicBezTo>
                <a:cubicBezTo>
                  <a:pt x="3027" y="680"/>
                  <a:pt x="3050" y="680"/>
                  <a:pt x="3060" y="680"/>
                </a:cubicBezTo>
                <a:cubicBezTo>
                  <a:pt x="3069" y="680"/>
                  <a:pt x="3125" y="680"/>
                  <a:pt x="3140" y="680"/>
                </a:cubicBezTo>
                <a:cubicBezTo>
                  <a:pt x="3155" y="680"/>
                  <a:pt x="3243" y="681"/>
                  <a:pt x="3260" y="680"/>
                </a:cubicBezTo>
                <a:cubicBezTo>
                  <a:pt x="3276" y="678"/>
                  <a:pt x="3341" y="663"/>
                  <a:pt x="3360" y="660"/>
                </a:cubicBezTo>
                <a:cubicBezTo>
                  <a:pt x="3378" y="657"/>
                  <a:pt x="3480" y="644"/>
                  <a:pt x="3500" y="640"/>
                </a:cubicBezTo>
                <a:cubicBezTo>
                  <a:pt x="3519" y="635"/>
                  <a:pt x="3600" y="604"/>
                  <a:pt x="3620" y="600"/>
                </a:cubicBezTo>
                <a:cubicBezTo>
                  <a:pt x="3639" y="595"/>
                  <a:pt x="3740" y="584"/>
                  <a:pt x="3760" y="580"/>
                </a:cubicBezTo>
                <a:cubicBezTo>
                  <a:pt x="3779" y="575"/>
                  <a:pt x="3861" y="544"/>
                  <a:pt x="3880" y="540"/>
                </a:cubicBezTo>
                <a:cubicBezTo>
                  <a:pt x="3898" y="535"/>
                  <a:pt x="3985" y="521"/>
                  <a:pt x="4000" y="520"/>
                </a:cubicBezTo>
                <a:cubicBezTo>
                  <a:pt x="4015" y="518"/>
                  <a:pt x="4063" y="521"/>
                  <a:pt x="4080" y="520"/>
                </a:cubicBezTo>
                <a:cubicBezTo>
                  <a:pt x="4096" y="518"/>
                  <a:pt x="4206" y="501"/>
                  <a:pt x="4220" y="500"/>
                </a:cubicBezTo>
                <a:cubicBezTo>
                  <a:pt x="4233" y="498"/>
                  <a:pt x="4250" y="500"/>
                  <a:pt x="4260" y="500"/>
                </a:cubicBezTo>
                <a:cubicBezTo>
                  <a:pt x="4269" y="500"/>
                  <a:pt x="4330" y="501"/>
                  <a:pt x="4340" y="500"/>
                </a:cubicBezTo>
                <a:cubicBezTo>
                  <a:pt x="4349" y="498"/>
                  <a:pt x="4375" y="481"/>
                  <a:pt x="4380" y="480"/>
                </a:cubicBezTo>
                <a:cubicBezTo>
                  <a:pt x="4384" y="478"/>
                  <a:pt x="4396" y="480"/>
                  <a:pt x="4400" y="480"/>
                </a:cubicBezTo>
                <a:cubicBezTo>
                  <a:pt x="4402" y="480"/>
                  <a:pt x="4416" y="480"/>
                  <a:pt x="4420" y="480"/>
                </a:cubicBezTo>
                <a:cubicBezTo>
                  <a:pt x="4422" y="480"/>
                  <a:pt x="4436" y="480"/>
                  <a:pt x="4440" y="480"/>
                </a:cubicBezTo>
                <a:cubicBezTo>
                  <a:pt x="4442" y="480"/>
                  <a:pt x="4456" y="480"/>
                  <a:pt x="4460" y="480"/>
                </a:cubicBezTo>
                <a:cubicBezTo>
                  <a:pt x="4462" y="480"/>
                  <a:pt x="4475" y="480"/>
                  <a:pt x="4480" y="480"/>
                </a:cubicBezTo>
                <a:cubicBezTo>
                  <a:pt x="4484" y="480"/>
                  <a:pt x="4515" y="480"/>
                  <a:pt x="4520" y="480"/>
                </a:cubicBezTo>
                <a:cubicBezTo>
                  <a:pt x="4524" y="480"/>
                  <a:pt x="4535" y="478"/>
                  <a:pt x="4540" y="480"/>
                </a:cubicBezTo>
                <a:cubicBezTo>
                  <a:pt x="4544" y="481"/>
                  <a:pt x="4574" y="497"/>
                  <a:pt x="4580" y="500"/>
                </a:cubicBezTo>
                <a:cubicBezTo>
                  <a:pt x="4585" y="503"/>
                  <a:pt x="4615" y="518"/>
                  <a:pt x="4620" y="520"/>
                </a:cubicBezTo>
                <a:cubicBezTo>
                  <a:pt x="4624" y="521"/>
                  <a:pt x="4638" y="518"/>
                  <a:pt x="4640" y="520"/>
                </a:cubicBezTo>
                <a:cubicBezTo>
                  <a:pt x="4641" y="521"/>
                  <a:pt x="4640" y="543"/>
                  <a:pt x="4640" y="540"/>
                </a:cubicBezTo>
                <a:cubicBezTo>
                  <a:pt x="4640" y="537"/>
                  <a:pt x="4640" y="563"/>
                  <a:pt x="4640" y="560"/>
                </a:cubicBezTo>
                <a:cubicBezTo>
                  <a:pt x="4640" y="557"/>
                  <a:pt x="4640" y="583"/>
                  <a:pt x="4640" y="580"/>
                </a:cubicBezTo>
                <a:cubicBezTo>
                  <a:pt x="4640" y="577"/>
                  <a:pt x="4640" y="604"/>
                  <a:pt x="4640" y="600"/>
                </a:cubicBezTo>
                <a:cubicBezTo>
                  <a:pt x="4640" y="595"/>
                  <a:pt x="4641" y="637"/>
                  <a:pt x="4640" y="640"/>
                </a:cubicBezTo>
                <a:cubicBezTo>
                  <a:pt x="4638" y="643"/>
                  <a:pt x="4622" y="638"/>
                  <a:pt x="4620" y="640"/>
                </a:cubicBezTo>
                <a:cubicBezTo>
                  <a:pt x="4616" y="641"/>
                  <a:pt x="4602" y="658"/>
                  <a:pt x="4600" y="660"/>
                </a:cubicBezTo>
                <a:cubicBezTo>
                  <a:pt x="4596" y="661"/>
                  <a:pt x="4582" y="658"/>
                  <a:pt x="4580" y="660"/>
                </a:cubicBezTo>
                <a:cubicBezTo>
                  <a:pt x="4576" y="661"/>
                  <a:pt x="4562" y="678"/>
                  <a:pt x="4560" y="680"/>
                </a:cubicBezTo>
                <a:cubicBezTo>
                  <a:pt x="4556" y="681"/>
                  <a:pt x="4542" y="678"/>
                  <a:pt x="4540" y="680"/>
                </a:cubicBezTo>
                <a:cubicBezTo>
                  <a:pt x="4536" y="681"/>
                  <a:pt x="4524" y="698"/>
                  <a:pt x="4520" y="700"/>
                </a:cubicBezTo>
                <a:cubicBezTo>
                  <a:pt x="4515" y="701"/>
                  <a:pt x="4484" y="700"/>
                  <a:pt x="4480" y="700"/>
                </a:cubicBezTo>
                <a:cubicBezTo>
                  <a:pt x="4475" y="700"/>
                  <a:pt x="4462" y="700"/>
                  <a:pt x="4460" y="700"/>
                </a:cubicBezTo>
                <a:cubicBezTo>
                  <a:pt x="4456" y="700"/>
                  <a:pt x="4442" y="700"/>
                  <a:pt x="4440" y="700"/>
                </a:cubicBezTo>
                <a:cubicBezTo>
                  <a:pt x="4436" y="700"/>
                  <a:pt x="4424" y="700"/>
                  <a:pt x="4420" y="700"/>
                </a:cubicBezTo>
                <a:cubicBezTo>
                  <a:pt x="4415" y="700"/>
                  <a:pt x="4384" y="700"/>
                  <a:pt x="4380" y="700"/>
                </a:cubicBezTo>
                <a:cubicBezTo>
                  <a:pt x="4375" y="700"/>
                  <a:pt x="4362" y="700"/>
                  <a:pt x="4360" y="700"/>
                </a:cubicBezTo>
                <a:cubicBezTo>
                  <a:pt x="4356" y="700"/>
                  <a:pt x="4342" y="700"/>
                  <a:pt x="4340" y="700"/>
                </a:cubicBezTo>
                <a:cubicBezTo>
                  <a:pt x="4336" y="700"/>
                  <a:pt x="4322" y="700"/>
                  <a:pt x="4320" y="700"/>
                </a:cubicBezTo>
                <a:cubicBezTo>
                  <a:pt x="4316" y="700"/>
                  <a:pt x="4301" y="701"/>
                  <a:pt x="4300" y="700"/>
                </a:cubicBezTo>
                <a:cubicBezTo>
                  <a:pt x="4298" y="698"/>
                  <a:pt x="4300" y="677"/>
                  <a:pt x="4300" y="680"/>
                </a:cubicBezTo>
                <a:cubicBezTo>
                  <a:pt x="4300" y="683"/>
                  <a:pt x="4300" y="657"/>
                  <a:pt x="4300" y="660"/>
                </a:cubicBezTo>
                <a:cubicBezTo>
                  <a:pt x="4300" y="663"/>
                  <a:pt x="4300" y="637"/>
                  <a:pt x="4300" y="640"/>
                </a:cubicBezTo>
                <a:cubicBezTo>
                  <a:pt x="4300" y="643"/>
                  <a:pt x="4300" y="617"/>
                  <a:pt x="4300" y="620"/>
                </a:cubicBezTo>
                <a:cubicBezTo>
                  <a:pt x="4300" y="623"/>
                  <a:pt x="4300" y="597"/>
                  <a:pt x="4300" y="600"/>
                </a:cubicBezTo>
                <a:cubicBezTo>
                  <a:pt x="4300" y="603"/>
                  <a:pt x="4300" y="577"/>
                  <a:pt x="4300" y="580"/>
                </a:cubicBezTo>
                <a:cubicBezTo>
                  <a:pt x="4300" y="583"/>
                  <a:pt x="4300" y="557"/>
                  <a:pt x="4300" y="560"/>
                </a:cubicBezTo>
                <a:cubicBezTo>
                  <a:pt x="4300" y="563"/>
                  <a:pt x="4298" y="541"/>
                  <a:pt x="4300" y="540"/>
                </a:cubicBezTo>
                <a:cubicBezTo>
                  <a:pt x="4301" y="538"/>
                  <a:pt x="4316" y="540"/>
                  <a:pt x="4320" y="540"/>
                </a:cubicBezTo>
                <a:cubicBezTo>
                  <a:pt x="4322" y="540"/>
                  <a:pt x="4336" y="541"/>
                  <a:pt x="4340" y="540"/>
                </a:cubicBezTo>
                <a:cubicBezTo>
                  <a:pt x="4342" y="538"/>
                  <a:pt x="4356" y="524"/>
                  <a:pt x="4360" y="520"/>
                </a:cubicBezTo>
                <a:cubicBezTo>
                  <a:pt x="4362" y="515"/>
                  <a:pt x="4376" y="485"/>
                  <a:pt x="4380" y="480"/>
                </a:cubicBezTo>
                <a:cubicBezTo>
                  <a:pt x="4382" y="474"/>
                  <a:pt x="4398" y="444"/>
                  <a:pt x="4400" y="440"/>
                </a:cubicBezTo>
                <a:cubicBezTo>
                  <a:pt x="4401" y="435"/>
                  <a:pt x="4398" y="423"/>
                  <a:pt x="4400" y="420"/>
                </a:cubicBezTo>
                <a:cubicBezTo>
                  <a:pt x="4401" y="417"/>
                  <a:pt x="4418" y="403"/>
                  <a:pt x="4420" y="400"/>
                </a:cubicBezTo>
                <a:cubicBezTo>
                  <a:pt x="4421" y="397"/>
                  <a:pt x="4420" y="377"/>
                  <a:pt x="4420" y="380"/>
                </a:cubicBezTo>
                <a:cubicBezTo>
                  <a:pt x="4420" y="383"/>
                  <a:pt x="4420" y="355"/>
                  <a:pt x="4420" y="360"/>
                </a:cubicBezTo>
                <a:cubicBezTo>
                  <a:pt x="4420" y="364"/>
                  <a:pt x="4420" y="315"/>
                  <a:pt x="4420" y="320"/>
                </a:cubicBezTo>
                <a:cubicBezTo>
                  <a:pt x="4420" y="324"/>
                  <a:pt x="4420" y="297"/>
                  <a:pt x="4420" y="300"/>
                </a:cubicBezTo>
                <a:cubicBezTo>
                  <a:pt x="4420" y="303"/>
                  <a:pt x="4420" y="277"/>
                  <a:pt x="4420" y="280"/>
                </a:cubicBezTo>
                <a:cubicBezTo>
                  <a:pt x="4420" y="283"/>
                  <a:pt x="4420" y="257"/>
                  <a:pt x="4420" y="260"/>
                </a:cubicBezTo>
                <a:cubicBezTo>
                  <a:pt x="4420" y="263"/>
                  <a:pt x="4418" y="241"/>
                  <a:pt x="4420" y="240"/>
                </a:cubicBezTo>
                <a:cubicBezTo>
                  <a:pt x="4421" y="238"/>
                  <a:pt x="4438" y="238"/>
                  <a:pt x="4440" y="240"/>
                </a:cubicBezTo>
                <a:cubicBezTo>
                  <a:pt x="4441" y="241"/>
                  <a:pt x="4440" y="263"/>
                  <a:pt x="4440" y="260"/>
                </a:cubicBezTo>
                <a:cubicBezTo>
                  <a:pt x="4440" y="257"/>
                  <a:pt x="4440" y="284"/>
                  <a:pt x="4440" y="280"/>
                </a:cubicBezTo>
                <a:cubicBezTo>
                  <a:pt x="4440" y="275"/>
                  <a:pt x="4440" y="325"/>
                  <a:pt x="4440" y="320"/>
                </a:cubicBezTo>
                <a:cubicBezTo>
                  <a:pt x="4440" y="314"/>
                  <a:pt x="4440" y="365"/>
                  <a:pt x="4440" y="360"/>
                </a:cubicBezTo>
                <a:cubicBezTo>
                  <a:pt x="4440" y="354"/>
                  <a:pt x="4440" y="405"/>
                  <a:pt x="4440" y="400"/>
                </a:cubicBezTo>
                <a:cubicBezTo>
                  <a:pt x="4440" y="394"/>
                  <a:pt x="4440" y="445"/>
                  <a:pt x="4440" y="440"/>
                </a:cubicBezTo>
                <a:cubicBezTo>
                  <a:pt x="4440" y="434"/>
                  <a:pt x="4440" y="485"/>
                  <a:pt x="4440" y="480"/>
                </a:cubicBezTo>
                <a:cubicBezTo>
                  <a:pt x="4440" y="474"/>
                  <a:pt x="4440" y="527"/>
                  <a:pt x="4440" y="520"/>
                </a:cubicBezTo>
                <a:cubicBezTo>
                  <a:pt x="4440" y="512"/>
                  <a:pt x="4440" y="587"/>
                  <a:pt x="4440" y="580"/>
                </a:cubicBezTo>
                <a:cubicBezTo>
                  <a:pt x="4440" y="572"/>
                  <a:pt x="4440" y="625"/>
                  <a:pt x="4440" y="620"/>
                </a:cubicBezTo>
                <a:cubicBezTo>
                  <a:pt x="4440" y="614"/>
                  <a:pt x="4440" y="665"/>
                  <a:pt x="4440" y="660"/>
                </a:cubicBezTo>
                <a:cubicBezTo>
                  <a:pt x="4440" y="654"/>
                  <a:pt x="4440" y="705"/>
                  <a:pt x="4440" y="700"/>
                </a:cubicBezTo>
                <a:cubicBezTo>
                  <a:pt x="4440" y="694"/>
                  <a:pt x="4440" y="744"/>
                  <a:pt x="4440" y="740"/>
                </a:cubicBezTo>
                <a:cubicBezTo>
                  <a:pt x="4440" y="735"/>
                  <a:pt x="4440" y="763"/>
                  <a:pt x="4440" y="760"/>
                </a:cubicBezTo>
                <a:cubicBezTo>
                  <a:pt x="4440" y="757"/>
                  <a:pt x="4440" y="784"/>
                  <a:pt x="4440" y="780"/>
                </a:cubicBezTo>
                <a:cubicBezTo>
                  <a:pt x="4440" y="775"/>
                  <a:pt x="4438" y="812"/>
                  <a:pt x="4440" y="820"/>
                </a:cubicBezTo>
                <a:cubicBezTo>
                  <a:pt x="4441" y="827"/>
                  <a:pt x="4456" y="874"/>
                  <a:pt x="4460" y="880"/>
                </a:cubicBezTo>
                <a:cubicBezTo>
                  <a:pt x="4462" y="885"/>
                  <a:pt x="4478" y="895"/>
                  <a:pt x="4480" y="900"/>
                </a:cubicBezTo>
                <a:cubicBezTo>
                  <a:pt x="4481" y="904"/>
                  <a:pt x="4478" y="937"/>
                  <a:pt x="4480" y="940"/>
                </a:cubicBezTo>
                <a:cubicBezTo>
                  <a:pt x="4481" y="943"/>
                  <a:pt x="4496" y="943"/>
                  <a:pt x="4500" y="940"/>
                </a:cubicBezTo>
                <a:cubicBezTo>
                  <a:pt x="4502" y="937"/>
                  <a:pt x="4518" y="907"/>
                  <a:pt x="4520" y="900"/>
                </a:cubicBezTo>
                <a:cubicBezTo>
                  <a:pt x="4521" y="892"/>
                  <a:pt x="4518" y="847"/>
                  <a:pt x="4520" y="840"/>
                </a:cubicBezTo>
                <a:cubicBezTo>
                  <a:pt x="4521" y="832"/>
                  <a:pt x="4538" y="805"/>
                  <a:pt x="4540" y="800"/>
                </a:cubicBezTo>
                <a:cubicBezTo>
                  <a:pt x="4541" y="794"/>
                  <a:pt x="4540" y="752"/>
                  <a:pt x="4540" y="760"/>
                </a:cubicBezTo>
                <a:cubicBezTo>
                  <a:pt x="4540" y="767"/>
                  <a:pt x="4540" y="689"/>
                  <a:pt x="4540" y="700"/>
                </a:cubicBezTo>
                <a:cubicBezTo>
                  <a:pt x="4540" y="710"/>
                  <a:pt x="4540" y="609"/>
                  <a:pt x="4540" y="620"/>
                </a:cubicBezTo>
                <a:cubicBezTo>
                  <a:pt x="4540" y="630"/>
                  <a:pt x="4540" y="549"/>
                  <a:pt x="4540" y="560"/>
                </a:cubicBezTo>
                <a:cubicBezTo>
                  <a:pt x="4540" y="570"/>
                  <a:pt x="4540" y="467"/>
                  <a:pt x="4540" y="480"/>
                </a:cubicBezTo>
                <a:cubicBezTo>
                  <a:pt x="4540" y="492"/>
                  <a:pt x="4540" y="389"/>
                  <a:pt x="4540" y="400"/>
                </a:cubicBezTo>
                <a:cubicBezTo>
                  <a:pt x="4540" y="410"/>
                  <a:pt x="4540" y="332"/>
                  <a:pt x="4540" y="340"/>
                </a:cubicBezTo>
                <a:cubicBezTo>
                  <a:pt x="4540" y="347"/>
                  <a:pt x="4540" y="292"/>
                  <a:pt x="4540" y="300"/>
                </a:cubicBezTo>
                <a:cubicBezTo>
                  <a:pt x="4540" y="307"/>
                  <a:pt x="4540" y="234"/>
                  <a:pt x="4540" y="240"/>
                </a:cubicBezTo>
                <a:cubicBezTo>
                  <a:pt x="4540" y="245"/>
                  <a:pt x="4540" y="215"/>
                  <a:pt x="4540" y="220"/>
                </a:cubicBezTo>
                <a:cubicBezTo>
                  <a:pt x="4540" y="224"/>
                  <a:pt x="4540" y="175"/>
                  <a:pt x="4540" y="180"/>
                </a:cubicBezTo>
                <a:cubicBezTo>
                  <a:pt x="4540" y="184"/>
                  <a:pt x="4540" y="157"/>
                  <a:pt x="4540" y="160"/>
                </a:cubicBezTo>
                <a:cubicBezTo>
                  <a:pt x="4540" y="163"/>
                  <a:pt x="4541" y="143"/>
                  <a:pt x="4540" y="140"/>
                </a:cubicBezTo>
                <a:cubicBezTo>
                  <a:pt x="4538" y="137"/>
                  <a:pt x="4521" y="118"/>
                  <a:pt x="4520" y="120"/>
                </a:cubicBezTo>
                <a:cubicBezTo>
                  <a:pt x="4518" y="121"/>
                  <a:pt x="4520" y="164"/>
                  <a:pt x="4520" y="160"/>
                </a:cubicBezTo>
                <a:cubicBezTo>
                  <a:pt x="4520" y="155"/>
                  <a:pt x="4520" y="183"/>
                  <a:pt x="4520" y="180"/>
                </a:cubicBezTo>
                <a:cubicBezTo>
                  <a:pt x="4520" y="177"/>
                  <a:pt x="4520" y="204"/>
                  <a:pt x="4520" y="200"/>
                </a:cubicBezTo>
                <a:cubicBezTo>
                  <a:pt x="4520" y="195"/>
                  <a:pt x="4520" y="245"/>
                  <a:pt x="4520" y="240"/>
                </a:cubicBezTo>
                <a:cubicBezTo>
                  <a:pt x="4520" y="234"/>
                  <a:pt x="4520" y="285"/>
                  <a:pt x="4520" y="280"/>
                </a:cubicBezTo>
                <a:cubicBezTo>
                  <a:pt x="4520" y="274"/>
                  <a:pt x="4520" y="325"/>
                  <a:pt x="4520" y="320"/>
                </a:cubicBezTo>
                <a:cubicBezTo>
                  <a:pt x="4520" y="314"/>
                  <a:pt x="4520" y="365"/>
                  <a:pt x="4520" y="360"/>
                </a:cubicBezTo>
                <a:cubicBezTo>
                  <a:pt x="4520" y="354"/>
                  <a:pt x="4520" y="407"/>
                  <a:pt x="4520" y="400"/>
                </a:cubicBezTo>
                <a:cubicBezTo>
                  <a:pt x="4520" y="392"/>
                  <a:pt x="4520" y="469"/>
                  <a:pt x="4520" y="460"/>
                </a:cubicBezTo>
                <a:cubicBezTo>
                  <a:pt x="4520" y="451"/>
                  <a:pt x="4520" y="525"/>
                  <a:pt x="4520" y="520"/>
                </a:cubicBezTo>
                <a:cubicBezTo>
                  <a:pt x="4520" y="514"/>
                  <a:pt x="4520" y="544"/>
                  <a:pt x="4520" y="540"/>
                </a:cubicBezTo>
                <a:cubicBezTo>
                  <a:pt x="4520" y="535"/>
                  <a:pt x="4520" y="585"/>
                  <a:pt x="4520" y="580"/>
                </a:cubicBezTo>
                <a:cubicBezTo>
                  <a:pt x="4520" y="574"/>
                  <a:pt x="4520" y="625"/>
                  <a:pt x="4520" y="620"/>
                </a:cubicBezTo>
                <a:cubicBezTo>
                  <a:pt x="4520" y="614"/>
                  <a:pt x="4520" y="664"/>
                  <a:pt x="4520" y="660"/>
                </a:cubicBezTo>
                <a:cubicBezTo>
                  <a:pt x="4520" y="655"/>
                  <a:pt x="4520" y="683"/>
                  <a:pt x="4520" y="680"/>
                </a:cubicBezTo>
                <a:cubicBezTo>
                  <a:pt x="4520" y="677"/>
                  <a:pt x="4521" y="697"/>
                  <a:pt x="4520" y="700"/>
                </a:cubicBezTo>
                <a:cubicBezTo>
                  <a:pt x="4518" y="703"/>
                  <a:pt x="4502" y="720"/>
                  <a:pt x="4500" y="720"/>
                </a:cubicBezTo>
                <a:cubicBezTo>
                  <a:pt x="4496" y="720"/>
                  <a:pt x="4482" y="701"/>
                  <a:pt x="4480" y="700"/>
                </a:cubicBezTo>
                <a:cubicBezTo>
                  <a:pt x="4476" y="698"/>
                  <a:pt x="4462" y="703"/>
                  <a:pt x="4460" y="700"/>
                </a:cubicBezTo>
                <a:cubicBezTo>
                  <a:pt x="4456" y="697"/>
                  <a:pt x="4441" y="664"/>
                  <a:pt x="4440" y="660"/>
                </a:cubicBezTo>
                <a:cubicBezTo>
                  <a:pt x="4438" y="655"/>
                  <a:pt x="4441" y="644"/>
                  <a:pt x="4440" y="640"/>
                </a:cubicBezTo>
                <a:cubicBezTo>
                  <a:pt x="4438" y="635"/>
                  <a:pt x="4422" y="605"/>
                  <a:pt x="4420" y="600"/>
                </a:cubicBezTo>
                <a:cubicBezTo>
                  <a:pt x="4416" y="594"/>
                  <a:pt x="4402" y="565"/>
                  <a:pt x="4400" y="560"/>
                </a:cubicBezTo>
                <a:cubicBezTo>
                  <a:pt x="4396" y="554"/>
                  <a:pt x="4384" y="525"/>
                  <a:pt x="4380" y="520"/>
                </a:cubicBezTo>
                <a:cubicBezTo>
                  <a:pt x="4375" y="514"/>
                  <a:pt x="4345" y="489"/>
                  <a:pt x="4340" y="480"/>
                </a:cubicBezTo>
                <a:cubicBezTo>
                  <a:pt x="4334" y="471"/>
                  <a:pt x="4304" y="410"/>
                  <a:pt x="4300" y="400"/>
                </a:cubicBezTo>
                <a:cubicBezTo>
                  <a:pt x="4295" y="389"/>
                  <a:pt x="4282" y="347"/>
                  <a:pt x="4280" y="340"/>
                </a:cubicBezTo>
                <a:cubicBezTo>
                  <a:pt x="4276" y="332"/>
                  <a:pt x="4262" y="307"/>
                  <a:pt x="4260" y="300"/>
                </a:cubicBezTo>
                <a:cubicBezTo>
                  <a:pt x="4256" y="292"/>
                  <a:pt x="4241" y="247"/>
                  <a:pt x="4240" y="240"/>
                </a:cubicBezTo>
                <a:cubicBezTo>
                  <a:pt x="4238" y="232"/>
                  <a:pt x="4241" y="207"/>
                  <a:pt x="4240" y="200"/>
                </a:cubicBezTo>
                <a:cubicBezTo>
                  <a:pt x="4238" y="192"/>
                  <a:pt x="4221" y="145"/>
                  <a:pt x="4220" y="140"/>
                </a:cubicBezTo>
                <a:cubicBezTo>
                  <a:pt x="4218" y="134"/>
                  <a:pt x="4220" y="117"/>
                  <a:pt x="4220" y="120"/>
                </a:cubicBezTo>
                <a:cubicBezTo>
                  <a:pt x="4220" y="123"/>
                  <a:pt x="4220" y="97"/>
                  <a:pt x="4220" y="100"/>
                </a:cubicBezTo>
                <a:cubicBezTo>
                  <a:pt x="4220" y="103"/>
                  <a:pt x="4220" y="77"/>
                  <a:pt x="4220" y="80"/>
                </a:cubicBezTo>
                <a:cubicBezTo>
                  <a:pt x="4220" y="83"/>
                  <a:pt x="4220" y="60"/>
                  <a:pt x="4220" y="60"/>
                </a:cubicBezTo>
                <a:cubicBezTo>
                  <a:pt x="4220" y="60"/>
                  <a:pt x="4220" y="84"/>
                  <a:pt x="4220" y="80"/>
                </a:cubicBezTo>
                <a:cubicBezTo>
                  <a:pt x="4220" y="75"/>
                  <a:pt x="4220" y="125"/>
                  <a:pt x="4220" y="120"/>
                </a:cubicBezTo>
                <a:cubicBezTo>
                  <a:pt x="4220" y="114"/>
                  <a:pt x="4220" y="169"/>
                  <a:pt x="4220" y="160"/>
                </a:cubicBezTo>
                <a:cubicBezTo>
                  <a:pt x="4220" y="151"/>
                  <a:pt x="4221" y="227"/>
                  <a:pt x="4220" y="240"/>
                </a:cubicBezTo>
                <a:cubicBezTo>
                  <a:pt x="4218" y="252"/>
                  <a:pt x="4202" y="309"/>
                  <a:pt x="4200" y="320"/>
                </a:cubicBezTo>
                <a:cubicBezTo>
                  <a:pt x="4196" y="330"/>
                  <a:pt x="4182" y="369"/>
                  <a:pt x="4180" y="380"/>
                </a:cubicBezTo>
                <a:cubicBezTo>
                  <a:pt x="4176" y="390"/>
                  <a:pt x="4162" y="447"/>
                  <a:pt x="4160" y="460"/>
                </a:cubicBezTo>
                <a:cubicBezTo>
                  <a:pt x="4156" y="472"/>
                  <a:pt x="4141" y="529"/>
                  <a:pt x="4140" y="540"/>
                </a:cubicBezTo>
                <a:cubicBezTo>
                  <a:pt x="4138" y="550"/>
                  <a:pt x="4140" y="610"/>
                  <a:pt x="4140" y="600"/>
                </a:cubicBezTo>
                <a:cubicBezTo>
                  <a:pt x="4140" y="589"/>
                  <a:pt x="4141" y="669"/>
                  <a:pt x="4140" y="680"/>
                </a:cubicBezTo>
                <a:cubicBezTo>
                  <a:pt x="4138" y="690"/>
                  <a:pt x="4122" y="732"/>
                  <a:pt x="4120" y="740"/>
                </a:cubicBezTo>
                <a:cubicBezTo>
                  <a:pt x="4116" y="747"/>
                  <a:pt x="4101" y="774"/>
                  <a:pt x="4100" y="780"/>
                </a:cubicBezTo>
                <a:cubicBezTo>
                  <a:pt x="4098" y="785"/>
                  <a:pt x="4100" y="825"/>
                  <a:pt x="4100" y="820"/>
                </a:cubicBezTo>
                <a:cubicBezTo>
                  <a:pt x="4100" y="814"/>
                  <a:pt x="4101" y="854"/>
                  <a:pt x="4100" y="860"/>
                </a:cubicBezTo>
                <a:cubicBezTo>
                  <a:pt x="4098" y="865"/>
                  <a:pt x="4081" y="895"/>
                  <a:pt x="4080" y="900"/>
                </a:cubicBezTo>
                <a:cubicBezTo>
                  <a:pt x="4078" y="904"/>
                  <a:pt x="4080" y="920"/>
                  <a:pt x="4080" y="920"/>
                </a:cubicBezTo>
                <a:cubicBezTo>
                  <a:pt x="4080" y="920"/>
                  <a:pt x="4080" y="895"/>
                  <a:pt x="4080" y="900"/>
                </a:cubicBezTo>
                <a:cubicBezTo>
                  <a:pt x="4080" y="904"/>
                  <a:pt x="4078" y="865"/>
                  <a:pt x="4080" y="860"/>
                </a:cubicBezTo>
                <a:cubicBezTo>
                  <a:pt x="4081" y="854"/>
                  <a:pt x="4098" y="825"/>
                  <a:pt x="4100" y="820"/>
                </a:cubicBezTo>
                <a:cubicBezTo>
                  <a:pt x="4101" y="814"/>
                  <a:pt x="4098" y="785"/>
                  <a:pt x="4100" y="780"/>
                </a:cubicBezTo>
                <a:cubicBezTo>
                  <a:pt x="4101" y="774"/>
                  <a:pt x="4115" y="749"/>
                  <a:pt x="4120" y="740"/>
                </a:cubicBezTo>
                <a:cubicBezTo>
                  <a:pt x="4124" y="731"/>
                  <a:pt x="4155" y="669"/>
                  <a:pt x="4160" y="660"/>
                </a:cubicBezTo>
                <a:cubicBezTo>
                  <a:pt x="4164" y="651"/>
                  <a:pt x="4176" y="627"/>
                  <a:pt x="4180" y="620"/>
                </a:cubicBezTo>
                <a:cubicBezTo>
                  <a:pt x="4182" y="612"/>
                  <a:pt x="4196" y="567"/>
                  <a:pt x="4200" y="560"/>
                </a:cubicBezTo>
                <a:cubicBezTo>
                  <a:pt x="4202" y="552"/>
                  <a:pt x="4215" y="529"/>
                  <a:pt x="4220" y="520"/>
                </a:cubicBezTo>
                <a:cubicBezTo>
                  <a:pt x="4224" y="511"/>
                  <a:pt x="4256" y="450"/>
                  <a:pt x="4260" y="440"/>
                </a:cubicBezTo>
                <a:cubicBezTo>
                  <a:pt x="4262" y="429"/>
                  <a:pt x="4256" y="389"/>
                  <a:pt x="4260" y="380"/>
                </a:cubicBezTo>
                <a:cubicBezTo>
                  <a:pt x="4262" y="371"/>
                  <a:pt x="4295" y="327"/>
                  <a:pt x="4300" y="320"/>
                </a:cubicBezTo>
                <a:cubicBezTo>
                  <a:pt x="4304" y="312"/>
                  <a:pt x="4316" y="287"/>
                  <a:pt x="4320" y="280"/>
                </a:cubicBezTo>
                <a:cubicBezTo>
                  <a:pt x="4322" y="272"/>
                  <a:pt x="4338" y="225"/>
                  <a:pt x="4340" y="220"/>
                </a:cubicBezTo>
                <a:cubicBezTo>
                  <a:pt x="4341" y="214"/>
                  <a:pt x="4338" y="204"/>
                  <a:pt x="4340" y="200"/>
                </a:cubicBezTo>
                <a:cubicBezTo>
                  <a:pt x="4341" y="195"/>
                  <a:pt x="4356" y="163"/>
                  <a:pt x="4360" y="160"/>
                </a:cubicBezTo>
                <a:cubicBezTo>
                  <a:pt x="4362" y="157"/>
                  <a:pt x="4378" y="158"/>
                  <a:pt x="4380" y="160"/>
                </a:cubicBezTo>
                <a:cubicBezTo>
                  <a:pt x="4381" y="161"/>
                  <a:pt x="4380" y="183"/>
                  <a:pt x="4380" y="180"/>
                </a:cubicBezTo>
                <a:cubicBezTo>
                  <a:pt x="4380" y="177"/>
                  <a:pt x="4380" y="204"/>
                  <a:pt x="4380" y="200"/>
                </a:cubicBezTo>
                <a:cubicBezTo>
                  <a:pt x="4380" y="195"/>
                  <a:pt x="4380" y="245"/>
                  <a:pt x="4380" y="240"/>
                </a:cubicBezTo>
                <a:cubicBezTo>
                  <a:pt x="4380" y="234"/>
                  <a:pt x="4380" y="287"/>
                  <a:pt x="4380" y="280"/>
                </a:cubicBezTo>
                <a:cubicBezTo>
                  <a:pt x="4380" y="272"/>
                  <a:pt x="4380" y="347"/>
                  <a:pt x="4380" y="340"/>
                </a:cubicBezTo>
                <a:cubicBezTo>
                  <a:pt x="4380" y="332"/>
                  <a:pt x="4380" y="385"/>
                  <a:pt x="4380" y="380"/>
                </a:cubicBezTo>
                <a:cubicBezTo>
                  <a:pt x="4380" y="374"/>
                  <a:pt x="4380" y="425"/>
                  <a:pt x="4380" y="420"/>
                </a:cubicBezTo>
                <a:cubicBezTo>
                  <a:pt x="4380" y="414"/>
                  <a:pt x="4380" y="464"/>
                  <a:pt x="4380" y="460"/>
                </a:cubicBezTo>
                <a:cubicBezTo>
                  <a:pt x="4380" y="455"/>
                  <a:pt x="4380" y="485"/>
                  <a:pt x="4380" y="480"/>
                </a:cubicBezTo>
                <a:cubicBezTo>
                  <a:pt x="4380" y="474"/>
                  <a:pt x="4378" y="535"/>
                  <a:pt x="4380" y="540"/>
                </a:cubicBezTo>
                <a:cubicBezTo>
                  <a:pt x="4381" y="544"/>
                  <a:pt x="4398" y="538"/>
                  <a:pt x="4400" y="540"/>
                </a:cubicBezTo>
                <a:cubicBezTo>
                  <a:pt x="4401" y="541"/>
                  <a:pt x="4400" y="563"/>
                  <a:pt x="4400" y="560"/>
                </a:cubicBezTo>
                <a:cubicBezTo>
                  <a:pt x="4400" y="557"/>
                  <a:pt x="4398" y="577"/>
                  <a:pt x="4400" y="580"/>
                </a:cubicBezTo>
                <a:cubicBezTo>
                  <a:pt x="4401" y="583"/>
                  <a:pt x="4416" y="598"/>
                  <a:pt x="4420" y="600"/>
                </a:cubicBezTo>
                <a:cubicBezTo>
                  <a:pt x="4422" y="601"/>
                  <a:pt x="4436" y="600"/>
                  <a:pt x="4440" y="600"/>
                </a:cubicBezTo>
                <a:cubicBezTo>
                  <a:pt x="4442" y="600"/>
                  <a:pt x="4455" y="600"/>
                  <a:pt x="4460" y="600"/>
                </a:cubicBezTo>
                <a:cubicBezTo>
                  <a:pt x="4464" y="600"/>
                  <a:pt x="4494" y="601"/>
                  <a:pt x="4500" y="600"/>
                </a:cubicBezTo>
                <a:cubicBezTo>
                  <a:pt x="4505" y="598"/>
                  <a:pt x="4534" y="581"/>
                  <a:pt x="4540" y="580"/>
                </a:cubicBezTo>
                <a:cubicBezTo>
                  <a:pt x="4545" y="578"/>
                  <a:pt x="4574" y="581"/>
                  <a:pt x="4580" y="580"/>
                </a:cubicBezTo>
                <a:cubicBezTo>
                  <a:pt x="4585" y="578"/>
                  <a:pt x="4612" y="563"/>
                  <a:pt x="4620" y="560"/>
                </a:cubicBezTo>
                <a:cubicBezTo>
                  <a:pt x="4627" y="557"/>
                  <a:pt x="4672" y="543"/>
                  <a:pt x="4680" y="540"/>
                </a:cubicBezTo>
                <a:cubicBezTo>
                  <a:pt x="4687" y="537"/>
                  <a:pt x="4712" y="523"/>
                  <a:pt x="4720" y="520"/>
                </a:cubicBezTo>
                <a:cubicBezTo>
                  <a:pt x="4727" y="517"/>
                  <a:pt x="4770" y="503"/>
                  <a:pt x="4780" y="500"/>
                </a:cubicBezTo>
                <a:cubicBezTo>
                  <a:pt x="4789" y="497"/>
                  <a:pt x="4832" y="484"/>
                  <a:pt x="4840" y="480"/>
                </a:cubicBezTo>
                <a:cubicBezTo>
                  <a:pt x="4847" y="475"/>
                  <a:pt x="4874" y="443"/>
                  <a:pt x="4880" y="440"/>
                </a:cubicBezTo>
                <a:cubicBezTo>
                  <a:pt x="4885" y="437"/>
                  <a:pt x="4912" y="441"/>
                  <a:pt x="4920" y="440"/>
                </a:cubicBezTo>
                <a:cubicBezTo>
                  <a:pt x="4927" y="438"/>
                  <a:pt x="4974" y="421"/>
                  <a:pt x="4980" y="420"/>
                </a:cubicBezTo>
                <a:cubicBezTo>
                  <a:pt x="4985" y="418"/>
                  <a:pt x="4996" y="420"/>
                  <a:pt x="5000" y="420"/>
                </a:cubicBezTo>
                <a:cubicBezTo>
                  <a:pt x="5002" y="420"/>
                  <a:pt x="5016" y="420"/>
                  <a:pt x="5020" y="420"/>
                </a:cubicBezTo>
                <a:cubicBezTo>
                  <a:pt x="5022" y="420"/>
                  <a:pt x="5040" y="421"/>
                  <a:pt x="5040" y="420"/>
                </a:cubicBezTo>
                <a:cubicBezTo>
                  <a:pt x="5040" y="418"/>
                  <a:pt x="5022" y="437"/>
                  <a:pt x="5020" y="440"/>
                </a:cubicBezTo>
                <a:cubicBezTo>
                  <a:pt x="5016" y="443"/>
                  <a:pt x="5001" y="457"/>
                  <a:pt x="5000" y="460"/>
                </a:cubicBezTo>
                <a:cubicBezTo>
                  <a:pt x="4998" y="463"/>
                  <a:pt x="5002" y="477"/>
                  <a:pt x="5000" y="480"/>
                </a:cubicBezTo>
                <a:cubicBezTo>
                  <a:pt x="4996" y="483"/>
                  <a:pt x="4964" y="497"/>
                  <a:pt x="4960" y="500"/>
                </a:cubicBezTo>
                <a:cubicBezTo>
                  <a:pt x="4955" y="503"/>
                  <a:pt x="4944" y="517"/>
                  <a:pt x="4940" y="520"/>
                </a:cubicBezTo>
                <a:cubicBezTo>
                  <a:pt x="4935" y="523"/>
                  <a:pt x="4905" y="537"/>
                  <a:pt x="4900" y="540"/>
                </a:cubicBezTo>
                <a:cubicBezTo>
                  <a:pt x="4894" y="543"/>
                  <a:pt x="4864" y="557"/>
                  <a:pt x="4860" y="560"/>
                </a:cubicBezTo>
                <a:cubicBezTo>
                  <a:pt x="4855" y="563"/>
                  <a:pt x="4844" y="578"/>
                  <a:pt x="4840" y="580"/>
                </a:cubicBezTo>
                <a:cubicBezTo>
                  <a:pt x="4835" y="581"/>
                  <a:pt x="4805" y="578"/>
                  <a:pt x="4800" y="580"/>
                </a:cubicBezTo>
                <a:cubicBezTo>
                  <a:pt x="4794" y="581"/>
                  <a:pt x="4765" y="597"/>
                  <a:pt x="4760" y="600"/>
                </a:cubicBezTo>
                <a:cubicBezTo>
                  <a:pt x="4754" y="603"/>
                  <a:pt x="4724" y="617"/>
                  <a:pt x="4720" y="620"/>
                </a:cubicBezTo>
                <a:cubicBezTo>
                  <a:pt x="4715" y="623"/>
                  <a:pt x="4702" y="638"/>
                  <a:pt x="4700" y="640"/>
                </a:cubicBezTo>
                <a:cubicBezTo>
                  <a:pt x="4696" y="641"/>
                  <a:pt x="4682" y="638"/>
                  <a:pt x="4680" y="640"/>
                </a:cubicBezTo>
                <a:cubicBezTo>
                  <a:pt x="4676" y="641"/>
                  <a:pt x="4676" y="641"/>
                  <a:pt x="4660" y="660"/>
                </a:cubicBezTo>
              </a:path>
            </a:pathLst>
          </a:custGeom>
          <a:noFill/>
          <a:ln w="762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02" name="picture 5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504" name="picture 5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368027" y="2677667"/>
            <a:ext cx="1790700" cy="1123188"/>
          </a:xfrm>
          <a:prstGeom prst="rect">
            <a:avLst/>
          </a:prstGeom>
        </p:spPr>
      </p:pic>
      <p:pic>
        <p:nvPicPr>
          <p:cNvPr id="506" name="picture 5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589776" y="2616707"/>
            <a:ext cx="1772411" cy="1123188"/>
          </a:xfrm>
          <a:prstGeom prst="rect">
            <a:avLst/>
          </a:prstGeom>
        </p:spPr>
      </p:pic>
      <p:pic>
        <p:nvPicPr>
          <p:cNvPr id="508" name="picture 5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805428" y="2677667"/>
            <a:ext cx="1790700" cy="1094232"/>
          </a:xfrm>
          <a:prstGeom prst="rect">
            <a:avLst/>
          </a:prstGeom>
        </p:spPr>
      </p:pic>
      <p:graphicFrame>
        <p:nvGraphicFramePr>
          <p:cNvPr id="510" name="table 510"/>
          <p:cNvGraphicFramePr>
            <a:graphicFrameLocks noGrp="1"/>
          </p:cNvGraphicFramePr>
          <p:nvPr/>
        </p:nvGraphicFramePr>
        <p:xfrm>
          <a:off x="1053160" y="2648978"/>
          <a:ext cx="1764029" cy="1097914"/>
        </p:xfrm>
        <a:graphic>
          <a:graphicData uri="http://schemas.openxmlformats.org/drawingml/2006/table">
            <a:tbl>
              <a:tblPr/>
              <a:tblGrid>
                <a:gridCol w="1764029"/>
              </a:tblGrid>
              <a:tr h="10915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" name="picture 5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59510" y="2654807"/>
            <a:ext cx="1751926" cy="1086611"/>
          </a:xfrm>
          <a:prstGeom prst="rect">
            <a:avLst/>
          </a:prstGeom>
        </p:spPr>
      </p:pic>
      <p:sp>
        <p:nvSpPr>
          <p:cNvPr id="514" name="textbox 514"/>
          <p:cNvSpPr/>
          <p:nvPr/>
        </p:nvSpPr>
        <p:spPr>
          <a:xfrm>
            <a:off x="1710867" y="1443367"/>
            <a:ext cx="5735320" cy="3206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2325"/>
              </a:lnSpc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园区型综合安防 ，空间立体型的</a:t>
            </a:r>
            <a:r>
              <a:rPr sz="1700" b="1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点面结合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的布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建思路</a:t>
            </a:r>
            <a:r>
              <a:rPr sz="1700" kern="0" spc="-5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！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5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！</a:t>
            </a:r>
            <a:endParaRPr lang="en-US" altLang="en-US" sz="1700" dirty="0"/>
          </a:p>
        </p:txBody>
      </p:sp>
      <p:sp>
        <p:nvSpPr>
          <p:cNvPr id="516" name="path"/>
          <p:cNvSpPr/>
          <p:nvPr/>
        </p:nvSpPr>
        <p:spPr>
          <a:xfrm>
            <a:off x="8489950" y="405973"/>
            <a:ext cx="3429000" cy="445760"/>
          </a:xfrm>
          <a:custGeom>
            <a:avLst/>
            <a:gdLst/>
            <a:ahLst/>
            <a:cxnLst/>
            <a:rect l="0" t="0" r="0" b="0"/>
            <a:pathLst>
              <a:path w="5400" h="701">
                <a:moveTo>
                  <a:pt x="5280" y="320"/>
                </a:moveTo>
                <a:cubicBezTo>
                  <a:pt x="5278" y="320"/>
                  <a:pt x="5278" y="320"/>
                  <a:pt x="5260" y="320"/>
                </a:cubicBezTo>
                <a:cubicBezTo>
                  <a:pt x="5256" y="320"/>
                  <a:pt x="5242" y="320"/>
                  <a:pt x="5240" y="320"/>
                </a:cubicBezTo>
                <a:cubicBezTo>
                  <a:pt x="5236" y="320"/>
                  <a:pt x="5229" y="320"/>
                  <a:pt x="5220" y="320"/>
                </a:cubicBezTo>
                <a:cubicBezTo>
                  <a:pt x="5210" y="320"/>
                  <a:pt x="5131" y="320"/>
                  <a:pt x="5120" y="320"/>
                </a:cubicBezTo>
                <a:cubicBezTo>
                  <a:pt x="5108" y="320"/>
                  <a:pt x="5070" y="320"/>
                  <a:pt x="5060" y="320"/>
                </a:cubicBezTo>
                <a:cubicBezTo>
                  <a:pt x="5049" y="320"/>
                  <a:pt x="5006" y="320"/>
                  <a:pt x="4980" y="320"/>
                </a:cubicBezTo>
                <a:cubicBezTo>
                  <a:pt x="4952" y="320"/>
                  <a:pt x="4737" y="320"/>
                  <a:pt x="4700" y="320"/>
                </a:cubicBezTo>
                <a:cubicBezTo>
                  <a:pt x="4662" y="320"/>
                  <a:pt x="4529" y="320"/>
                  <a:pt x="4480" y="320"/>
                </a:cubicBezTo>
                <a:cubicBezTo>
                  <a:pt x="4430" y="320"/>
                  <a:pt x="4090" y="320"/>
                  <a:pt x="4040" y="320"/>
                </a:cubicBezTo>
                <a:cubicBezTo>
                  <a:pt x="3989" y="320"/>
                  <a:pt x="3837" y="320"/>
                  <a:pt x="3800" y="320"/>
                </a:cubicBezTo>
                <a:cubicBezTo>
                  <a:pt x="3762" y="320"/>
                  <a:pt x="3596" y="320"/>
                  <a:pt x="3540" y="320"/>
                </a:cubicBezTo>
                <a:cubicBezTo>
                  <a:pt x="3482" y="320"/>
                  <a:pt x="3094" y="320"/>
                  <a:pt x="3040" y="320"/>
                </a:cubicBezTo>
                <a:cubicBezTo>
                  <a:pt x="2985" y="320"/>
                  <a:pt x="2870" y="320"/>
                  <a:pt x="2820" y="320"/>
                </a:cubicBezTo>
                <a:cubicBezTo>
                  <a:pt x="2769" y="320"/>
                  <a:pt x="2408" y="320"/>
                  <a:pt x="2360" y="320"/>
                </a:cubicBezTo>
                <a:cubicBezTo>
                  <a:pt x="2311" y="320"/>
                  <a:pt x="2205" y="320"/>
                  <a:pt x="2180" y="320"/>
                </a:cubicBezTo>
                <a:cubicBezTo>
                  <a:pt x="2154" y="320"/>
                  <a:pt x="2061" y="320"/>
                  <a:pt x="2020" y="320"/>
                </a:cubicBezTo>
                <a:cubicBezTo>
                  <a:pt x="1978" y="320"/>
                  <a:pt x="1661" y="319"/>
                  <a:pt x="1620" y="320"/>
                </a:cubicBezTo>
                <a:cubicBezTo>
                  <a:pt x="1578" y="322"/>
                  <a:pt x="1488" y="337"/>
                  <a:pt x="1460" y="340"/>
                </a:cubicBezTo>
                <a:cubicBezTo>
                  <a:pt x="1431" y="343"/>
                  <a:pt x="1265" y="359"/>
                  <a:pt x="1240" y="360"/>
                </a:cubicBezTo>
                <a:cubicBezTo>
                  <a:pt x="1214" y="362"/>
                  <a:pt x="1136" y="360"/>
                  <a:pt x="1120" y="360"/>
                </a:cubicBezTo>
                <a:cubicBezTo>
                  <a:pt x="1103" y="360"/>
                  <a:pt x="1039" y="360"/>
                  <a:pt x="1020" y="360"/>
                </a:cubicBezTo>
                <a:cubicBezTo>
                  <a:pt x="1000" y="360"/>
                  <a:pt x="875" y="360"/>
                  <a:pt x="860" y="360"/>
                </a:cubicBezTo>
                <a:cubicBezTo>
                  <a:pt x="845" y="360"/>
                  <a:pt x="829" y="360"/>
                  <a:pt x="820" y="360"/>
                </a:cubicBezTo>
                <a:cubicBezTo>
                  <a:pt x="810" y="360"/>
                  <a:pt x="749" y="360"/>
                  <a:pt x="740" y="360"/>
                </a:cubicBezTo>
                <a:cubicBezTo>
                  <a:pt x="730" y="360"/>
                  <a:pt x="707" y="360"/>
                  <a:pt x="700" y="360"/>
                </a:cubicBezTo>
                <a:cubicBezTo>
                  <a:pt x="692" y="360"/>
                  <a:pt x="650" y="360"/>
                  <a:pt x="640" y="360"/>
                </a:cubicBezTo>
                <a:cubicBezTo>
                  <a:pt x="629" y="360"/>
                  <a:pt x="569" y="360"/>
                  <a:pt x="560" y="360"/>
                </a:cubicBezTo>
                <a:cubicBezTo>
                  <a:pt x="550" y="360"/>
                  <a:pt x="524" y="360"/>
                  <a:pt x="520" y="360"/>
                </a:cubicBezTo>
                <a:cubicBezTo>
                  <a:pt x="515" y="360"/>
                  <a:pt x="500" y="360"/>
                  <a:pt x="500" y="360"/>
                </a:cubicBezTo>
                <a:cubicBezTo>
                  <a:pt x="500" y="360"/>
                  <a:pt x="510" y="360"/>
                  <a:pt x="520" y="360"/>
                </a:cubicBezTo>
                <a:cubicBezTo>
                  <a:pt x="529" y="360"/>
                  <a:pt x="603" y="360"/>
                  <a:pt x="620" y="360"/>
                </a:cubicBezTo>
                <a:cubicBezTo>
                  <a:pt x="636" y="360"/>
                  <a:pt x="710" y="360"/>
                  <a:pt x="740" y="360"/>
                </a:cubicBezTo>
                <a:cubicBezTo>
                  <a:pt x="770" y="360"/>
                  <a:pt x="986" y="360"/>
                  <a:pt x="1020" y="360"/>
                </a:cubicBezTo>
                <a:cubicBezTo>
                  <a:pt x="1052" y="360"/>
                  <a:pt x="1135" y="360"/>
                  <a:pt x="1180" y="360"/>
                </a:cubicBezTo>
                <a:cubicBezTo>
                  <a:pt x="1225" y="360"/>
                  <a:pt x="1570" y="360"/>
                  <a:pt x="1620" y="360"/>
                </a:cubicBezTo>
                <a:cubicBezTo>
                  <a:pt x="1669" y="360"/>
                  <a:pt x="1805" y="360"/>
                  <a:pt x="1840" y="360"/>
                </a:cubicBezTo>
                <a:cubicBezTo>
                  <a:pt x="1874" y="360"/>
                  <a:pt x="2022" y="360"/>
                  <a:pt x="2080" y="360"/>
                </a:cubicBezTo>
                <a:cubicBezTo>
                  <a:pt x="2136" y="360"/>
                  <a:pt x="2542" y="360"/>
                  <a:pt x="2600" y="360"/>
                </a:cubicBezTo>
                <a:cubicBezTo>
                  <a:pt x="2656" y="360"/>
                  <a:pt x="2787" y="360"/>
                  <a:pt x="2840" y="360"/>
                </a:cubicBezTo>
                <a:cubicBezTo>
                  <a:pt x="2892" y="360"/>
                  <a:pt x="3251" y="360"/>
                  <a:pt x="3300" y="360"/>
                </a:cubicBezTo>
                <a:cubicBezTo>
                  <a:pt x="3348" y="360"/>
                  <a:pt x="3452" y="360"/>
                  <a:pt x="3480" y="360"/>
                </a:cubicBezTo>
                <a:cubicBezTo>
                  <a:pt x="3506" y="360"/>
                  <a:pt x="3630" y="360"/>
                  <a:pt x="3660" y="360"/>
                </a:cubicBezTo>
                <a:cubicBezTo>
                  <a:pt x="3690" y="360"/>
                  <a:pt x="3855" y="360"/>
                  <a:pt x="3880" y="360"/>
                </a:cubicBezTo>
                <a:cubicBezTo>
                  <a:pt x="3904" y="360"/>
                  <a:pt x="3959" y="360"/>
                  <a:pt x="3980" y="360"/>
                </a:cubicBezTo>
                <a:cubicBezTo>
                  <a:pt x="4000" y="360"/>
                  <a:pt x="4141" y="360"/>
                  <a:pt x="4160" y="360"/>
                </a:cubicBezTo>
                <a:cubicBezTo>
                  <a:pt x="4178" y="360"/>
                  <a:pt x="4210" y="360"/>
                  <a:pt x="4220" y="360"/>
                </a:cubicBezTo>
                <a:cubicBezTo>
                  <a:pt x="4229" y="360"/>
                  <a:pt x="4269" y="360"/>
                  <a:pt x="4280" y="360"/>
                </a:cubicBezTo>
                <a:cubicBezTo>
                  <a:pt x="4290" y="360"/>
                  <a:pt x="4350" y="360"/>
                  <a:pt x="4360" y="360"/>
                </a:cubicBezTo>
                <a:cubicBezTo>
                  <a:pt x="4369" y="360"/>
                  <a:pt x="4389" y="360"/>
                  <a:pt x="4400" y="360"/>
                </a:cubicBezTo>
                <a:cubicBezTo>
                  <a:pt x="4410" y="360"/>
                  <a:pt x="4489" y="360"/>
                  <a:pt x="4500" y="360"/>
                </a:cubicBezTo>
                <a:cubicBezTo>
                  <a:pt x="4510" y="360"/>
                  <a:pt x="4529" y="360"/>
                  <a:pt x="4540" y="360"/>
                </a:cubicBezTo>
                <a:cubicBezTo>
                  <a:pt x="4550" y="360"/>
                  <a:pt x="4628" y="360"/>
                  <a:pt x="4640" y="360"/>
                </a:cubicBezTo>
                <a:cubicBezTo>
                  <a:pt x="4651" y="360"/>
                  <a:pt x="4689" y="360"/>
                  <a:pt x="4700" y="360"/>
                </a:cubicBezTo>
                <a:cubicBezTo>
                  <a:pt x="4710" y="360"/>
                  <a:pt x="4755" y="359"/>
                  <a:pt x="4780" y="360"/>
                </a:cubicBezTo>
                <a:cubicBezTo>
                  <a:pt x="4804" y="362"/>
                  <a:pt x="4997" y="379"/>
                  <a:pt x="5020" y="380"/>
                </a:cubicBezTo>
                <a:cubicBezTo>
                  <a:pt x="5042" y="382"/>
                  <a:pt x="5066" y="380"/>
                  <a:pt x="5080" y="380"/>
                </a:cubicBezTo>
                <a:cubicBezTo>
                  <a:pt x="5093" y="380"/>
                  <a:pt x="5189" y="380"/>
                  <a:pt x="5200" y="380"/>
                </a:cubicBezTo>
                <a:cubicBezTo>
                  <a:pt x="5210" y="380"/>
                  <a:pt x="5218" y="377"/>
                  <a:pt x="5220" y="380"/>
                </a:cubicBezTo>
                <a:cubicBezTo>
                  <a:pt x="5221" y="383"/>
                  <a:pt x="5221" y="417"/>
                  <a:pt x="5220" y="420"/>
                </a:cubicBezTo>
                <a:cubicBezTo>
                  <a:pt x="5218" y="423"/>
                  <a:pt x="5204" y="420"/>
                  <a:pt x="5200" y="420"/>
                </a:cubicBezTo>
                <a:cubicBezTo>
                  <a:pt x="5195" y="420"/>
                  <a:pt x="5170" y="419"/>
                  <a:pt x="5160" y="420"/>
                </a:cubicBezTo>
                <a:cubicBezTo>
                  <a:pt x="5149" y="422"/>
                  <a:pt x="5071" y="437"/>
                  <a:pt x="5060" y="440"/>
                </a:cubicBezTo>
                <a:cubicBezTo>
                  <a:pt x="5048" y="443"/>
                  <a:pt x="5018" y="456"/>
                  <a:pt x="5000" y="460"/>
                </a:cubicBezTo>
                <a:cubicBezTo>
                  <a:pt x="4981" y="465"/>
                  <a:pt x="4842" y="496"/>
                  <a:pt x="4820" y="500"/>
                </a:cubicBezTo>
                <a:cubicBezTo>
                  <a:pt x="4797" y="505"/>
                  <a:pt x="4718" y="517"/>
                  <a:pt x="4700" y="520"/>
                </a:cubicBezTo>
                <a:cubicBezTo>
                  <a:pt x="4681" y="523"/>
                  <a:pt x="4608" y="536"/>
                  <a:pt x="4580" y="540"/>
                </a:cubicBezTo>
                <a:cubicBezTo>
                  <a:pt x="4551" y="545"/>
                  <a:pt x="4346" y="577"/>
                  <a:pt x="4320" y="580"/>
                </a:cubicBezTo>
                <a:cubicBezTo>
                  <a:pt x="4292" y="583"/>
                  <a:pt x="4259" y="580"/>
                  <a:pt x="4220" y="580"/>
                </a:cubicBezTo>
                <a:cubicBezTo>
                  <a:pt x="4180" y="580"/>
                  <a:pt x="3848" y="580"/>
                  <a:pt x="3800" y="580"/>
                </a:cubicBezTo>
                <a:cubicBezTo>
                  <a:pt x="3751" y="580"/>
                  <a:pt x="3611" y="580"/>
                  <a:pt x="3580" y="580"/>
                </a:cubicBezTo>
                <a:cubicBezTo>
                  <a:pt x="3548" y="580"/>
                  <a:pt x="3411" y="580"/>
                  <a:pt x="3380" y="580"/>
                </a:cubicBezTo>
                <a:cubicBezTo>
                  <a:pt x="3348" y="580"/>
                  <a:pt x="3191" y="580"/>
                  <a:pt x="3160" y="580"/>
                </a:cubicBezTo>
                <a:cubicBezTo>
                  <a:pt x="3128" y="580"/>
                  <a:pt x="2988" y="580"/>
                  <a:pt x="2960" y="580"/>
                </a:cubicBezTo>
                <a:cubicBezTo>
                  <a:pt x="2931" y="580"/>
                  <a:pt x="2820" y="580"/>
                  <a:pt x="2780" y="580"/>
                </a:cubicBezTo>
                <a:cubicBezTo>
                  <a:pt x="2739" y="580"/>
                  <a:pt x="2457" y="580"/>
                  <a:pt x="2420" y="580"/>
                </a:cubicBezTo>
                <a:cubicBezTo>
                  <a:pt x="2382" y="580"/>
                  <a:pt x="2300" y="580"/>
                  <a:pt x="2280" y="580"/>
                </a:cubicBezTo>
                <a:cubicBezTo>
                  <a:pt x="2259" y="580"/>
                  <a:pt x="2166" y="580"/>
                  <a:pt x="2140" y="580"/>
                </a:cubicBezTo>
                <a:cubicBezTo>
                  <a:pt x="2112" y="580"/>
                  <a:pt x="1942" y="580"/>
                  <a:pt x="1920" y="580"/>
                </a:cubicBezTo>
                <a:cubicBezTo>
                  <a:pt x="1897" y="580"/>
                  <a:pt x="1850" y="580"/>
                  <a:pt x="1840" y="580"/>
                </a:cubicBezTo>
                <a:cubicBezTo>
                  <a:pt x="1829" y="580"/>
                  <a:pt x="1793" y="580"/>
                  <a:pt x="1780" y="580"/>
                </a:cubicBezTo>
                <a:cubicBezTo>
                  <a:pt x="1766" y="580"/>
                  <a:pt x="1673" y="580"/>
                  <a:pt x="1660" y="580"/>
                </a:cubicBezTo>
                <a:cubicBezTo>
                  <a:pt x="1646" y="580"/>
                  <a:pt x="1609" y="580"/>
                  <a:pt x="1600" y="580"/>
                </a:cubicBezTo>
                <a:cubicBezTo>
                  <a:pt x="1590" y="580"/>
                  <a:pt x="1549" y="580"/>
                  <a:pt x="1540" y="580"/>
                </a:cubicBezTo>
                <a:cubicBezTo>
                  <a:pt x="1530" y="580"/>
                  <a:pt x="1487" y="580"/>
                  <a:pt x="1480" y="580"/>
                </a:cubicBezTo>
                <a:cubicBezTo>
                  <a:pt x="1472" y="580"/>
                  <a:pt x="1444" y="580"/>
                  <a:pt x="1440" y="580"/>
                </a:cubicBezTo>
                <a:cubicBezTo>
                  <a:pt x="1435" y="580"/>
                  <a:pt x="1424" y="580"/>
                  <a:pt x="1420" y="580"/>
                </a:cubicBezTo>
                <a:cubicBezTo>
                  <a:pt x="1415" y="580"/>
                  <a:pt x="1384" y="580"/>
                  <a:pt x="1380" y="580"/>
                </a:cubicBezTo>
                <a:cubicBezTo>
                  <a:pt x="1375" y="580"/>
                  <a:pt x="1362" y="580"/>
                  <a:pt x="1360" y="580"/>
                </a:cubicBezTo>
                <a:cubicBezTo>
                  <a:pt x="1356" y="580"/>
                  <a:pt x="1342" y="580"/>
                  <a:pt x="1340" y="580"/>
                </a:cubicBezTo>
                <a:cubicBezTo>
                  <a:pt x="1336" y="580"/>
                  <a:pt x="1322" y="580"/>
                  <a:pt x="1320" y="580"/>
                </a:cubicBezTo>
                <a:cubicBezTo>
                  <a:pt x="1316" y="580"/>
                  <a:pt x="1302" y="580"/>
                  <a:pt x="1300" y="580"/>
                </a:cubicBezTo>
                <a:cubicBezTo>
                  <a:pt x="1296" y="580"/>
                  <a:pt x="1282" y="580"/>
                  <a:pt x="1280" y="580"/>
                </a:cubicBezTo>
                <a:cubicBezTo>
                  <a:pt x="1276" y="580"/>
                  <a:pt x="1262" y="580"/>
                  <a:pt x="1260" y="580"/>
                </a:cubicBezTo>
                <a:cubicBezTo>
                  <a:pt x="1256" y="580"/>
                  <a:pt x="1242" y="580"/>
                  <a:pt x="1240" y="580"/>
                </a:cubicBezTo>
                <a:cubicBezTo>
                  <a:pt x="1236" y="580"/>
                  <a:pt x="1222" y="580"/>
                  <a:pt x="1220" y="580"/>
                </a:cubicBezTo>
                <a:cubicBezTo>
                  <a:pt x="1216" y="580"/>
                  <a:pt x="1202" y="580"/>
                  <a:pt x="1200" y="580"/>
                </a:cubicBezTo>
                <a:cubicBezTo>
                  <a:pt x="1196" y="580"/>
                  <a:pt x="1182" y="580"/>
                  <a:pt x="1180" y="580"/>
                </a:cubicBezTo>
                <a:cubicBezTo>
                  <a:pt x="1176" y="580"/>
                  <a:pt x="1162" y="580"/>
                  <a:pt x="1160" y="580"/>
                </a:cubicBezTo>
                <a:cubicBezTo>
                  <a:pt x="1156" y="580"/>
                  <a:pt x="1142" y="580"/>
                  <a:pt x="1140" y="580"/>
                </a:cubicBezTo>
                <a:cubicBezTo>
                  <a:pt x="1136" y="580"/>
                  <a:pt x="1122" y="580"/>
                  <a:pt x="1120" y="580"/>
                </a:cubicBezTo>
                <a:cubicBezTo>
                  <a:pt x="1116" y="580"/>
                  <a:pt x="1102" y="580"/>
                  <a:pt x="1100" y="580"/>
                </a:cubicBezTo>
                <a:cubicBezTo>
                  <a:pt x="1096" y="580"/>
                  <a:pt x="1084" y="580"/>
                  <a:pt x="1080" y="580"/>
                </a:cubicBezTo>
                <a:cubicBezTo>
                  <a:pt x="1075" y="580"/>
                  <a:pt x="1044" y="580"/>
                  <a:pt x="1040" y="580"/>
                </a:cubicBezTo>
                <a:cubicBezTo>
                  <a:pt x="1035" y="580"/>
                  <a:pt x="1022" y="580"/>
                  <a:pt x="1020" y="580"/>
                </a:cubicBezTo>
                <a:cubicBezTo>
                  <a:pt x="1016" y="580"/>
                  <a:pt x="1002" y="580"/>
                  <a:pt x="1000" y="580"/>
                </a:cubicBezTo>
                <a:cubicBezTo>
                  <a:pt x="996" y="580"/>
                  <a:pt x="982" y="580"/>
                  <a:pt x="980" y="580"/>
                </a:cubicBezTo>
                <a:cubicBezTo>
                  <a:pt x="976" y="580"/>
                  <a:pt x="965" y="580"/>
                  <a:pt x="960" y="580"/>
                </a:cubicBezTo>
                <a:cubicBezTo>
                  <a:pt x="954" y="580"/>
                  <a:pt x="907" y="580"/>
                  <a:pt x="900" y="580"/>
                </a:cubicBezTo>
                <a:cubicBezTo>
                  <a:pt x="892" y="580"/>
                  <a:pt x="865" y="580"/>
                  <a:pt x="860" y="580"/>
                </a:cubicBezTo>
                <a:cubicBezTo>
                  <a:pt x="854" y="580"/>
                  <a:pt x="825" y="580"/>
                  <a:pt x="820" y="580"/>
                </a:cubicBezTo>
                <a:cubicBezTo>
                  <a:pt x="814" y="580"/>
                  <a:pt x="784" y="580"/>
                  <a:pt x="780" y="580"/>
                </a:cubicBezTo>
                <a:cubicBezTo>
                  <a:pt x="775" y="580"/>
                  <a:pt x="762" y="580"/>
                  <a:pt x="760" y="580"/>
                </a:cubicBezTo>
                <a:cubicBezTo>
                  <a:pt x="756" y="580"/>
                  <a:pt x="742" y="580"/>
                  <a:pt x="740" y="580"/>
                </a:cubicBezTo>
                <a:cubicBezTo>
                  <a:pt x="736" y="580"/>
                  <a:pt x="722" y="580"/>
                  <a:pt x="720" y="580"/>
                </a:cubicBezTo>
                <a:cubicBezTo>
                  <a:pt x="716" y="580"/>
                  <a:pt x="702" y="580"/>
                  <a:pt x="700" y="580"/>
                </a:cubicBezTo>
                <a:cubicBezTo>
                  <a:pt x="696" y="580"/>
                  <a:pt x="682" y="580"/>
                  <a:pt x="680" y="580"/>
                </a:cubicBezTo>
                <a:cubicBezTo>
                  <a:pt x="676" y="580"/>
                  <a:pt x="661" y="582"/>
                  <a:pt x="660" y="580"/>
                </a:cubicBezTo>
                <a:cubicBezTo>
                  <a:pt x="658" y="579"/>
                  <a:pt x="661" y="562"/>
                  <a:pt x="660" y="560"/>
                </a:cubicBezTo>
                <a:cubicBezTo>
                  <a:pt x="658" y="559"/>
                  <a:pt x="642" y="560"/>
                  <a:pt x="640" y="560"/>
                </a:cubicBezTo>
                <a:cubicBezTo>
                  <a:pt x="636" y="560"/>
                  <a:pt x="624" y="562"/>
                  <a:pt x="620" y="560"/>
                </a:cubicBezTo>
                <a:cubicBezTo>
                  <a:pt x="615" y="559"/>
                  <a:pt x="582" y="543"/>
                  <a:pt x="580" y="540"/>
                </a:cubicBezTo>
                <a:cubicBezTo>
                  <a:pt x="576" y="537"/>
                  <a:pt x="581" y="523"/>
                  <a:pt x="580" y="520"/>
                </a:cubicBezTo>
                <a:cubicBezTo>
                  <a:pt x="578" y="517"/>
                  <a:pt x="561" y="503"/>
                  <a:pt x="560" y="500"/>
                </a:cubicBezTo>
                <a:cubicBezTo>
                  <a:pt x="558" y="497"/>
                  <a:pt x="560" y="477"/>
                  <a:pt x="560" y="480"/>
                </a:cubicBezTo>
                <a:cubicBezTo>
                  <a:pt x="560" y="483"/>
                  <a:pt x="560" y="457"/>
                  <a:pt x="560" y="460"/>
                </a:cubicBezTo>
                <a:cubicBezTo>
                  <a:pt x="560" y="463"/>
                  <a:pt x="560" y="437"/>
                  <a:pt x="560" y="440"/>
                </a:cubicBezTo>
                <a:cubicBezTo>
                  <a:pt x="560" y="443"/>
                  <a:pt x="558" y="423"/>
                  <a:pt x="560" y="420"/>
                </a:cubicBezTo>
                <a:cubicBezTo>
                  <a:pt x="561" y="417"/>
                  <a:pt x="576" y="403"/>
                  <a:pt x="580" y="400"/>
                </a:cubicBezTo>
                <a:cubicBezTo>
                  <a:pt x="582" y="397"/>
                  <a:pt x="595" y="385"/>
                  <a:pt x="600" y="380"/>
                </a:cubicBezTo>
                <a:cubicBezTo>
                  <a:pt x="604" y="376"/>
                  <a:pt x="634" y="345"/>
                  <a:pt x="640" y="340"/>
                </a:cubicBezTo>
                <a:cubicBezTo>
                  <a:pt x="645" y="336"/>
                  <a:pt x="674" y="325"/>
                  <a:pt x="680" y="320"/>
                </a:cubicBezTo>
                <a:cubicBezTo>
                  <a:pt x="685" y="316"/>
                  <a:pt x="715" y="283"/>
                  <a:pt x="720" y="280"/>
                </a:cubicBezTo>
                <a:cubicBezTo>
                  <a:pt x="724" y="277"/>
                  <a:pt x="736" y="280"/>
                  <a:pt x="740" y="280"/>
                </a:cubicBezTo>
                <a:cubicBezTo>
                  <a:pt x="742" y="280"/>
                  <a:pt x="750" y="280"/>
                  <a:pt x="760" y="280"/>
                </a:cubicBezTo>
                <a:cubicBezTo>
                  <a:pt x="769" y="280"/>
                  <a:pt x="846" y="280"/>
                  <a:pt x="860" y="280"/>
                </a:cubicBezTo>
                <a:cubicBezTo>
                  <a:pt x="873" y="280"/>
                  <a:pt x="928" y="280"/>
                  <a:pt x="940" y="280"/>
                </a:cubicBezTo>
                <a:cubicBezTo>
                  <a:pt x="951" y="280"/>
                  <a:pt x="1001" y="280"/>
                  <a:pt x="1020" y="280"/>
                </a:cubicBezTo>
                <a:cubicBezTo>
                  <a:pt x="1038" y="280"/>
                  <a:pt x="1161" y="280"/>
                  <a:pt x="1180" y="280"/>
                </a:cubicBezTo>
                <a:cubicBezTo>
                  <a:pt x="1198" y="280"/>
                  <a:pt x="1249" y="280"/>
                  <a:pt x="1260" y="280"/>
                </a:cubicBezTo>
                <a:cubicBezTo>
                  <a:pt x="1270" y="280"/>
                  <a:pt x="1310" y="280"/>
                  <a:pt x="1320" y="280"/>
                </a:cubicBezTo>
                <a:cubicBezTo>
                  <a:pt x="1329" y="280"/>
                  <a:pt x="1370" y="280"/>
                  <a:pt x="1380" y="280"/>
                </a:cubicBezTo>
                <a:cubicBezTo>
                  <a:pt x="1389" y="280"/>
                  <a:pt x="1429" y="280"/>
                  <a:pt x="1440" y="280"/>
                </a:cubicBezTo>
                <a:cubicBezTo>
                  <a:pt x="1450" y="280"/>
                  <a:pt x="1503" y="280"/>
                  <a:pt x="1520" y="280"/>
                </a:cubicBezTo>
                <a:cubicBezTo>
                  <a:pt x="1536" y="280"/>
                  <a:pt x="1643" y="280"/>
                  <a:pt x="1660" y="280"/>
                </a:cubicBezTo>
                <a:cubicBezTo>
                  <a:pt x="1676" y="280"/>
                  <a:pt x="1726" y="280"/>
                  <a:pt x="1740" y="280"/>
                </a:cubicBezTo>
                <a:cubicBezTo>
                  <a:pt x="1753" y="280"/>
                  <a:pt x="1817" y="280"/>
                  <a:pt x="1840" y="280"/>
                </a:cubicBezTo>
                <a:cubicBezTo>
                  <a:pt x="1862" y="280"/>
                  <a:pt x="2019" y="280"/>
                  <a:pt x="2040" y="280"/>
                </a:cubicBezTo>
                <a:cubicBezTo>
                  <a:pt x="2060" y="280"/>
                  <a:pt x="2101" y="280"/>
                  <a:pt x="2120" y="280"/>
                </a:cubicBezTo>
                <a:cubicBezTo>
                  <a:pt x="2138" y="280"/>
                  <a:pt x="2261" y="280"/>
                  <a:pt x="2280" y="280"/>
                </a:cubicBezTo>
                <a:cubicBezTo>
                  <a:pt x="2298" y="280"/>
                  <a:pt x="2349" y="280"/>
                  <a:pt x="2360" y="280"/>
                </a:cubicBezTo>
                <a:cubicBezTo>
                  <a:pt x="2370" y="280"/>
                  <a:pt x="2405" y="280"/>
                  <a:pt x="2420" y="280"/>
                </a:cubicBezTo>
                <a:cubicBezTo>
                  <a:pt x="2435" y="280"/>
                  <a:pt x="2545" y="280"/>
                  <a:pt x="2560" y="280"/>
                </a:cubicBezTo>
                <a:cubicBezTo>
                  <a:pt x="2575" y="280"/>
                  <a:pt x="2612" y="280"/>
                  <a:pt x="2620" y="280"/>
                </a:cubicBezTo>
                <a:cubicBezTo>
                  <a:pt x="2627" y="280"/>
                  <a:pt x="2648" y="280"/>
                  <a:pt x="2660" y="280"/>
                </a:cubicBezTo>
                <a:cubicBezTo>
                  <a:pt x="2671" y="280"/>
                  <a:pt x="2765" y="280"/>
                  <a:pt x="2780" y="280"/>
                </a:cubicBezTo>
                <a:cubicBezTo>
                  <a:pt x="2795" y="280"/>
                  <a:pt x="2841" y="280"/>
                  <a:pt x="2860" y="280"/>
                </a:cubicBezTo>
                <a:cubicBezTo>
                  <a:pt x="2878" y="280"/>
                  <a:pt x="3003" y="280"/>
                  <a:pt x="3020" y="280"/>
                </a:cubicBezTo>
                <a:cubicBezTo>
                  <a:pt x="3036" y="280"/>
                  <a:pt x="3069" y="280"/>
                  <a:pt x="3080" y="280"/>
                </a:cubicBezTo>
                <a:cubicBezTo>
                  <a:pt x="3090" y="280"/>
                  <a:pt x="3143" y="280"/>
                  <a:pt x="3160" y="280"/>
                </a:cubicBezTo>
                <a:cubicBezTo>
                  <a:pt x="3176" y="280"/>
                  <a:pt x="3285" y="280"/>
                  <a:pt x="3300" y="280"/>
                </a:cubicBezTo>
                <a:cubicBezTo>
                  <a:pt x="3315" y="280"/>
                  <a:pt x="3348" y="280"/>
                  <a:pt x="3360" y="280"/>
                </a:cubicBezTo>
                <a:cubicBezTo>
                  <a:pt x="3371" y="280"/>
                  <a:pt x="3448" y="280"/>
                  <a:pt x="3460" y="280"/>
                </a:cubicBezTo>
                <a:cubicBezTo>
                  <a:pt x="3471" y="280"/>
                  <a:pt x="3510" y="280"/>
                  <a:pt x="3520" y="280"/>
                </a:cubicBezTo>
                <a:cubicBezTo>
                  <a:pt x="3529" y="280"/>
                  <a:pt x="3568" y="280"/>
                  <a:pt x="3580" y="280"/>
                </a:cubicBezTo>
                <a:cubicBezTo>
                  <a:pt x="3591" y="280"/>
                  <a:pt x="3669" y="280"/>
                  <a:pt x="3680" y="280"/>
                </a:cubicBezTo>
                <a:cubicBezTo>
                  <a:pt x="3690" y="280"/>
                  <a:pt x="3710" y="280"/>
                  <a:pt x="3720" y="280"/>
                </a:cubicBezTo>
                <a:cubicBezTo>
                  <a:pt x="3729" y="280"/>
                  <a:pt x="3792" y="280"/>
                  <a:pt x="3800" y="280"/>
                </a:cubicBezTo>
                <a:cubicBezTo>
                  <a:pt x="3807" y="280"/>
                  <a:pt x="3814" y="280"/>
                  <a:pt x="3820" y="280"/>
                </a:cubicBezTo>
                <a:cubicBezTo>
                  <a:pt x="3825" y="280"/>
                  <a:pt x="3872" y="280"/>
                  <a:pt x="3880" y="280"/>
                </a:cubicBezTo>
                <a:cubicBezTo>
                  <a:pt x="3887" y="280"/>
                  <a:pt x="3914" y="280"/>
                  <a:pt x="3920" y="280"/>
                </a:cubicBezTo>
                <a:cubicBezTo>
                  <a:pt x="3925" y="280"/>
                  <a:pt x="3955" y="280"/>
                  <a:pt x="3960" y="280"/>
                </a:cubicBezTo>
                <a:cubicBezTo>
                  <a:pt x="3964" y="280"/>
                  <a:pt x="3975" y="280"/>
                  <a:pt x="3980" y="280"/>
                </a:cubicBezTo>
                <a:cubicBezTo>
                  <a:pt x="3984" y="280"/>
                  <a:pt x="4015" y="280"/>
                  <a:pt x="4020" y="280"/>
                </a:cubicBezTo>
                <a:cubicBezTo>
                  <a:pt x="4024" y="280"/>
                  <a:pt x="4032" y="280"/>
                  <a:pt x="4040" y="280"/>
                </a:cubicBezTo>
                <a:cubicBezTo>
                  <a:pt x="4047" y="280"/>
                  <a:pt x="4112" y="280"/>
                  <a:pt x="4120" y="280"/>
                </a:cubicBezTo>
                <a:cubicBezTo>
                  <a:pt x="4127" y="280"/>
                  <a:pt x="4135" y="280"/>
                  <a:pt x="4140" y="280"/>
                </a:cubicBezTo>
                <a:cubicBezTo>
                  <a:pt x="4144" y="280"/>
                  <a:pt x="4170" y="280"/>
                  <a:pt x="4180" y="280"/>
                </a:cubicBezTo>
                <a:cubicBezTo>
                  <a:pt x="4189" y="280"/>
                  <a:pt x="4250" y="280"/>
                  <a:pt x="4260" y="280"/>
                </a:cubicBezTo>
                <a:cubicBezTo>
                  <a:pt x="4269" y="280"/>
                  <a:pt x="4288" y="282"/>
                  <a:pt x="4300" y="280"/>
                </a:cubicBezTo>
                <a:cubicBezTo>
                  <a:pt x="4311" y="279"/>
                  <a:pt x="4408" y="262"/>
                  <a:pt x="4420" y="260"/>
                </a:cubicBezTo>
                <a:cubicBezTo>
                  <a:pt x="4431" y="259"/>
                  <a:pt x="4452" y="260"/>
                  <a:pt x="4460" y="260"/>
                </a:cubicBezTo>
                <a:cubicBezTo>
                  <a:pt x="4467" y="260"/>
                  <a:pt x="4503" y="260"/>
                  <a:pt x="4520" y="260"/>
                </a:cubicBezTo>
                <a:cubicBezTo>
                  <a:pt x="4536" y="260"/>
                  <a:pt x="4663" y="260"/>
                  <a:pt x="4680" y="260"/>
                </a:cubicBezTo>
                <a:cubicBezTo>
                  <a:pt x="4696" y="260"/>
                  <a:pt x="4728" y="262"/>
                  <a:pt x="4740" y="260"/>
                </a:cubicBezTo>
                <a:cubicBezTo>
                  <a:pt x="4751" y="259"/>
                  <a:pt x="4829" y="243"/>
                  <a:pt x="4840" y="240"/>
                </a:cubicBezTo>
                <a:cubicBezTo>
                  <a:pt x="4850" y="237"/>
                  <a:pt x="4875" y="222"/>
                  <a:pt x="4880" y="220"/>
                </a:cubicBezTo>
                <a:cubicBezTo>
                  <a:pt x="4884" y="219"/>
                  <a:pt x="4894" y="222"/>
                  <a:pt x="4900" y="220"/>
                </a:cubicBezTo>
                <a:cubicBezTo>
                  <a:pt x="4905" y="219"/>
                  <a:pt x="4954" y="202"/>
                  <a:pt x="4960" y="200"/>
                </a:cubicBezTo>
                <a:cubicBezTo>
                  <a:pt x="4965" y="199"/>
                  <a:pt x="4976" y="200"/>
                  <a:pt x="4980" y="200"/>
                </a:cubicBezTo>
                <a:cubicBezTo>
                  <a:pt x="4982" y="200"/>
                  <a:pt x="4996" y="200"/>
                  <a:pt x="5000" y="200"/>
                </a:cubicBezTo>
                <a:cubicBezTo>
                  <a:pt x="5002" y="200"/>
                  <a:pt x="5020" y="200"/>
                  <a:pt x="5020" y="200"/>
                </a:cubicBezTo>
                <a:cubicBezTo>
                  <a:pt x="5020" y="200"/>
                  <a:pt x="5005" y="200"/>
                  <a:pt x="5000" y="200"/>
                </a:cubicBezTo>
                <a:cubicBezTo>
                  <a:pt x="4994" y="200"/>
                  <a:pt x="4949" y="200"/>
                  <a:pt x="4940" y="200"/>
                </a:cubicBezTo>
                <a:cubicBezTo>
                  <a:pt x="4930" y="200"/>
                  <a:pt x="4895" y="200"/>
                  <a:pt x="4880" y="200"/>
                </a:cubicBezTo>
                <a:cubicBezTo>
                  <a:pt x="4865" y="200"/>
                  <a:pt x="4758" y="200"/>
                  <a:pt x="4740" y="200"/>
                </a:cubicBezTo>
                <a:cubicBezTo>
                  <a:pt x="4721" y="200"/>
                  <a:pt x="4656" y="200"/>
                  <a:pt x="4640" y="200"/>
                </a:cubicBezTo>
                <a:cubicBezTo>
                  <a:pt x="4623" y="200"/>
                  <a:pt x="4550" y="200"/>
                  <a:pt x="4520" y="200"/>
                </a:cubicBezTo>
                <a:cubicBezTo>
                  <a:pt x="4490" y="200"/>
                  <a:pt x="4272" y="200"/>
                  <a:pt x="4240" y="200"/>
                </a:cubicBezTo>
                <a:cubicBezTo>
                  <a:pt x="4206" y="200"/>
                  <a:pt x="4114" y="200"/>
                  <a:pt x="4080" y="200"/>
                </a:cubicBezTo>
                <a:cubicBezTo>
                  <a:pt x="4045" y="200"/>
                  <a:pt x="3812" y="200"/>
                  <a:pt x="3780" y="200"/>
                </a:cubicBezTo>
                <a:cubicBezTo>
                  <a:pt x="3746" y="200"/>
                  <a:pt x="3662" y="200"/>
                  <a:pt x="3640" y="200"/>
                </a:cubicBezTo>
                <a:cubicBezTo>
                  <a:pt x="3617" y="200"/>
                  <a:pt x="3511" y="200"/>
                  <a:pt x="3480" y="200"/>
                </a:cubicBezTo>
                <a:cubicBezTo>
                  <a:pt x="3448" y="200"/>
                  <a:pt x="3246" y="200"/>
                  <a:pt x="3220" y="200"/>
                </a:cubicBezTo>
                <a:cubicBezTo>
                  <a:pt x="3192" y="200"/>
                  <a:pt x="3144" y="200"/>
                  <a:pt x="3120" y="200"/>
                </a:cubicBezTo>
                <a:cubicBezTo>
                  <a:pt x="3095" y="200"/>
                  <a:pt x="2925" y="200"/>
                  <a:pt x="2900" y="200"/>
                </a:cubicBezTo>
                <a:cubicBezTo>
                  <a:pt x="2874" y="200"/>
                  <a:pt x="2795" y="200"/>
                  <a:pt x="2780" y="200"/>
                </a:cubicBezTo>
                <a:cubicBezTo>
                  <a:pt x="2765" y="200"/>
                  <a:pt x="2720" y="200"/>
                  <a:pt x="2700" y="200"/>
                </a:cubicBezTo>
                <a:cubicBezTo>
                  <a:pt x="2679" y="200"/>
                  <a:pt x="2522" y="200"/>
                  <a:pt x="2500" y="200"/>
                </a:cubicBezTo>
                <a:cubicBezTo>
                  <a:pt x="2477" y="200"/>
                  <a:pt x="2416" y="200"/>
                  <a:pt x="2400" y="200"/>
                </a:cubicBezTo>
                <a:cubicBezTo>
                  <a:pt x="2383" y="200"/>
                  <a:pt x="2305" y="200"/>
                  <a:pt x="2280" y="200"/>
                </a:cubicBezTo>
                <a:cubicBezTo>
                  <a:pt x="2254" y="200"/>
                  <a:pt x="2088" y="200"/>
                  <a:pt x="2060" y="200"/>
                </a:cubicBezTo>
                <a:cubicBezTo>
                  <a:pt x="2031" y="200"/>
                  <a:pt x="1934" y="200"/>
                  <a:pt x="1900" y="200"/>
                </a:cubicBezTo>
                <a:cubicBezTo>
                  <a:pt x="1865" y="200"/>
                  <a:pt x="1635" y="200"/>
                  <a:pt x="1600" y="200"/>
                </a:cubicBezTo>
                <a:cubicBezTo>
                  <a:pt x="1564" y="200"/>
                  <a:pt x="1457" y="200"/>
                  <a:pt x="1420" y="200"/>
                </a:cubicBezTo>
                <a:cubicBezTo>
                  <a:pt x="1382" y="200"/>
                  <a:pt x="1134" y="200"/>
                  <a:pt x="1100" y="200"/>
                </a:cubicBezTo>
                <a:cubicBezTo>
                  <a:pt x="1065" y="200"/>
                  <a:pt x="978" y="200"/>
                  <a:pt x="960" y="200"/>
                </a:cubicBezTo>
                <a:cubicBezTo>
                  <a:pt x="941" y="200"/>
                  <a:pt x="885" y="200"/>
                  <a:pt x="860" y="200"/>
                </a:cubicBezTo>
                <a:cubicBezTo>
                  <a:pt x="834" y="200"/>
                  <a:pt x="644" y="200"/>
                  <a:pt x="620" y="200"/>
                </a:cubicBezTo>
                <a:cubicBezTo>
                  <a:pt x="595" y="200"/>
                  <a:pt x="549" y="200"/>
                  <a:pt x="540" y="200"/>
                </a:cubicBezTo>
                <a:cubicBezTo>
                  <a:pt x="530" y="200"/>
                  <a:pt x="509" y="200"/>
                  <a:pt x="500" y="200"/>
                </a:cubicBezTo>
                <a:cubicBezTo>
                  <a:pt x="490" y="200"/>
                  <a:pt x="429" y="200"/>
                  <a:pt x="420" y="200"/>
                </a:cubicBezTo>
                <a:cubicBezTo>
                  <a:pt x="410" y="200"/>
                  <a:pt x="387" y="200"/>
                  <a:pt x="380" y="200"/>
                </a:cubicBezTo>
                <a:cubicBezTo>
                  <a:pt x="372" y="200"/>
                  <a:pt x="327" y="200"/>
                  <a:pt x="320" y="200"/>
                </a:cubicBezTo>
                <a:cubicBezTo>
                  <a:pt x="312" y="200"/>
                  <a:pt x="287" y="200"/>
                  <a:pt x="280" y="200"/>
                </a:cubicBezTo>
                <a:cubicBezTo>
                  <a:pt x="272" y="200"/>
                  <a:pt x="225" y="200"/>
                  <a:pt x="220" y="200"/>
                </a:cubicBezTo>
                <a:cubicBezTo>
                  <a:pt x="214" y="200"/>
                  <a:pt x="204" y="200"/>
                  <a:pt x="200" y="200"/>
                </a:cubicBezTo>
                <a:cubicBezTo>
                  <a:pt x="195" y="200"/>
                  <a:pt x="165" y="200"/>
                  <a:pt x="160" y="200"/>
                </a:cubicBezTo>
                <a:cubicBezTo>
                  <a:pt x="154" y="200"/>
                  <a:pt x="118" y="200"/>
                  <a:pt x="120" y="200"/>
                </a:cubicBezTo>
                <a:cubicBezTo>
                  <a:pt x="121" y="200"/>
                  <a:pt x="168" y="202"/>
                  <a:pt x="180" y="200"/>
                </a:cubicBezTo>
                <a:cubicBezTo>
                  <a:pt x="191" y="199"/>
                  <a:pt x="265" y="183"/>
                  <a:pt x="280" y="180"/>
                </a:cubicBezTo>
                <a:cubicBezTo>
                  <a:pt x="295" y="177"/>
                  <a:pt x="351" y="162"/>
                  <a:pt x="380" y="160"/>
                </a:cubicBezTo>
                <a:cubicBezTo>
                  <a:pt x="408" y="159"/>
                  <a:pt x="624" y="160"/>
                  <a:pt x="660" y="160"/>
                </a:cubicBezTo>
                <a:cubicBezTo>
                  <a:pt x="695" y="160"/>
                  <a:pt x="810" y="160"/>
                  <a:pt x="860" y="160"/>
                </a:cubicBezTo>
                <a:cubicBezTo>
                  <a:pt x="909" y="160"/>
                  <a:pt x="1267" y="160"/>
                  <a:pt x="1320" y="160"/>
                </a:cubicBezTo>
                <a:cubicBezTo>
                  <a:pt x="1372" y="160"/>
                  <a:pt x="1525" y="160"/>
                  <a:pt x="1560" y="160"/>
                </a:cubicBezTo>
                <a:cubicBezTo>
                  <a:pt x="1594" y="160"/>
                  <a:pt x="1735" y="160"/>
                  <a:pt x="1780" y="160"/>
                </a:cubicBezTo>
                <a:cubicBezTo>
                  <a:pt x="1825" y="160"/>
                  <a:pt x="2119" y="160"/>
                  <a:pt x="2160" y="160"/>
                </a:cubicBezTo>
                <a:cubicBezTo>
                  <a:pt x="2200" y="160"/>
                  <a:pt x="2297" y="160"/>
                  <a:pt x="2320" y="160"/>
                </a:cubicBezTo>
                <a:cubicBezTo>
                  <a:pt x="2342" y="160"/>
                  <a:pt x="2437" y="160"/>
                  <a:pt x="2460" y="160"/>
                </a:cubicBezTo>
                <a:cubicBezTo>
                  <a:pt x="2482" y="160"/>
                  <a:pt x="2597" y="160"/>
                  <a:pt x="2620" y="160"/>
                </a:cubicBezTo>
                <a:cubicBezTo>
                  <a:pt x="2642" y="160"/>
                  <a:pt x="2739" y="160"/>
                  <a:pt x="2760" y="160"/>
                </a:cubicBezTo>
                <a:cubicBezTo>
                  <a:pt x="2780" y="160"/>
                  <a:pt x="2866" y="160"/>
                  <a:pt x="2900" y="160"/>
                </a:cubicBezTo>
                <a:cubicBezTo>
                  <a:pt x="2932" y="160"/>
                  <a:pt x="3165" y="160"/>
                  <a:pt x="3200" y="160"/>
                </a:cubicBezTo>
                <a:cubicBezTo>
                  <a:pt x="3234" y="160"/>
                  <a:pt x="3325" y="160"/>
                  <a:pt x="3360" y="160"/>
                </a:cubicBezTo>
                <a:cubicBezTo>
                  <a:pt x="3394" y="160"/>
                  <a:pt x="3624" y="160"/>
                  <a:pt x="3660" y="160"/>
                </a:cubicBezTo>
                <a:cubicBezTo>
                  <a:pt x="3695" y="160"/>
                  <a:pt x="3815" y="160"/>
                  <a:pt x="3840" y="160"/>
                </a:cubicBezTo>
                <a:cubicBezTo>
                  <a:pt x="3864" y="160"/>
                  <a:pt x="3946" y="160"/>
                  <a:pt x="3980" y="160"/>
                </a:cubicBezTo>
                <a:cubicBezTo>
                  <a:pt x="4012" y="160"/>
                  <a:pt x="4250" y="160"/>
                  <a:pt x="4280" y="160"/>
                </a:cubicBezTo>
                <a:cubicBezTo>
                  <a:pt x="4310" y="160"/>
                  <a:pt x="4357" y="160"/>
                  <a:pt x="4380" y="160"/>
                </a:cubicBezTo>
                <a:cubicBezTo>
                  <a:pt x="4402" y="160"/>
                  <a:pt x="4555" y="160"/>
                  <a:pt x="4580" y="160"/>
                </a:cubicBezTo>
                <a:cubicBezTo>
                  <a:pt x="4604" y="160"/>
                  <a:pt x="4685" y="160"/>
                  <a:pt x="4700" y="160"/>
                </a:cubicBezTo>
                <a:cubicBezTo>
                  <a:pt x="4715" y="160"/>
                  <a:pt x="4763" y="160"/>
                  <a:pt x="4780" y="160"/>
                </a:cubicBezTo>
                <a:cubicBezTo>
                  <a:pt x="4796" y="160"/>
                  <a:pt x="4906" y="160"/>
                  <a:pt x="4920" y="160"/>
                </a:cubicBezTo>
                <a:cubicBezTo>
                  <a:pt x="4933" y="160"/>
                  <a:pt x="4948" y="162"/>
                  <a:pt x="4960" y="160"/>
                </a:cubicBezTo>
                <a:cubicBezTo>
                  <a:pt x="4971" y="159"/>
                  <a:pt x="5070" y="143"/>
                  <a:pt x="5080" y="140"/>
                </a:cubicBezTo>
                <a:cubicBezTo>
                  <a:pt x="5089" y="137"/>
                  <a:pt x="5078" y="122"/>
                  <a:pt x="5080" y="120"/>
                </a:cubicBezTo>
                <a:cubicBezTo>
                  <a:pt x="5081" y="119"/>
                  <a:pt x="5096" y="120"/>
                  <a:pt x="5100" y="120"/>
                </a:cubicBezTo>
                <a:cubicBezTo>
                  <a:pt x="5102" y="120"/>
                  <a:pt x="5116" y="120"/>
                  <a:pt x="5120" y="120"/>
                </a:cubicBezTo>
                <a:cubicBezTo>
                  <a:pt x="5122" y="120"/>
                  <a:pt x="5122" y="120"/>
                  <a:pt x="5140" y="120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518" name="table 518"/>
          <p:cNvGraphicFramePr>
            <a:graphicFrameLocks noGrp="1"/>
          </p:cNvGraphicFramePr>
          <p:nvPr/>
        </p:nvGraphicFramePr>
        <p:xfrm>
          <a:off x="3971086" y="4667364"/>
          <a:ext cx="1473200" cy="865505"/>
        </p:xfrm>
        <a:graphic>
          <a:graphicData uri="http://schemas.openxmlformats.org/drawingml/2006/table">
            <a:tbl>
              <a:tblPr/>
              <a:tblGrid>
                <a:gridCol w="1473200"/>
              </a:tblGrid>
              <a:tr h="8591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marL="130810" indent="8890" algn="l" rtl="0" eaLnBrk="0">
                        <a:lnSpc>
                          <a:spcPct val="117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园内道路、公共</a:t>
                      </a:r>
                      <a:r>
                        <a:rPr sz="1200" kern="0" spc="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1200" kern="0" spc="-5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场所 ，看得见、</a:t>
                      </a:r>
                      <a:r>
                        <a:rPr sz="1200" kern="0" spc="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1200" kern="0" spc="1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看得清；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20" name="table 520"/>
          <p:cNvGraphicFramePr>
            <a:graphicFrameLocks noGrp="1"/>
          </p:cNvGraphicFramePr>
          <p:nvPr/>
        </p:nvGraphicFramePr>
        <p:xfrm>
          <a:off x="1191463" y="4667364"/>
          <a:ext cx="1473200" cy="865505"/>
        </p:xfrm>
        <a:graphic>
          <a:graphicData uri="http://schemas.openxmlformats.org/drawingml/2006/table">
            <a:tbl>
              <a:tblPr/>
              <a:tblGrid>
                <a:gridCol w="1473200"/>
              </a:tblGrid>
              <a:tr h="8591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marL="131445" indent="6985" algn="l" rtl="0" eaLnBrk="0">
                        <a:lnSpc>
                          <a:spcPct val="117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防止非法闯入园</a:t>
                      </a:r>
                      <a:r>
                        <a:rPr sz="1200" kern="0" spc="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1200" kern="0" spc="-5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区 ，全天候、去</a:t>
                      </a:r>
                      <a:r>
                        <a:rPr sz="1200" kern="0" spc="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1200" kern="0" spc="-7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干扰的精准防范；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22" name="table 522"/>
          <p:cNvGraphicFramePr>
            <a:graphicFrameLocks noGrp="1"/>
          </p:cNvGraphicFramePr>
          <p:nvPr/>
        </p:nvGraphicFramePr>
        <p:xfrm>
          <a:off x="6746456" y="4667364"/>
          <a:ext cx="1473200" cy="865505"/>
        </p:xfrm>
        <a:graphic>
          <a:graphicData uri="http://schemas.openxmlformats.org/drawingml/2006/table">
            <a:tbl>
              <a:tblPr/>
              <a:tblGrid>
                <a:gridCol w="1473200"/>
              </a:tblGrid>
              <a:tr h="8591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marL="131445" indent="-635" algn="l" rtl="0" eaLnBrk="0">
                        <a:lnSpc>
                          <a:spcPct val="117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仓库、机房等重</a:t>
                      </a:r>
                      <a:r>
                        <a:rPr sz="1200" kern="0" spc="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1200" kern="0" spc="-1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点区域防范、防</a:t>
                      </a:r>
                      <a:r>
                        <a:rPr sz="1200" kern="0" spc="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1200" kern="0" spc="2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火；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24" name="textbox 524"/>
          <p:cNvSpPr/>
          <p:nvPr/>
        </p:nvSpPr>
        <p:spPr>
          <a:xfrm>
            <a:off x="252222" y="362038"/>
            <a:ext cx="2908935" cy="4279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3165"/>
              </a:lnSpc>
            </a:pPr>
            <a:r>
              <a:rPr sz="23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对物品/环境管理设计</a:t>
            </a:r>
            <a:endParaRPr lang="en-US" altLang="en-US" sz="2300" dirty="0"/>
          </a:p>
        </p:txBody>
      </p:sp>
      <p:grpSp>
        <p:nvGrpSpPr>
          <p:cNvPr id="46" name="group 46"/>
          <p:cNvGrpSpPr/>
          <p:nvPr/>
        </p:nvGrpSpPr>
        <p:grpSpPr>
          <a:xfrm rot="21600000">
            <a:off x="9552571" y="4667364"/>
            <a:ext cx="1473530" cy="625716"/>
            <a:chOff x="0" y="0"/>
            <a:chExt cx="1473530" cy="625716"/>
          </a:xfrm>
        </p:grpSpPr>
        <p:pic>
          <p:nvPicPr>
            <p:cNvPr id="526" name="picture 5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1473530" cy="625716"/>
            </a:xfrm>
            <a:prstGeom prst="rect">
              <a:avLst/>
            </a:prstGeom>
          </p:spPr>
        </p:pic>
        <p:sp>
          <p:nvSpPr>
            <p:cNvPr id="528" name="textbox 528"/>
            <p:cNvSpPr/>
            <p:nvPr/>
          </p:nvSpPr>
          <p:spPr>
            <a:xfrm>
              <a:off x="-12700" y="-12700"/>
              <a:ext cx="1499235" cy="6667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lang="en-US" altLang="en-US" sz="900" dirty="0"/>
            </a:p>
            <a:p>
              <a:pPr marL="142240" indent="1270" algn="l" rtl="0" eaLnBrk="0">
                <a:lnSpc>
                  <a:spcPct val="110000"/>
                </a:lnSpc>
                <a:spcBef>
                  <a:spcPts val="5"/>
                </a:spcBef>
              </a:pPr>
              <a:r>
                <a:rPr sz="1200" kern="0" spc="-30" dirty="0">
                  <a:solidFill>
                    <a:srgbClr val="7F6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全景把控全貌</a:t>
              </a:r>
              <a:r>
                <a:rPr sz="1200" kern="0" spc="130" dirty="0">
                  <a:solidFill>
                    <a:srgbClr val="7F6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kern="0" spc="-30" dirty="0">
                  <a:solidFill>
                    <a:srgbClr val="7F6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sz="1200" kern="0" spc="0" dirty="0">
                  <a:solidFill>
                    <a:srgbClr val="7F6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sz="1200" kern="0" spc="-80" dirty="0">
                  <a:solidFill>
                    <a:srgbClr val="7F6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特写关注区域；</a:t>
              </a:r>
              <a:endParaRPr lang="en-US" altLang="en-US" sz="1200" dirty="0"/>
            </a:p>
          </p:txBody>
        </p:sp>
      </p:grpSp>
      <p:graphicFrame>
        <p:nvGraphicFramePr>
          <p:cNvPr id="530" name="table 530"/>
          <p:cNvGraphicFramePr>
            <a:graphicFrameLocks noGrp="1"/>
          </p:cNvGraphicFramePr>
          <p:nvPr/>
        </p:nvGraphicFramePr>
        <p:xfrm>
          <a:off x="9558286" y="3948963"/>
          <a:ext cx="1447165" cy="439420"/>
        </p:xfrm>
        <a:graphic>
          <a:graphicData uri="http://schemas.openxmlformats.org/drawingml/2006/table">
            <a:tbl>
              <a:tblPr>
                <a:solidFill>
                  <a:srgbClr val="969696"/>
                </a:solidFill>
              </a:tblPr>
              <a:tblGrid>
                <a:gridCol w="1447165"/>
              </a:tblGrid>
              <a:tr h="4330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320675" algn="l" rtl="0" eaLnBrk="0">
                        <a:lnSpc>
                          <a:spcPct val="97000"/>
                        </a:lnSpc>
                      </a:pPr>
                      <a:r>
                        <a:rPr sz="1500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高点全景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2" name="table 532"/>
          <p:cNvGraphicFramePr>
            <a:graphicFrameLocks noGrp="1"/>
          </p:cNvGraphicFramePr>
          <p:nvPr/>
        </p:nvGraphicFramePr>
        <p:xfrm>
          <a:off x="1211668" y="3948963"/>
          <a:ext cx="1447165" cy="439420"/>
        </p:xfrm>
        <a:graphic>
          <a:graphicData uri="http://schemas.openxmlformats.org/drawingml/2006/table">
            <a:tbl>
              <a:tblPr>
                <a:solidFill>
                  <a:srgbClr val="969696"/>
                </a:solidFill>
              </a:tblPr>
              <a:tblGrid>
                <a:gridCol w="1447165"/>
              </a:tblGrid>
              <a:tr h="4330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700" dirty="0"/>
                    </a:p>
                    <a:p>
                      <a:pPr marL="31813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500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周界防范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4" name="table 534"/>
          <p:cNvGraphicFramePr>
            <a:graphicFrameLocks noGrp="1"/>
          </p:cNvGraphicFramePr>
          <p:nvPr/>
        </p:nvGraphicFramePr>
        <p:xfrm>
          <a:off x="3976801" y="3948963"/>
          <a:ext cx="1447165" cy="439420"/>
        </p:xfrm>
        <a:graphic>
          <a:graphicData uri="http://schemas.openxmlformats.org/drawingml/2006/table">
            <a:tbl>
              <a:tblPr>
                <a:solidFill>
                  <a:srgbClr val="969696"/>
                </a:solidFill>
              </a:tblPr>
              <a:tblGrid>
                <a:gridCol w="1447165"/>
              </a:tblGrid>
              <a:tr h="4330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700" dirty="0"/>
                    </a:p>
                    <a:p>
                      <a:pPr marL="33147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500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园内监控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6" name="table 536"/>
          <p:cNvGraphicFramePr>
            <a:graphicFrameLocks noGrp="1"/>
          </p:cNvGraphicFramePr>
          <p:nvPr/>
        </p:nvGraphicFramePr>
        <p:xfrm>
          <a:off x="6752170" y="3948963"/>
          <a:ext cx="1447165" cy="439420"/>
        </p:xfrm>
        <a:graphic>
          <a:graphicData uri="http://schemas.openxmlformats.org/drawingml/2006/table">
            <a:tbl>
              <a:tblPr>
                <a:solidFill>
                  <a:srgbClr val="969696"/>
                </a:solidFill>
              </a:tblPr>
              <a:tblGrid>
                <a:gridCol w="1447165"/>
              </a:tblGrid>
              <a:tr h="4330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700" dirty="0"/>
                    </a:p>
                    <a:p>
                      <a:pPr marL="32004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500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重点场所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</a:tbl>
          </a:graphicData>
        </a:graphic>
      </p:graphicFrame>
      <p:sp>
        <p:nvSpPr>
          <p:cNvPr id="538" name="textbox 538"/>
          <p:cNvSpPr/>
          <p:nvPr/>
        </p:nvSpPr>
        <p:spPr>
          <a:xfrm>
            <a:off x="0" y="1447266"/>
            <a:ext cx="1219200" cy="44005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20000"/>
              </a:lnSpc>
            </a:pPr>
            <a:endParaRPr lang="en-US" altLang="en-US" sz="100" dirty="0"/>
          </a:p>
          <a:p>
            <a:pPr marL="361315" indent="-203200" algn="l" rtl="0" eaLnBrk="0">
              <a:lnSpc>
                <a:spcPct val="112000"/>
              </a:lnSpc>
            </a:pPr>
            <a:r>
              <a:rPr sz="12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物品/环境管</a:t>
            </a:r>
            <a:r>
              <a:rPr sz="12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理设计</a:t>
            </a:r>
            <a:endParaRPr lang="en-US" altLang="en-US" sz="1200" dirty="0"/>
          </a:p>
        </p:txBody>
      </p:sp>
      <p:grpSp>
        <p:nvGrpSpPr>
          <p:cNvPr id="48" name="group 48"/>
          <p:cNvGrpSpPr/>
          <p:nvPr/>
        </p:nvGrpSpPr>
        <p:grpSpPr>
          <a:xfrm rot="21600000">
            <a:off x="0" y="936281"/>
            <a:ext cx="1219136" cy="241300"/>
            <a:chOff x="0" y="0"/>
            <a:chExt cx="1219136" cy="241300"/>
          </a:xfrm>
        </p:grpSpPr>
        <p:pic>
          <p:nvPicPr>
            <p:cNvPr id="540" name="picture 54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1219136" cy="241300"/>
            </a:xfrm>
            <a:prstGeom prst="rect">
              <a:avLst/>
            </a:prstGeom>
          </p:spPr>
        </p:pic>
        <p:sp>
          <p:nvSpPr>
            <p:cNvPr id="542" name="textbox 542"/>
            <p:cNvSpPr/>
            <p:nvPr/>
          </p:nvSpPr>
          <p:spPr>
            <a:xfrm>
              <a:off x="-12700" y="-12700"/>
              <a:ext cx="1244600" cy="28320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lang="en-US" altLang="en-US" sz="300" dirty="0"/>
            </a:p>
            <a:p>
              <a:pPr marL="127000" algn="l" rtl="0" eaLnBrk="0">
                <a:lnSpc>
                  <a:spcPct val="97000"/>
                </a:lnSpc>
              </a:pPr>
              <a:r>
                <a:rPr sz="1200" b="1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人员管理设计</a:t>
              </a:r>
              <a:endParaRPr lang="en-US" altLang="en-US" sz="1200" dirty="0"/>
            </a:p>
          </p:txBody>
        </p:sp>
      </p:grpSp>
      <p:grpSp>
        <p:nvGrpSpPr>
          <p:cNvPr id="50" name="group 50"/>
          <p:cNvGrpSpPr/>
          <p:nvPr/>
        </p:nvGrpSpPr>
        <p:grpSpPr>
          <a:xfrm rot="21600000">
            <a:off x="0" y="1198905"/>
            <a:ext cx="1219136" cy="241300"/>
            <a:chOff x="0" y="0"/>
            <a:chExt cx="1219136" cy="241300"/>
          </a:xfrm>
        </p:grpSpPr>
        <p:pic>
          <p:nvPicPr>
            <p:cNvPr id="544" name="picture 54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1219136" cy="241300"/>
            </a:xfrm>
            <a:prstGeom prst="rect">
              <a:avLst/>
            </a:prstGeom>
          </p:spPr>
        </p:pic>
        <p:sp>
          <p:nvSpPr>
            <p:cNvPr id="546" name="textbox 546"/>
            <p:cNvSpPr/>
            <p:nvPr/>
          </p:nvSpPr>
          <p:spPr>
            <a:xfrm>
              <a:off x="-12700" y="-12700"/>
              <a:ext cx="1244600" cy="28320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lang="en-US" altLang="en-US" sz="300" dirty="0"/>
            </a:p>
            <a:p>
              <a:pPr marL="128905" algn="l" rtl="0" eaLnBrk="0">
                <a:lnSpc>
                  <a:spcPct val="97000"/>
                </a:lnSpc>
              </a:pPr>
              <a:r>
                <a:rPr sz="1200" b="1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车辆管理设计</a:t>
              </a:r>
              <a:endParaRPr lang="en-US" altLang="en-US" sz="1200" dirty="0"/>
            </a:p>
          </p:txBody>
        </p:sp>
      </p:grpSp>
      <p:pic>
        <p:nvPicPr>
          <p:cNvPr id="548" name="picture 5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  <p:pic>
        <p:nvPicPr>
          <p:cNvPr id="550" name="picture 5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8724265" y="3067913"/>
            <a:ext cx="286601" cy="260159"/>
          </a:xfrm>
          <a:prstGeom prst="rect">
            <a:avLst/>
          </a:prstGeom>
        </p:spPr>
      </p:pic>
      <p:pic>
        <p:nvPicPr>
          <p:cNvPr id="552" name="picture 5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5957455" y="3067913"/>
            <a:ext cx="286600" cy="260159"/>
          </a:xfrm>
          <a:prstGeom prst="rect">
            <a:avLst/>
          </a:prstGeom>
        </p:spPr>
      </p:pic>
      <p:pic>
        <p:nvPicPr>
          <p:cNvPr id="554" name="picture 5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3172675" y="3067913"/>
            <a:ext cx="286600" cy="2601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58" name="picture 5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560" name="path"/>
          <p:cNvSpPr/>
          <p:nvPr/>
        </p:nvSpPr>
        <p:spPr>
          <a:xfrm>
            <a:off x="7955836" y="418253"/>
            <a:ext cx="4236163" cy="508840"/>
          </a:xfrm>
          <a:custGeom>
            <a:avLst/>
            <a:gdLst/>
            <a:ahLst/>
            <a:cxnLst/>
            <a:rect l="0" t="0" r="0" b="0"/>
            <a:pathLst>
              <a:path w="6671" h="801">
                <a:moveTo>
                  <a:pt x="601" y="281"/>
                </a:moveTo>
                <a:cubicBezTo>
                  <a:pt x="602" y="282"/>
                  <a:pt x="602" y="282"/>
                  <a:pt x="621" y="301"/>
                </a:cubicBezTo>
                <a:cubicBezTo>
                  <a:pt x="624" y="304"/>
                  <a:pt x="635" y="319"/>
                  <a:pt x="641" y="321"/>
                </a:cubicBezTo>
                <a:cubicBezTo>
                  <a:pt x="647" y="322"/>
                  <a:pt x="687" y="321"/>
                  <a:pt x="701" y="321"/>
                </a:cubicBezTo>
                <a:cubicBezTo>
                  <a:pt x="714" y="321"/>
                  <a:pt x="806" y="319"/>
                  <a:pt x="821" y="321"/>
                </a:cubicBezTo>
                <a:cubicBezTo>
                  <a:pt x="836" y="322"/>
                  <a:pt x="887" y="338"/>
                  <a:pt x="901" y="341"/>
                </a:cubicBezTo>
                <a:cubicBezTo>
                  <a:pt x="914" y="344"/>
                  <a:pt x="981" y="359"/>
                  <a:pt x="1001" y="361"/>
                </a:cubicBezTo>
                <a:cubicBezTo>
                  <a:pt x="1020" y="362"/>
                  <a:pt x="1141" y="361"/>
                  <a:pt x="1161" y="361"/>
                </a:cubicBezTo>
                <a:cubicBezTo>
                  <a:pt x="1180" y="361"/>
                  <a:pt x="1244" y="361"/>
                  <a:pt x="1261" y="361"/>
                </a:cubicBezTo>
                <a:cubicBezTo>
                  <a:pt x="1277" y="361"/>
                  <a:pt x="1355" y="361"/>
                  <a:pt x="1381" y="361"/>
                </a:cubicBezTo>
                <a:cubicBezTo>
                  <a:pt x="1406" y="361"/>
                  <a:pt x="1575" y="361"/>
                  <a:pt x="1601" y="361"/>
                </a:cubicBezTo>
                <a:cubicBezTo>
                  <a:pt x="1626" y="361"/>
                  <a:pt x="1704" y="361"/>
                  <a:pt x="1721" y="361"/>
                </a:cubicBezTo>
                <a:cubicBezTo>
                  <a:pt x="1737" y="361"/>
                  <a:pt x="1803" y="361"/>
                  <a:pt x="1821" y="361"/>
                </a:cubicBezTo>
                <a:cubicBezTo>
                  <a:pt x="1839" y="361"/>
                  <a:pt x="1940" y="361"/>
                  <a:pt x="1961" y="361"/>
                </a:cubicBezTo>
                <a:cubicBezTo>
                  <a:pt x="1982" y="361"/>
                  <a:pt x="2080" y="361"/>
                  <a:pt x="2101" y="361"/>
                </a:cubicBezTo>
                <a:cubicBezTo>
                  <a:pt x="2122" y="361"/>
                  <a:pt x="2220" y="361"/>
                  <a:pt x="2241" y="361"/>
                </a:cubicBezTo>
                <a:cubicBezTo>
                  <a:pt x="2262" y="361"/>
                  <a:pt x="2348" y="361"/>
                  <a:pt x="2381" y="361"/>
                </a:cubicBezTo>
                <a:cubicBezTo>
                  <a:pt x="2414" y="361"/>
                  <a:pt x="2645" y="361"/>
                  <a:pt x="2681" y="361"/>
                </a:cubicBezTo>
                <a:cubicBezTo>
                  <a:pt x="2717" y="361"/>
                  <a:pt x="2831" y="361"/>
                  <a:pt x="2861" y="361"/>
                </a:cubicBezTo>
                <a:cubicBezTo>
                  <a:pt x="2891" y="361"/>
                  <a:pt x="3031" y="361"/>
                  <a:pt x="3081" y="361"/>
                </a:cubicBezTo>
                <a:cubicBezTo>
                  <a:pt x="3130" y="361"/>
                  <a:pt x="3471" y="361"/>
                  <a:pt x="3521" y="361"/>
                </a:cubicBezTo>
                <a:cubicBezTo>
                  <a:pt x="3570" y="361"/>
                  <a:pt x="3706" y="361"/>
                  <a:pt x="3741" y="361"/>
                </a:cubicBezTo>
                <a:cubicBezTo>
                  <a:pt x="3775" y="361"/>
                  <a:pt x="3930" y="361"/>
                  <a:pt x="3981" y="361"/>
                </a:cubicBezTo>
                <a:cubicBezTo>
                  <a:pt x="4032" y="361"/>
                  <a:pt x="4374" y="361"/>
                  <a:pt x="4421" y="361"/>
                </a:cubicBezTo>
                <a:cubicBezTo>
                  <a:pt x="4467" y="361"/>
                  <a:pt x="4572" y="361"/>
                  <a:pt x="4601" y="361"/>
                </a:cubicBezTo>
                <a:cubicBezTo>
                  <a:pt x="4629" y="361"/>
                  <a:pt x="4763" y="361"/>
                  <a:pt x="4801" y="361"/>
                </a:cubicBezTo>
                <a:cubicBezTo>
                  <a:pt x="4838" y="361"/>
                  <a:pt x="5069" y="361"/>
                  <a:pt x="5101" y="361"/>
                </a:cubicBezTo>
                <a:cubicBezTo>
                  <a:pt x="5132" y="361"/>
                  <a:pt x="5204" y="361"/>
                  <a:pt x="5221" y="361"/>
                </a:cubicBezTo>
                <a:cubicBezTo>
                  <a:pt x="5237" y="361"/>
                  <a:pt x="5297" y="361"/>
                  <a:pt x="5321" y="361"/>
                </a:cubicBezTo>
                <a:cubicBezTo>
                  <a:pt x="5345" y="361"/>
                  <a:pt x="5514" y="361"/>
                  <a:pt x="5541" y="361"/>
                </a:cubicBezTo>
                <a:cubicBezTo>
                  <a:pt x="5568" y="361"/>
                  <a:pt x="5648" y="361"/>
                  <a:pt x="5681" y="361"/>
                </a:cubicBezTo>
                <a:cubicBezTo>
                  <a:pt x="5714" y="361"/>
                  <a:pt x="5948" y="361"/>
                  <a:pt x="5981" y="361"/>
                </a:cubicBezTo>
                <a:cubicBezTo>
                  <a:pt x="6014" y="361"/>
                  <a:pt x="6100" y="361"/>
                  <a:pt x="6121" y="361"/>
                </a:cubicBezTo>
                <a:cubicBezTo>
                  <a:pt x="6142" y="361"/>
                  <a:pt x="6234" y="361"/>
                  <a:pt x="6261" y="361"/>
                </a:cubicBezTo>
                <a:cubicBezTo>
                  <a:pt x="6288" y="361"/>
                  <a:pt x="6458" y="361"/>
                  <a:pt x="6481" y="361"/>
                </a:cubicBezTo>
                <a:cubicBezTo>
                  <a:pt x="6503" y="361"/>
                  <a:pt x="6503" y="361"/>
                  <a:pt x="6561" y="361"/>
                </a:cubicBezTo>
                <a:moveTo>
                  <a:pt x="4521" y="161"/>
                </a:moveTo>
                <a:cubicBezTo>
                  <a:pt x="4512" y="161"/>
                  <a:pt x="4512" y="161"/>
                  <a:pt x="4401" y="161"/>
                </a:cubicBezTo>
                <a:cubicBezTo>
                  <a:pt x="4386" y="161"/>
                  <a:pt x="4336" y="161"/>
                  <a:pt x="4321" y="161"/>
                </a:cubicBezTo>
                <a:cubicBezTo>
                  <a:pt x="4306" y="161"/>
                  <a:pt x="4220" y="161"/>
                  <a:pt x="4201" y="161"/>
                </a:cubicBezTo>
                <a:cubicBezTo>
                  <a:pt x="4181" y="161"/>
                  <a:pt x="4095" y="161"/>
                  <a:pt x="4061" y="161"/>
                </a:cubicBezTo>
                <a:cubicBezTo>
                  <a:pt x="4026" y="161"/>
                  <a:pt x="3778" y="161"/>
                  <a:pt x="3741" y="161"/>
                </a:cubicBezTo>
                <a:cubicBezTo>
                  <a:pt x="3703" y="161"/>
                  <a:pt x="3586" y="161"/>
                  <a:pt x="3561" y="161"/>
                </a:cubicBezTo>
                <a:cubicBezTo>
                  <a:pt x="3535" y="161"/>
                  <a:pt x="3440" y="161"/>
                  <a:pt x="3401" y="161"/>
                </a:cubicBezTo>
                <a:cubicBezTo>
                  <a:pt x="3362" y="161"/>
                  <a:pt x="3080" y="161"/>
                  <a:pt x="3041" y="161"/>
                </a:cubicBezTo>
                <a:cubicBezTo>
                  <a:pt x="3002" y="161"/>
                  <a:pt x="2905" y="161"/>
                  <a:pt x="2881" y="161"/>
                </a:cubicBezTo>
                <a:cubicBezTo>
                  <a:pt x="2857" y="161"/>
                  <a:pt x="2755" y="161"/>
                  <a:pt x="2721" y="161"/>
                </a:cubicBezTo>
                <a:cubicBezTo>
                  <a:pt x="2686" y="161"/>
                  <a:pt x="2455" y="161"/>
                  <a:pt x="2421" y="161"/>
                </a:cubicBezTo>
                <a:cubicBezTo>
                  <a:pt x="2386" y="161"/>
                  <a:pt x="2286" y="161"/>
                  <a:pt x="2261" y="161"/>
                </a:cubicBezTo>
                <a:cubicBezTo>
                  <a:pt x="2235" y="161"/>
                  <a:pt x="2118" y="161"/>
                  <a:pt x="2081" y="161"/>
                </a:cubicBezTo>
                <a:cubicBezTo>
                  <a:pt x="2043" y="161"/>
                  <a:pt x="1800" y="161"/>
                  <a:pt x="1761" y="161"/>
                </a:cubicBezTo>
                <a:cubicBezTo>
                  <a:pt x="1722" y="161"/>
                  <a:pt x="1585" y="161"/>
                  <a:pt x="1561" y="161"/>
                </a:cubicBezTo>
                <a:cubicBezTo>
                  <a:pt x="1537" y="161"/>
                  <a:pt x="1469" y="161"/>
                  <a:pt x="1441" y="161"/>
                </a:cubicBezTo>
                <a:cubicBezTo>
                  <a:pt x="1412" y="161"/>
                  <a:pt x="1206" y="161"/>
                  <a:pt x="1181" y="161"/>
                </a:cubicBezTo>
                <a:cubicBezTo>
                  <a:pt x="1155" y="161"/>
                  <a:pt x="1111" y="161"/>
                  <a:pt x="1101" y="161"/>
                </a:cubicBezTo>
                <a:cubicBezTo>
                  <a:pt x="1090" y="161"/>
                  <a:pt x="1050" y="161"/>
                  <a:pt x="1041" y="161"/>
                </a:cubicBezTo>
                <a:cubicBezTo>
                  <a:pt x="1032" y="161"/>
                  <a:pt x="991" y="161"/>
                  <a:pt x="981" y="161"/>
                </a:cubicBezTo>
                <a:cubicBezTo>
                  <a:pt x="970" y="161"/>
                  <a:pt x="908" y="161"/>
                  <a:pt x="901" y="161"/>
                </a:cubicBezTo>
                <a:cubicBezTo>
                  <a:pt x="893" y="161"/>
                  <a:pt x="884" y="161"/>
                  <a:pt x="881" y="161"/>
                </a:cubicBezTo>
                <a:cubicBezTo>
                  <a:pt x="878" y="161"/>
                  <a:pt x="864" y="161"/>
                  <a:pt x="861" y="161"/>
                </a:cubicBezTo>
                <a:cubicBezTo>
                  <a:pt x="858" y="161"/>
                  <a:pt x="844" y="161"/>
                  <a:pt x="841" y="161"/>
                </a:cubicBezTo>
                <a:cubicBezTo>
                  <a:pt x="838" y="161"/>
                  <a:pt x="819" y="161"/>
                  <a:pt x="821" y="161"/>
                </a:cubicBezTo>
                <a:cubicBezTo>
                  <a:pt x="822" y="161"/>
                  <a:pt x="853" y="161"/>
                  <a:pt x="861" y="161"/>
                </a:cubicBezTo>
                <a:cubicBezTo>
                  <a:pt x="868" y="161"/>
                  <a:pt x="912" y="161"/>
                  <a:pt x="921" y="161"/>
                </a:cubicBezTo>
                <a:cubicBezTo>
                  <a:pt x="930" y="161"/>
                  <a:pt x="969" y="161"/>
                  <a:pt x="981" y="161"/>
                </a:cubicBezTo>
                <a:cubicBezTo>
                  <a:pt x="993" y="161"/>
                  <a:pt x="1054" y="164"/>
                  <a:pt x="1081" y="161"/>
                </a:cubicBezTo>
                <a:cubicBezTo>
                  <a:pt x="1108" y="158"/>
                  <a:pt x="1314" y="124"/>
                  <a:pt x="1341" y="121"/>
                </a:cubicBezTo>
                <a:cubicBezTo>
                  <a:pt x="1368" y="118"/>
                  <a:pt x="1420" y="121"/>
                  <a:pt x="1441" y="121"/>
                </a:cubicBezTo>
                <a:cubicBezTo>
                  <a:pt x="1462" y="121"/>
                  <a:pt x="1573" y="121"/>
                  <a:pt x="1621" y="121"/>
                </a:cubicBezTo>
                <a:cubicBezTo>
                  <a:pt x="1669" y="121"/>
                  <a:pt x="2024" y="121"/>
                  <a:pt x="2081" y="121"/>
                </a:cubicBezTo>
                <a:cubicBezTo>
                  <a:pt x="2138" y="121"/>
                  <a:pt x="2334" y="121"/>
                  <a:pt x="2381" y="121"/>
                </a:cubicBezTo>
                <a:cubicBezTo>
                  <a:pt x="2427" y="121"/>
                  <a:pt x="2647" y="121"/>
                  <a:pt x="2701" y="121"/>
                </a:cubicBezTo>
                <a:cubicBezTo>
                  <a:pt x="2755" y="121"/>
                  <a:pt x="3042" y="121"/>
                  <a:pt x="3101" y="121"/>
                </a:cubicBezTo>
                <a:cubicBezTo>
                  <a:pt x="3159" y="121"/>
                  <a:pt x="3427" y="121"/>
                  <a:pt x="3481" y="121"/>
                </a:cubicBezTo>
                <a:cubicBezTo>
                  <a:pt x="3535" y="121"/>
                  <a:pt x="3770" y="121"/>
                  <a:pt x="3821" y="121"/>
                </a:cubicBezTo>
                <a:cubicBezTo>
                  <a:pt x="3872" y="121"/>
                  <a:pt x="4101" y="121"/>
                  <a:pt x="4161" y="121"/>
                </a:cubicBezTo>
                <a:cubicBezTo>
                  <a:pt x="4221" y="121"/>
                  <a:pt x="4571" y="121"/>
                  <a:pt x="4621" y="121"/>
                </a:cubicBezTo>
                <a:cubicBezTo>
                  <a:pt x="4670" y="121"/>
                  <a:pt x="4795" y="121"/>
                  <a:pt x="4821" y="121"/>
                </a:cubicBezTo>
                <a:cubicBezTo>
                  <a:pt x="4846" y="121"/>
                  <a:pt x="4943" y="121"/>
                  <a:pt x="4961" y="121"/>
                </a:cubicBezTo>
                <a:cubicBezTo>
                  <a:pt x="4979" y="121"/>
                  <a:pt x="5044" y="121"/>
                  <a:pt x="5061" y="121"/>
                </a:cubicBezTo>
                <a:cubicBezTo>
                  <a:pt x="5077" y="121"/>
                  <a:pt x="5170" y="121"/>
                  <a:pt x="5181" y="121"/>
                </a:cubicBezTo>
                <a:cubicBezTo>
                  <a:pt x="5191" y="121"/>
                  <a:pt x="5196" y="121"/>
                  <a:pt x="5201" y="121"/>
                </a:cubicBezTo>
                <a:cubicBezTo>
                  <a:pt x="5205" y="121"/>
                  <a:pt x="5236" y="121"/>
                  <a:pt x="5241" y="121"/>
                </a:cubicBezTo>
                <a:cubicBezTo>
                  <a:pt x="5245" y="121"/>
                  <a:pt x="5258" y="121"/>
                  <a:pt x="5261" y="121"/>
                </a:cubicBezTo>
                <a:cubicBezTo>
                  <a:pt x="5264" y="121"/>
                  <a:pt x="5278" y="121"/>
                  <a:pt x="5281" y="121"/>
                </a:cubicBezTo>
                <a:cubicBezTo>
                  <a:pt x="5284" y="121"/>
                  <a:pt x="5298" y="121"/>
                  <a:pt x="5301" y="121"/>
                </a:cubicBezTo>
                <a:cubicBezTo>
                  <a:pt x="5304" y="121"/>
                  <a:pt x="5318" y="121"/>
                  <a:pt x="5321" y="121"/>
                </a:cubicBezTo>
                <a:cubicBezTo>
                  <a:pt x="5324" y="121"/>
                  <a:pt x="5338" y="121"/>
                  <a:pt x="5341" y="121"/>
                </a:cubicBezTo>
                <a:cubicBezTo>
                  <a:pt x="5344" y="121"/>
                  <a:pt x="5358" y="121"/>
                  <a:pt x="5361" y="121"/>
                </a:cubicBezTo>
                <a:cubicBezTo>
                  <a:pt x="5364" y="121"/>
                  <a:pt x="5376" y="121"/>
                  <a:pt x="5381" y="121"/>
                </a:cubicBezTo>
                <a:cubicBezTo>
                  <a:pt x="5385" y="121"/>
                  <a:pt x="5416" y="121"/>
                  <a:pt x="5421" y="121"/>
                </a:cubicBezTo>
                <a:cubicBezTo>
                  <a:pt x="5425" y="121"/>
                  <a:pt x="5436" y="121"/>
                  <a:pt x="5441" y="121"/>
                </a:cubicBezTo>
                <a:cubicBezTo>
                  <a:pt x="5445" y="121"/>
                  <a:pt x="5475" y="121"/>
                  <a:pt x="5481" y="121"/>
                </a:cubicBezTo>
                <a:cubicBezTo>
                  <a:pt x="5487" y="121"/>
                  <a:pt x="5516" y="121"/>
                  <a:pt x="5521" y="121"/>
                </a:cubicBezTo>
                <a:cubicBezTo>
                  <a:pt x="5525" y="121"/>
                  <a:pt x="5536" y="121"/>
                  <a:pt x="5541" y="121"/>
                </a:cubicBezTo>
                <a:cubicBezTo>
                  <a:pt x="5545" y="121"/>
                  <a:pt x="5573" y="119"/>
                  <a:pt x="5581" y="121"/>
                </a:cubicBezTo>
                <a:cubicBezTo>
                  <a:pt x="5588" y="122"/>
                  <a:pt x="5632" y="138"/>
                  <a:pt x="5641" y="141"/>
                </a:cubicBezTo>
                <a:cubicBezTo>
                  <a:pt x="5650" y="144"/>
                  <a:pt x="5692" y="158"/>
                  <a:pt x="5701" y="161"/>
                </a:cubicBezTo>
                <a:cubicBezTo>
                  <a:pt x="5710" y="164"/>
                  <a:pt x="5744" y="178"/>
                  <a:pt x="5761" y="181"/>
                </a:cubicBezTo>
                <a:cubicBezTo>
                  <a:pt x="5777" y="184"/>
                  <a:pt x="5907" y="199"/>
                  <a:pt x="5921" y="201"/>
                </a:cubicBezTo>
                <a:cubicBezTo>
                  <a:pt x="5934" y="202"/>
                  <a:pt x="5938" y="201"/>
                  <a:pt x="5941" y="201"/>
                </a:cubicBezTo>
                <a:cubicBezTo>
                  <a:pt x="5944" y="201"/>
                  <a:pt x="5958" y="201"/>
                  <a:pt x="5961" y="201"/>
                </a:cubicBezTo>
                <a:cubicBezTo>
                  <a:pt x="5964" y="201"/>
                  <a:pt x="5979" y="199"/>
                  <a:pt x="5981" y="201"/>
                </a:cubicBezTo>
                <a:cubicBezTo>
                  <a:pt x="5982" y="202"/>
                  <a:pt x="5981" y="224"/>
                  <a:pt x="5981" y="221"/>
                </a:cubicBezTo>
                <a:cubicBezTo>
                  <a:pt x="5981" y="218"/>
                  <a:pt x="5982" y="238"/>
                  <a:pt x="5981" y="241"/>
                </a:cubicBezTo>
                <a:cubicBezTo>
                  <a:pt x="5979" y="244"/>
                  <a:pt x="5965" y="259"/>
                  <a:pt x="5961" y="261"/>
                </a:cubicBezTo>
                <a:cubicBezTo>
                  <a:pt x="5956" y="262"/>
                  <a:pt x="5925" y="259"/>
                  <a:pt x="5921" y="261"/>
                </a:cubicBezTo>
                <a:cubicBezTo>
                  <a:pt x="5916" y="262"/>
                  <a:pt x="5905" y="278"/>
                  <a:pt x="5901" y="281"/>
                </a:cubicBezTo>
                <a:cubicBezTo>
                  <a:pt x="5896" y="284"/>
                  <a:pt x="5868" y="296"/>
                  <a:pt x="5861" y="301"/>
                </a:cubicBezTo>
                <a:cubicBezTo>
                  <a:pt x="5853" y="305"/>
                  <a:pt x="5808" y="336"/>
                  <a:pt x="5801" y="341"/>
                </a:cubicBezTo>
                <a:cubicBezTo>
                  <a:pt x="5793" y="345"/>
                  <a:pt x="5768" y="358"/>
                  <a:pt x="5761" y="361"/>
                </a:cubicBezTo>
                <a:cubicBezTo>
                  <a:pt x="5753" y="364"/>
                  <a:pt x="5711" y="376"/>
                  <a:pt x="5701" y="381"/>
                </a:cubicBezTo>
                <a:cubicBezTo>
                  <a:pt x="5690" y="385"/>
                  <a:pt x="5631" y="416"/>
                  <a:pt x="5621" y="421"/>
                </a:cubicBezTo>
                <a:cubicBezTo>
                  <a:pt x="5610" y="425"/>
                  <a:pt x="5571" y="439"/>
                  <a:pt x="5561" y="441"/>
                </a:cubicBezTo>
                <a:cubicBezTo>
                  <a:pt x="5550" y="442"/>
                  <a:pt x="5496" y="439"/>
                  <a:pt x="5481" y="441"/>
                </a:cubicBezTo>
                <a:cubicBezTo>
                  <a:pt x="5466" y="442"/>
                  <a:pt x="5373" y="459"/>
                  <a:pt x="5361" y="461"/>
                </a:cubicBezTo>
                <a:cubicBezTo>
                  <a:pt x="5349" y="462"/>
                  <a:pt x="5328" y="461"/>
                  <a:pt x="5321" y="461"/>
                </a:cubicBezTo>
                <a:cubicBezTo>
                  <a:pt x="5313" y="461"/>
                  <a:pt x="5276" y="461"/>
                  <a:pt x="5261" y="461"/>
                </a:cubicBezTo>
                <a:cubicBezTo>
                  <a:pt x="5246" y="461"/>
                  <a:pt x="5140" y="461"/>
                  <a:pt x="5121" y="461"/>
                </a:cubicBezTo>
                <a:cubicBezTo>
                  <a:pt x="5101" y="461"/>
                  <a:pt x="5017" y="461"/>
                  <a:pt x="5001" y="461"/>
                </a:cubicBezTo>
                <a:cubicBezTo>
                  <a:pt x="4984" y="461"/>
                  <a:pt x="4934" y="461"/>
                  <a:pt x="4901" y="461"/>
                </a:cubicBezTo>
                <a:cubicBezTo>
                  <a:pt x="4868" y="461"/>
                  <a:pt x="4603" y="461"/>
                  <a:pt x="4561" y="461"/>
                </a:cubicBezTo>
                <a:cubicBezTo>
                  <a:pt x="4519" y="461"/>
                  <a:pt x="4374" y="461"/>
                  <a:pt x="4341" y="461"/>
                </a:cubicBezTo>
                <a:cubicBezTo>
                  <a:pt x="4308" y="461"/>
                  <a:pt x="4173" y="461"/>
                  <a:pt x="4121" y="461"/>
                </a:cubicBezTo>
                <a:cubicBezTo>
                  <a:pt x="4068" y="461"/>
                  <a:pt x="3695" y="461"/>
                  <a:pt x="3641" y="461"/>
                </a:cubicBezTo>
                <a:cubicBezTo>
                  <a:pt x="3587" y="461"/>
                  <a:pt x="3435" y="461"/>
                  <a:pt x="3401" y="461"/>
                </a:cubicBezTo>
                <a:cubicBezTo>
                  <a:pt x="3366" y="461"/>
                  <a:pt x="3230" y="461"/>
                  <a:pt x="3181" y="461"/>
                </a:cubicBezTo>
                <a:cubicBezTo>
                  <a:pt x="3131" y="461"/>
                  <a:pt x="2789" y="461"/>
                  <a:pt x="2741" y="461"/>
                </a:cubicBezTo>
                <a:cubicBezTo>
                  <a:pt x="2693" y="461"/>
                  <a:pt x="2569" y="461"/>
                  <a:pt x="2541" y="461"/>
                </a:cubicBezTo>
                <a:cubicBezTo>
                  <a:pt x="2512" y="461"/>
                  <a:pt x="2398" y="461"/>
                  <a:pt x="2361" y="461"/>
                </a:cubicBezTo>
                <a:cubicBezTo>
                  <a:pt x="2323" y="461"/>
                  <a:pt x="2075" y="461"/>
                  <a:pt x="2041" y="461"/>
                </a:cubicBezTo>
                <a:cubicBezTo>
                  <a:pt x="2006" y="461"/>
                  <a:pt x="1920" y="461"/>
                  <a:pt x="1901" y="461"/>
                </a:cubicBezTo>
                <a:cubicBezTo>
                  <a:pt x="1881" y="461"/>
                  <a:pt x="1806" y="461"/>
                  <a:pt x="1781" y="461"/>
                </a:cubicBezTo>
                <a:cubicBezTo>
                  <a:pt x="1755" y="461"/>
                  <a:pt x="1586" y="461"/>
                  <a:pt x="1561" y="461"/>
                </a:cubicBezTo>
                <a:cubicBezTo>
                  <a:pt x="1535" y="461"/>
                  <a:pt x="1457" y="461"/>
                  <a:pt x="1441" y="461"/>
                </a:cubicBezTo>
                <a:cubicBezTo>
                  <a:pt x="1424" y="461"/>
                  <a:pt x="1354" y="461"/>
                  <a:pt x="1341" y="461"/>
                </a:cubicBezTo>
                <a:cubicBezTo>
                  <a:pt x="1327" y="461"/>
                  <a:pt x="1274" y="461"/>
                  <a:pt x="1261" y="461"/>
                </a:cubicBezTo>
                <a:cubicBezTo>
                  <a:pt x="1247" y="461"/>
                  <a:pt x="1176" y="461"/>
                  <a:pt x="1161" y="461"/>
                </a:cubicBezTo>
                <a:cubicBezTo>
                  <a:pt x="1146" y="461"/>
                  <a:pt x="1082" y="461"/>
                  <a:pt x="1061" y="461"/>
                </a:cubicBezTo>
                <a:cubicBezTo>
                  <a:pt x="1040" y="461"/>
                  <a:pt x="899" y="461"/>
                  <a:pt x="881" y="461"/>
                </a:cubicBezTo>
                <a:cubicBezTo>
                  <a:pt x="863" y="461"/>
                  <a:pt x="831" y="461"/>
                  <a:pt x="821" y="461"/>
                </a:cubicBezTo>
                <a:cubicBezTo>
                  <a:pt x="810" y="461"/>
                  <a:pt x="756" y="461"/>
                  <a:pt x="741" y="461"/>
                </a:cubicBezTo>
                <a:cubicBezTo>
                  <a:pt x="726" y="461"/>
                  <a:pt x="636" y="459"/>
                  <a:pt x="621" y="461"/>
                </a:cubicBezTo>
                <a:cubicBezTo>
                  <a:pt x="606" y="462"/>
                  <a:pt x="551" y="478"/>
                  <a:pt x="541" y="481"/>
                </a:cubicBezTo>
                <a:cubicBezTo>
                  <a:pt x="530" y="484"/>
                  <a:pt x="497" y="498"/>
                  <a:pt x="481" y="501"/>
                </a:cubicBezTo>
                <a:cubicBezTo>
                  <a:pt x="464" y="504"/>
                  <a:pt x="336" y="519"/>
                  <a:pt x="321" y="521"/>
                </a:cubicBezTo>
                <a:cubicBezTo>
                  <a:pt x="306" y="522"/>
                  <a:pt x="288" y="519"/>
                  <a:pt x="281" y="521"/>
                </a:cubicBezTo>
                <a:cubicBezTo>
                  <a:pt x="273" y="522"/>
                  <a:pt x="230" y="539"/>
                  <a:pt x="221" y="541"/>
                </a:cubicBezTo>
                <a:cubicBezTo>
                  <a:pt x="212" y="542"/>
                  <a:pt x="167" y="541"/>
                  <a:pt x="161" y="541"/>
                </a:cubicBezTo>
                <a:cubicBezTo>
                  <a:pt x="155" y="541"/>
                  <a:pt x="144" y="541"/>
                  <a:pt x="141" y="541"/>
                </a:cubicBezTo>
                <a:cubicBezTo>
                  <a:pt x="138" y="541"/>
                  <a:pt x="122" y="539"/>
                  <a:pt x="121" y="541"/>
                </a:cubicBezTo>
                <a:cubicBezTo>
                  <a:pt x="119" y="542"/>
                  <a:pt x="119" y="559"/>
                  <a:pt x="121" y="561"/>
                </a:cubicBezTo>
                <a:cubicBezTo>
                  <a:pt x="122" y="562"/>
                  <a:pt x="136" y="561"/>
                  <a:pt x="141" y="561"/>
                </a:cubicBezTo>
                <a:cubicBezTo>
                  <a:pt x="145" y="561"/>
                  <a:pt x="175" y="561"/>
                  <a:pt x="181" y="561"/>
                </a:cubicBezTo>
                <a:cubicBezTo>
                  <a:pt x="187" y="561"/>
                  <a:pt x="212" y="559"/>
                  <a:pt x="221" y="561"/>
                </a:cubicBezTo>
                <a:cubicBezTo>
                  <a:pt x="230" y="562"/>
                  <a:pt x="281" y="576"/>
                  <a:pt x="301" y="581"/>
                </a:cubicBezTo>
                <a:cubicBezTo>
                  <a:pt x="320" y="585"/>
                  <a:pt x="458" y="616"/>
                  <a:pt x="481" y="621"/>
                </a:cubicBezTo>
                <a:cubicBezTo>
                  <a:pt x="503" y="625"/>
                  <a:pt x="581" y="636"/>
                  <a:pt x="601" y="641"/>
                </a:cubicBezTo>
                <a:cubicBezTo>
                  <a:pt x="620" y="645"/>
                  <a:pt x="620" y="645"/>
                  <a:pt x="741" y="681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52" name="group 52"/>
          <p:cNvGrpSpPr/>
          <p:nvPr/>
        </p:nvGrpSpPr>
        <p:grpSpPr>
          <a:xfrm rot="21600000">
            <a:off x="1735992" y="2317183"/>
            <a:ext cx="1046890" cy="1656052"/>
            <a:chOff x="0" y="0"/>
            <a:chExt cx="1046890" cy="1656052"/>
          </a:xfrm>
        </p:grpSpPr>
        <p:pic>
          <p:nvPicPr>
            <p:cNvPr id="562" name="picture 56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046890" cy="1656052"/>
            </a:xfrm>
            <a:prstGeom prst="rect">
              <a:avLst/>
            </a:prstGeom>
          </p:spPr>
        </p:pic>
        <p:sp>
          <p:nvSpPr>
            <p:cNvPr id="564" name="textbox 564"/>
            <p:cNvSpPr/>
            <p:nvPr/>
          </p:nvSpPr>
          <p:spPr>
            <a:xfrm>
              <a:off x="-12700" y="-12700"/>
              <a:ext cx="1072514" cy="179451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417830" algn="l" rtl="0" eaLnBrk="0">
                <a:lnSpc>
                  <a:spcPct val="86000"/>
                </a:lnSpc>
              </a:pPr>
              <a:r>
                <a:rPr sz="3700" b="1" kern="0" spc="-20" dirty="0">
                  <a:solidFill>
                    <a:srgbClr val="646F75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lang="en-US" altLang="en-US" sz="3700" dirty="0"/>
            </a:p>
          </p:txBody>
        </p:sp>
      </p:grpSp>
      <p:grpSp>
        <p:nvGrpSpPr>
          <p:cNvPr id="54" name="group 54"/>
          <p:cNvGrpSpPr/>
          <p:nvPr/>
        </p:nvGrpSpPr>
        <p:grpSpPr>
          <a:xfrm rot="21600000">
            <a:off x="3575036" y="2317183"/>
            <a:ext cx="1046597" cy="1656052"/>
            <a:chOff x="0" y="0"/>
            <a:chExt cx="1046597" cy="1656052"/>
          </a:xfrm>
        </p:grpSpPr>
        <p:pic>
          <p:nvPicPr>
            <p:cNvPr id="566" name="picture 56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1046597" cy="1656052"/>
            </a:xfrm>
            <a:prstGeom prst="rect">
              <a:avLst/>
            </a:prstGeom>
          </p:spPr>
        </p:pic>
        <p:sp>
          <p:nvSpPr>
            <p:cNvPr id="568" name="textbox 568"/>
            <p:cNvSpPr/>
            <p:nvPr/>
          </p:nvSpPr>
          <p:spPr>
            <a:xfrm>
              <a:off x="-12700" y="-12700"/>
              <a:ext cx="1072514" cy="179451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396875" algn="l" rtl="0" eaLnBrk="0">
                <a:lnSpc>
                  <a:spcPct val="86000"/>
                </a:lnSpc>
              </a:pPr>
              <a:r>
                <a:rPr sz="3700" b="1" kern="0" spc="-20" dirty="0">
                  <a:solidFill>
                    <a:srgbClr val="646F75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endParaRPr lang="en-US" altLang="en-US" sz="3700" dirty="0"/>
            </a:p>
          </p:txBody>
        </p:sp>
      </p:grpSp>
      <p:grpSp>
        <p:nvGrpSpPr>
          <p:cNvPr id="56" name="group 56"/>
          <p:cNvGrpSpPr/>
          <p:nvPr/>
        </p:nvGrpSpPr>
        <p:grpSpPr>
          <a:xfrm rot="21600000">
            <a:off x="5413932" y="2317183"/>
            <a:ext cx="1046597" cy="1656052"/>
            <a:chOff x="0" y="0"/>
            <a:chExt cx="1046597" cy="1656052"/>
          </a:xfrm>
        </p:grpSpPr>
        <p:pic>
          <p:nvPicPr>
            <p:cNvPr id="570" name="picture 57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046597" cy="1656052"/>
            </a:xfrm>
            <a:prstGeom prst="rect">
              <a:avLst/>
            </a:prstGeom>
          </p:spPr>
        </p:pic>
        <p:sp>
          <p:nvSpPr>
            <p:cNvPr id="572" name="textbox 572"/>
            <p:cNvSpPr/>
            <p:nvPr/>
          </p:nvSpPr>
          <p:spPr>
            <a:xfrm>
              <a:off x="-12700" y="-12700"/>
              <a:ext cx="1072514" cy="178816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marL="442595" algn="l" rtl="0" eaLnBrk="0">
                <a:lnSpc>
                  <a:spcPct val="86000"/>
                </a:lnSpc>
                <a:spcBef>
                  <a:spcPts val="5"/>
                </a:spcBef>
              </a:pPr>
              <a:r>
                <a:rPr sz="3700" b="1" kern="0" spc="-2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endParaRPr lang="en-US" altLang="en-US" sz="3700" dirty="0"/>
            </a:p>
          </p:txBody>
        </p:sp>
      </p:grpSp>
      <p:grpSp>
        <p:nvGrpSpPr>
          <p:cNvPr id="58" name="group 58"/>
          <p:cNvGrpSpPr/>
          <p:nvPr/>
        </p:nvGrpSpPr>
        <p:grpSpPr>
          <a:xfrm rot="21600000">
            <a:off x="7252828" y="2317183"/>
            <a:ext cx="1046597" cy="1656052"/>
            <a:chOff x="0" y="0"/>
            <a:chExt cx="1046597" cy="1656052"/>
          </a:xfrm>
        </p:grpSpPr>
        <p:pic>
          <p:nvPicPr>
            <p:cNvPr id="574" name="picture 57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1046597" cy="1656052"/>
            </a:xfrm>
            <a:prstGeom prst="rect">
              <a:avLst/>
            </a:prstGeom>
          </p:spPr>
        </p:pic>
        <p:sp>
          <p:nvSpPr>
            <p:cNvPr id="576" name="textbox 576"/>
            <p:cNvSpPr/>
            <p:nvPr/>
          </p:nvSpPr>
          <p:spPr>
            <a:xfrm>
              <a:off x="-12700" y="-12700"/>
              <a:ext cx="1072514" cy="179451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marL="347980" algn="l" rtl="0" eaLnBrk="0">
                <a:lnSpc>
                  <a:spcPct val="85000"/>
                </a:lnSpc>
                <a:spcBef>
                  <a:spcPts val="5"/>
                </a:spcBef>
              </a:pPr>
              <a:r>
                <a:rPr sz="3700" b="1" kern="0" spc="-20" dirty="0">
                  <a:solidFill>
                    <a:srgbClr val="646F75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endParaRPr lang="en-US" altLang="en-US" sz="3700" dirty="0"/>
            </a:p>
          </p:txBody>
        </p:sp>
      </p:grpSp>
      <p:grpSp>
        <p:nvGrpSpPr>
          <p:cNvPr id="60" name="group 60"/>
          <p:cNvGrpSpPr/>
          <p:nvPr/>
        </p:nvGrpSpPr>
        <p:grpSpPr>
          <a:xfrm rot="21600000">
            <a:off x="9110978" y="2328613"/>
            <a:ext cx="1046597" cy="1656052"/>
            <a:chOff x="0" y="0"/>
            <a:chExt cx="1046597" cy="1656052"/>
          </a:xfrm>
        </p:grpSpPr>
        <p:pic>
          <p:nvPicPr>
            <p:cNvPr id="578" name="picture 57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1046597" cy="1656052"/>
            </a:xfrm>
            <a:prstGeom prst="rect">
              <a:avLst/>
            </a:prstGeom>
          </p:spPr>
        </p:pic>
        <p:sp>
          <p:nvSpPr>
            <p:cNvPr id="580" name="textbox 580"/>
            <p:cNvSpPr/>
            <p:nvPr/>
          </p:nvSpPr>
          <p:spPr>
            <a:xfrm>
              <a:off x="-12700" y="-12700"/>
              <a:ext cx="1072514" cy="178816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marL="447040" algn="l" rtl="0" eaLnBrk="0">
                <a:lnSpc>
                  <a:spcPct val="85000"/>
                </a:lnSpc>
                <a:spcBef>
                  <a:spcPts val="5"/>
                </a:spcBef>
              </a:pPr>
              <a:r>
                <a:rPr sz="3700" b="1" kern="0" spc="-20" dirty="0">
                  <a:solidFill>
                    <a:srgbClr val="646F75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</a:t>
              </a:r>
              <a:endParaRPr lang="en-US" altLang="en-US" sz="3700" dirty="0"/>
            </a:p>
          </p:txBody>
        </p:sp>
      </p:grpSp>
      <p:pic>
        <p:nvPicPr>
          <p:cNvPr id="582" name="picture 5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  <p:sp>
        <p:nvSpPr>
          <p:cNvPr id="584" name="textbox 584"/>
          <p:cNvSpPr/>
          <p:nvPr/>
        </p:nvSpPr>
        <p:spPr>
          <a:xfrm>
            <a:off x="335460" y="399773"/>
            <a:ext cx="695325" cy="3943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0000"/>
              </a:lnSpc>
            </a:pPr>
            <a:r>
              <a:rPr sz="2700" b="1" kern="0" spc="-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lang="en-US" altLang="en-US" sz="2700" dirty="0"/>
          </a:p>
        </p:txBody>
      </p:sp>
      <p:sp>
        <p:nvSpPr>
          <p:cNvPr id="586" name="textbox 586"/>
          <p:cNvSpPr/>
          <p:nvPr/>
        </p:nvSpPr>
        <p:spPr>
          <a:xfrm>
            <a:off x="5522074" y="4552422"/>
            <a:ext cx="833755" cy="2451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b="1" kern="0" spc="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业务应用</a:t>
            </a:r>
            <a:endParaRPr lang="en-US" altLang="en-US" sz="1500" dirty="0"/>
          </a:p>
        </p:txBody>
      </p:sp>
      <p:sp>
        <p:nvSpPr>
          <p:cNvPr id="588" name="textbox 588"/>
          <p:cNvSpPr/>
          <p:nvPr/>
        </p:nvSpPr>
        <p:spPr>
          <a:xfrm>
            <a:off x="7428065" y="4519639"/>
            <a:ext cx="705484" cy="2114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1300" kern="0" spc="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方案优势</a:t>
            </a:r>
            <a:endParaRPr lang="en-US" altLang="en-US" sz="1300" dirty="0"/>
          </a:p>
        </p:txBody>
      </p:sp>
      <p:sp>
        <p:nvSpPr>
          <p:cNvPr id="590" name="textbox 590"/>
          <p:cNvSpPr/>
          <p:nvPr/>
        </p:nvSpPr>
        <p:spPr>
          <a:xfrm>
            <a:off x="3764661" y="4519639"/>
            <a:ext cx="705484" cy="2114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1300" kern="0" spc="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方案设计</a:t>
            </a:r>
            <a:endParaRPr lang="en-US" altLang="en-US" sz="1300" dirty="0"/>
          </a:p>
        </p:txBody>
      </p:sp>
      <p:sp>
        <p:nvSpPr>
          <p:cNvPr id="592" name="textbox 592"/>
          <p:cNvSpPr/>
          <p:nvPr/>
        </p:nvSpPr>
        <p:spPr>
          <a:xfrm>
            <a:off x="9286404" y="4533631"/>
            <a:ext cx="701675" cy="2089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1300" kern="0" spc="2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典型项目</a:t>
            </a:r>
            <a:endParaRPr lang="en-US" altLang="en-US" sz="1300" dirty="0"/>
          </a:p>
        </p:txBody>
      </p:sp>
      <p:sp>
        <p:nvSpPr>
          <p:cNvPr id="594" name="textbox 594"/>
          <p:cNvSpPr/>
          <p:nvPr/>
        </p:nvSpPr>
        <p:spPr>
          <a:xfrm>
            <a:off x="1971579" y="4479710"/>
            <a:ext cx="703580" cy="2095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1300" kern="0" spc="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背景需求</a:t>
            </a:r>
            <a:endParaRPr lang="en-US" altLang="en-US" sz="1300" dirty="0"/>
          </a:p>
        </p:txBody>
      </p:sp>
      <p:pic>
        <p:nvPicPr>
          <p:cNvPr id="596" name="picture 59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314001" y="4201693"/>
            <a:ext cx="1476375" cy="9525"/>
          </a:xfrm>
          <a:prstGeom prst="rect">
            <a:avLst/>
          </a:prstGeom>
        </p:spPr>
      </p:pic>
      <p:pic>
        <p:nvPicPr>
          <p:cNvPr id="598" name="picture 59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5109603" y="4196600"/>
            <a:ext cx="1476375" cy="9525"/>
          </a:xfrm>
          <a:prstGeom prst="rect">
            <a:avLst/>
          </a:prstGeom>
        </p:spPr>
      </p:pic>
      <p:pic>
        <p:nvPicPr>
          <p:cNvPr id="600" name="picture 60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6905206" y="4191508"/>
            <a:ext cx="1476375" cy="9525"/>
          </a:xfrm>
          <a:prstGeom prst="rect">
            <a:avLst/>
          </a:prstGeom>
        </p:spPr>
      </p:pic>
      <p:pic>
        <p:nvPicPr>
          <p:cNvPr id="602" name="picture 60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8806650" y="4208030"/>
            <a:ext cx="1476374" cy="9525"/>
          </a:xfrm>
          <a:prstGeom prst="rect">
            <a:avLst/>
          </a:prstGeom>
        </p:spPr>
      </p:pic>
      <p:pic>
        <p:nvPicPr>
          <p:cNvPr id="604" name="picture 60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18386" y="4206786"/>
            <a:ext cx="1476374" cy="95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08" name="picture 6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610" name="picture 6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451603" y="1424939"/>
            <a:ext cx="7341106" cy="4383023"/>
          </a:xfrm>
          <a:prstGeom prst="rect">
            <a:avLst/>
          </a:prstGeom>
        </p:spPr>
      </p:pic>
      <p:sp>
        <p:nvSpPr>
          <p:cNvPr id="612" name="textbox 612"/>
          <p:cNvSpPr/>
          <p:nvPr/>
        </p:nvSpPr>
        <p:spPr>
          <a:xfrm>
            <a:off x="778302" y="1563810"/>
            <a:ext cx="3062604" cy="36639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3335" algn="l" rtl="0" eaLnBrk="0">
              <a:lnSpc>
                <a:spcPct val="91000"/>
              </a:lnSpc>
            </a:pPr>
            <a:r>
              <a:rPr sz="20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管理手段</a:t>
            </a:r>
            <a:r>
              <a:rPr sz="2000" b="1" kern="0" spc="-1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en-US" sz="2000" dirty="0"/>
          </a:p>
          <a:p>
            <a:pPr algn="l" rtl="0" eaLnBrk="0">
              <a:lnSpc>
                <a:spcPct val="150000"/>
              </a:lnSpc>
            </a:pPr>
            <a:endParaRPr lang="en-US" altLang="en-US" sz="1000" dirty="0"/>
          </a:p>
          <a:p>
            <a:pPr marL="27940" algn="l" rtl="0" eaLnBrk="0">
              <a:lnSpc>
                <a:spcPts val="2165"/>
              </a:lnSpc>
              <a:spcBef>
                <a:spcPts val="515"/>
              </a:spcBef>
            </a:pP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基于人脸识别方式；</a:t>
            </a:r>
            <a:endParaRPr lang="en-US" altLang="en-US" sz="1700" dirty="0"/>
          </a:p>
          <a:p>
            <a:pPr algn="l" rtl="0" eaLnBrk="0">
              <a:lnSpc>
                <a:spcPct val="154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1000"/>
              </a:lnSpc>
              <a:spcBef>
                <a:spcPts val="605"/>
              </a:spcBef>
            </a:pPr>
            <a:r>
              <a:rPr sz="20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应用范围</a:t>
            </a:r>
            <a:r>
              <a:rPr sz="2000" b="1" kern="0" spc="-1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en-US" sz="2000" dirty="0"/>
          </a:p>
          <a:p>
            <a:pPr algn="l" rtl="0" eaLnBrk="0">
              <a:lnSpc>
                <a:spcPct val="150000"/>
              </a:lnSpc>
            </a:pPr>
            <a:endParaRPr lang="en-US" altLang="en-US" sz="1000" dirty="0"/>
          </a:p>
          <a:p>
            <a:pPr marL="27940" algn="l" rtl="0" eaLnBrk="0">
              <a:lnSpc>
                <a:spcPts val="2165"/>
              </a:lnSpc>
              <a:spcBef>
                <a:spcPts val="515"/>
              </a:spcBef>
            </a:pPr>
            <a:r>
              <a:rPr sz="1700" kern="0" spc="1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7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园区大门；</a:t>
            </a:r>
            <a:endParaRPr lang="en-US" altLang="en-US" sz="1700" dirty="0"/>
          </a:p>
          <a:p>
            <a:pPr algn="l" rtl="0" eaLnBrk="0">
              <a:lnSpc>
                <a:spcPct val="136000"/>
              </a:lnSpc>
            </a:pPr>
            <a:endParaRPr lang="en-US" altLang="en-US" sz="1000" dirty="0"/>
          </a:p>
          <a:p>
            <a:pPr marL="27940" algn="l" rtl="0" eaLnBrk="0">
              <a:lnSpc>
                <a:spcPct val="159000"/>
              </a:lnSpc>
              <a:spcBef>
                <a:spcPts val="520"/>
              </a:spcBef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楼幢单元门；             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1700" kern="0" spc="19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700" kern="0" spc="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电梯；</a:t>
            </a:r>
            <a:endParaRPr lang="en-US" altLang="en-US" sz="1700" dirty="0"/>
          </a:p>
          <a:p>
            <a:pPr algn="l" rtl="0" eaLnBrk="0">
              <a:lnSpc>
                <a:spcPct val="116000"/>
              </a:lnSpc>
            </a:pPr>
            <a:endParaRPr lang="en-US" altLang="en-US" sz="1000" dirty="0"/>
          </a:p>
          <a:p>
            <a:pPr algn="l" rtl="0" eaLnBrk="0">
              <a:lnSpc>
                <a:spcPct val="107000"/>
              </a:lnSpc>
            </a:pPr>
            <a:endParaRPr lang="en-US" altLang="en-US" sz="400" dirty="0"/>
          </a:p>
          <a:p>
            <a:pPr algn="r" rtl="0" eaLnBrk="0">
              <a:lnSpc>
                <a:spcPts val="2325"/>
              </a:lnSpc>
            </a:pPr>
            <a:r>
              <a:rPr sz="1700" kern="0" spc="1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7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强管控区域（办公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室等</a:t>
            </a:r>
            <a:r>
              <a:rPr sz="1700" kern="0" spc="-5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5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en-US" altLang="en-US" sz="1700" dirty="0"/>
          </a:p>
        </p:txBody>
      </p:sp>
      <p:sp>
        <p:nvSpPr>
          <p:cNvPr id="614" name="path"/>
          <p:cNvSpPr/>
          <p:nvPr/>
        </p:nvSpPr>
        <p:spPr>
          <a:xfrm>
            <a:off x="8477250" y="380573"/>
            <a:ext cx="3378620" cy="496560"/>
          </a:xfrm>
          <a:custGeom>
            <a:avLst/>
            <a:gdLst/>
            <a:ahLst/>
            <a:cxnLst/>
            <a:rect l="0" t="0" r="0" b="0"/>
            <a:pathLst>
              <a:path w="5320" h="781">
                <a:moveTo>
                  <a:pt x="120" y="200"/>
                </a:moveTo>
                <a:cubicBezTo>
                  <a:pt x="121" y="200"/>
                  <a:pt x="121" y="200"/>
                  <a:pt x="140" y="200"/>
                </a:cubicBezTo>
                <a:cubicBezTo>
                  <a:pt x="145" y="200"/>
                  <a:pt x="194" y="200"/>
                  <a:pt x="200" y="200"/>
                </a:cubicBezTo>
                <a:cubicBezTo>
                  <a:pt x="205" y="200"/>
                  <a:pt x="210" y="200"/>
                  <a:pt x="220" y="200"/>
                </a:cubicBezTo>
                <a:cubicBezTo>
                  <a:pt x="229" y="200"/>
                  <a:pt x="308" y="200"/>
                  <a:pt x="320" y="200"/>
                </a:cubicBezTo>
                <a:cubicBezTo>
                  <a:pt x="331" y="200"/>
                  <a:pt x="368" y="200"/>
                  <a:pt x="380" y="200"/>
                </a:cubicBezTo>
                <a:cubicBezTo>
                  <a:pt x="391" y="200"/>
                  <a:pt x="459" y="200"/>
                  <a:pt x="480" y="200"/>
                </a:cubicBezTo>
                <a:cubicBezTo>
                  <a:pt x="500" y="200"/>
                  <a:pt x="635" y="200"/>
                  <a:pt x="660" y="200"/>
                </a:cubicBezTo>
                <a:cubicBezTo>
                  <a:pt x="684" y="200"/>
                  <a:pt x="762" y="200"/>
                  <a:pt x="800" y="200"/>
                </a:cubicBezTo>
                <a:cubicBezTo>
                  <a:pt x="837" y="200"/>
                  <a:pt x="1120" y="200"/>
                  <a:pt x="1160" y="200"/>
                </a:cubicBezTo>
                <a:cubicBezTo>
                  <a:pt x="1199" y="200"/>
                  <a:pt x="1280" y="200"/>
                  <a:pt x="1320" y="200"/>
                </a:cubicBezTo>
                <a:cubicBezTo>
                  <a:pt x="1359" y="200"/>
                  <a:pt x="1642" y="200"/>
                  <a:pt x="1680" y="200"/>
                </a:cubicBezTo>
                <a:cubicBezTo>
                  <a:pt x="1717" y="200"/>
                  <a:pt x="1801" y="200"/>
                  <a:pt x="1820" y="200"/>
                </a:cubicBezTo>
                <a:cubicBezTo>
                  <a:pt x="1838" y="200"/>
                  <a:pt x="1894" y="200"/>
                  <a:pt x="1920" y="200"/>
                </a:cubicBezTo>
                <a:cubicBezTo>
                  <a:pt x="1945" y="200"/>
                  <a:pt x="2131" y="199"/>
                  <a:pt x="2160" y="200"/>
                </a:cubicBezTo>
                <a:cubicBezTo>
                  <a:pt x="2188" y="202"/>
                  <a:pt x="2268" y="214"/>
                  <a:pt x="2300" y="220"/>
                </a:cubicBezTo>
                <a:cubicBezTo>
                  <a:pt x="2331" y="226"/>
                  <a:pt x="2546" y="273"/>
                  <a:pt x="2580" y="280"/>
                </a:cubicBezTo>
                <a:cubicBezTo>
                  <a:pt x="2612" y="288"/>
                  <a:pt x="2712" y="314"/>
                  <a:pt x="2740" y="320"/>
                </a:cubicBezTo>
                <a:cubicBezTo>
                  <a:pt x="2766" y="326"/>
                  <a:pt x="2910" y="356"/>
                  <a:pt x="2940" y="360"/>
                </a:cubicBezTo>
                <a:cubicBezTo>
                  <a:pt x="2970" y="365"/>
                  <a:pt x="3112" y="374"/>
                  <a:pt x="3140" y="380"/>
                </a:cubicBezTo>
                <a:cubicBezTo>
                  <a:pt x="3166" y="386"/>
                  <a:pt x="3274" y="434"/>
                  <a:pt x="3300" y="440"/>
                </a:cubicBezTo>
                <a:cubicBezTo>
                  <a:pt x="3325" y="446"/>
                  <a:pt x="3448" y="459"/>
                  <a:pt x="3480" y="460"/>
                </a:cubicBezTo>
                <a:cubicBezTo>
                  <a:pt x="3511" y="462"/>
                  <a:pt x="3692" y="460"/>
                  <a:pt x="3720" y="460"/>
                </a:cubicBezTo>
                <a:cubicBezTo>
                  <a:pt x="3746" y="460"/>
                  <a:pt x="3821" y="460"/>
                  <a:pt x="3840" y="460"/>
                </a:cubicBezTo>
                <a:cubicBezTo>
                  <a:pt x="3858" y="460"/>
                  <a:pt x="3948" y="460"/>
                  <a:pt x="3960" y="460"/>
                </a:cubicBezTo>
                <a:cubicBezTo>
                  <a:pt x="3971" y="460"/>
                  <a:pt x="3992" y="460"/>
                  <a:pt x="4000" y="460"/>
                </a:cubicBezTo>
                <a:cubicBezTo>
                  <a:pt x="4007" y="460"/>
                  <a:pt x="4054" y="460"/>
                  <a:pt x="4060" y="460"/>
                </a:cubicBezTo>
                <a:cubicBezTo>
                  <a:pt x="4065" y="460"/>
                  <a:pt x="4076" y="460"/>
                  <a:pt x="4080" y="460"/>
                </a:cubicBezTo>
                <a:cubicBezTo>
                  <a:pt x="4082" y="460"/>
                  <a:pt x="4096" y="460"/>
                  <a:pt x="4100" y="460"/>
                </a:cubicBezTo>
                <a:cubicBezTo>
                  <a:pt x="4102" y="460"/>
                  <a:pt x="4116" y="460"/>
                  <a:pt x="4120" y="460"/>
                </a:cubicBezTo>
                <a:cubicBezTo>
                  <a:pt x="4122" y="460"/>
                  <a:pt x="4136" y="460"/>
                  <a:pt x="4140" y="460"/>
                </a:cubicBezTo>
                <a:cubicBezTo>
                  <a:pt x="4142" y="460"/>
                  <a:pt x="4156" y="460"/>
                  <a:pt x="4160" y="460"/>
                </a:cubicBezTo>
                <a:cubicBezTo>
                  <a:pt x="4162" y="460"/>
                  <a:pt x="4169" y="462"/>
                  <a:pt x="4180" y="460"/>
                </a:cubicBezTo>
                <a:cubicBezTo>
                  <a:pt x="4190" y="459"/>
                  <a:pt x="4288" y="442"/>
                  <a:pt x="4300" y="440"/>
                </a:cubicBezTo>
                <a:cubicBezTo>
                  <a:pt x="4311" y="439"/>
                  <a:pt x="4326" y="440"/>
                  <a:pt x="4340" y="440"/>
                </a:cubicBezTo>
                <a:cubicBezTo>
                  <a:pt x="4353" y="440"/>
                  <a:pt x="4460" y="440"/>
                  <a:pt x="4480" y="440"/>
                </a:cubicBezTo>
                <a:cubicBezTo>
                  <a:pt x="4499" y="440"/>
                  <a:pt x="4579" y="440"/>
                  <a:pt x="4600" y="440"/>
                </a:cubicBezTo>
                <a:cubicBezTo>
                  <a:pt x="4620" y="440"/>
                  <a:pt x="4739" y="442"/>
                  <a:pt x="4760" y="440"/>
                </a:cubicBezTo>
                <a:cubicBezTo>
                  <a:pt x="4780" y="439"/>
                  <a:pt x="4866" y="423"/>
                  <a:pt x="4880" y="420"/>
                </a:cubicBezTo>
                <a:cubicBezTo>
                  <a:pt x="4893" y="417"/>
                  <a:pt x="4932" y="402"/>
                  <a:pt x="4940" y="400"/>
                </a:cubicBezTo>
                <a:cubicBezTo>
                  <a:pt x="4947" y="399"/>
                  <a:pt x="4976" y="402"/>
                  <a:pt x="4980" y="400"/>
                </a:cubicBezTo>
                <a:cubicBezTo>
                  <a:pt x="4982" y="399"/>
                  <a:pt x="4980" y="377"/>
                  <a:pt x="4980" y="380"/>
                </a:cubicBezTo>
                <a:cubicBezTo>
                  <a:pt x="4980" y="383"/>
                  <a:pt x="4981" y="362"/>
                  <a:pt x="4980" y="360"/>
                </a:cubicBezTo>
                <a:cubicBezTo>
                  <a:pt x="4978" y="359"/>
                  <a:pt x="4964" y="362"/>
                  <a:pt x="4960" y="360"/>
                </a:cubicBezTo>
                <a:cubicBezTo>
                  <a:pt x="4955" y="359"/>
                  <a:pt x="4924" y="342"/>
                  <a:pt x="4920" y="340"/>
                </a:cubicBezTo>
                <a:cubicBezTo>
                  <a:pt x="4915" y="339"/>
                  <a:pt x="4904" y="340"/>
                  <a:pt x="4900" y="340"/>
                </a:cubicBezTo>
                <a:cubicBezTo>
                  <a:pt x="4895" y="340"/>
                  <a:pt x="4873" y="343"/>
                  <a:pt x="4860" y="340"/>
                </a:cubicBezTo>
                <a:cubicBezTo>
                  <a:pt x="4846" y="337"/>
                  <a:pt x="4735" y="303"/>
                  <a:pt x="4720" y="300"/>
                </a:cubicBezTo>
                <a:cubicBezTo>
                  <a:pt x="4705" y="297"/>
                  <a:pt x="4673" y="302"/>
                  <a:pt x="4660" y="300"/>
                </a:cubicBezTo>
                <a:cubicBezTo>
                  <a:pt x="4646" y="299"/>
                  <a:pt x="4568" y="286"/>
                  <a:pt x="4540" y="280"/>
                </a:cubicBezTo>
                <a:cubicBezTo>
                  <a:pt x="4511" y="274"/>
                  <a:pt x="4308" y="226"/>
                  <a:pt x="4280" y="220"/>
                </a:cubicBezTo>
                <a:cubicBezTo>
                  <a:pt x="4251" y="214"/>
                  <a:pt x="4186" y="206"/>
                  <a:pt x="4160" y="200"/>
                </a:cubicBezTo>
                <a:cubicBezTo>
                  <a:pt x="4132" y="194"/>
                  <a:pt x="3944" y="146"/>
                  <a:pt x="3920" y="140"/>
                </a:cubicBezTo>
                <a:cubicBezTo>
                  <a:pt x="3895" y="134"/>
                  <a:pt x="3847" y="122"/>
                  <a:pt x="3840" y="120"/>
                </a:cubicBezTo>
                <a:cubicBezTo>
                  <a:pt x="3832" y="119"/>
                  <a:pt x="3827" y="120"/>
                  <a:pt x="3820" y="120"/>
                </a:cubicBezTo>
                <a:cubicBezTo>
                  <a:pt x="3812" y="120"/>
                  <a:pt x="3747" y="120"/>
                  <a:pt x="3740" y="120"/>
                </a:cubicBezTo>
                <a:cubicBezTo>
                  <a:pt x="3732" y="120"/>
                  <a:pt x="3722" y="120"/>
                  <a:pt x="3720" y="120"/>
                </a:cubicBezTo>
                <a:cubicBezTo>
                  <a:pt x="3716" y="120"/>
                  <a:pt x="3704" y="120"/>
                  <a:pt x="3700" y="120"/>
                </a:cubicBezTo>
                <a:cubicBezTo>
                  <a:pt x="3695" y="120"/>
                  <a:pt x="3665" y="120"/>
                  <a:pt x="3660" y="120"/>
                </a:cubicBezTo>
                <a:cubicBezTo>
                  <a:pt x="3654" y="120"/>
                  <a:pt x="3631" y="120"/>
                  <a:pt x="3620" y="120"/>
                </a:cubicBezTo>
                <a:cubicBezTo>
                  <a:pt x="3608" y="120"/>
                  <a:pt x="3515" y="120"/>
                  <a:pt x="3500" y="120"/>
                </a:cubicBezTo>
                <a:cubicBezTo>
                  <a:pt x="3485" y="120"/>
                  <a:pt x="3435" y="120"/>
                  <a:pt x="3420" y="120"/>
                </a:cubicBezTo>
                <a:cubicBezTo>
                  <a:pt x="3405" y="120"/>
                  <a:pt x="3322" y="119"/>
                  <a:pt x="3300" y="120"/>
                </a:cubicBezTo>
                <a:cubicBezTo>
                  <a:pt x="3277" y="122"/>
                  <a:pt x="3142" y="137"/>
                  <a:pt x="3120" y="140"/>
                </a:cubicBezTo>
                <a:cubicBezTo>
                  <a:pt x="3097" y="143"/>
                  <a:pt x="3018" y="157"/>
                  <a:pt x="3000" y="160"/>
                </a:cubicBezTo>
                <a:cubicBezTo>
                  <a:pt x="2981" y="163"/>
                  <a:pt x="2896" y="177"/>
                  <a:pt x="2880" y="180"/>
                </a:cubicBezTo>
                <a:cubicBezTo>
                  <a:pt x="2863" y="183"/>
                  <a:pt x="2796" y="197"/>
                  <a:pt x="2780" y="200"/>
                </a:cubicBezTo>
                <a:cubicBezTo>
                  <a:pt x="2763" y="203"/>
                  <a:pt x="2678" y="216"/>
                  <a:pt x="2660" y="220"/>
                </a:cubicBezTo>
                <a:cubicBezTo>
                  <a:pt x="2641" y="225"/>
                  <a:pt x="2565" y="254"/>
                  <a:pt x="2540" y="260"/>
                </a:cubicBezTo>
                <a:cubicBezTo>
                  <a:pt x="2514" y="266"/>
                  <a:pt x="2345" y="297"/>
                  <a:pt x="2320" y="300"/>
                </a:cubicBezTo>
                <a:cubicBezTo>
                  <a:pt x="2294" y="303"/>
                  <a:pt x="2226" y="296"/>
                  <a:pt x="2200" y="300"/>
                </a:cubicBezTo>
                <a:cubicBezTo>
                  <a:pt x="2172" y="305"/>
                  <a:pt x="1986" y="354"/>
                  <a:pt x="1960" y="360"/>
                </a:cubicBezTo>
                <a:cubicBezTo>
                  <a:pt x="1932" y="366"/>
                  <a:pt x="1856" y="376"/>
                  <a:pt x="1840" y="380"/>
                </a:cubicBezTo>
                <a:cubicBezTo>
                  <a:pt x="1823" y="385"/>
                  <a:pt x="1765" y="414"/>
                  <a:pt x="1740" y="420"/>
                </a:cubicBezTo>
                <a:cubicBezTo>
                  <a:pt x="1714" y="426"/>
                  <a:pt x="1528" y="456"/>
                  <a:pt x="1500" y="460"/>
                </a:cubicBezTo>
                <a:cubicBezTo>
                  <a:pt x="1471" y="465"/>
                  <a:pt x="1388" y="474"/>
                  <a:pt x="1360" y="480"/>
                </a:cubicBezTo>
                <a:cubicBezTo>
                  <a:pt x="1331" y="486"/>
                  <a:pt x="1144" y="534"/>
                  <a:pt x="1120" y="540"/>
                </a:cubicBezTo>
                <a:cubicBezTo>
                  <a:pt x="1095" y="546"/>
                  <a:pt x="1058" y="557"/>
                  <a:pt x="1040" y="560"/>
                </a:cubicBezTo>
                <a:cubicBezTo>
                  <a:pt x="1021" y="563"/>
                  <a:pt x="898" y="577"/>
                  <a:pt x="880" y="580"/>
                </a:cubicBezTo>
                <a:cubicBezTo>
                  <a:pt x="861" y="583"/>
                  <a:pt x="811" y="597"/>
                  <a:pt x="800" y="600"/>
                </a:cubicBezTo>
                <a:cubicBezTo>
                  <a:pt x="788" y="603"/>
                  <a:pt x="735" y="619"/>
                  <a:pt x="720" y="620"/>
                </a:cubicBezTo>
                <a:cubicBezTo>
                  <a:pt x="705" y="622"/>
                  <a:pt x="611" y="620"/>
                  <a:pt x="600" y="620"/>
                </a:cubicBezTo>
                <a:cubicBezTo>
                  <a:pt x="588" y="620"/>
                  <a:pt x="569" y="620"/>
                  <a:pt x="560" y="620"/>
                </a:cubicBezTo>
                <a:cubicBezTo>
                  <a:pt x="550" y="620"/>
                  <a:pt x="487" y="620"/>
                  <a:pt x="480" y="620"/>
                </a:cubicBezTo>
                <a:cubicBezTo>
                  <a:pt x="472" y="620"/>
                  <a:pt x="465" y="619"/>
                  <a:pt x="460" y="620"/>
                </a:cubicBezTo>
                <a:cubicBezTo>
                  <a:pt x="454" y="622"/>
                  <a:pt x="404" y="637"/>
                  <a:pt x="400" y="640"/>
                </a:cubicBezTo>
                <a:cubicBezTo>
                  <a:pt x="395" y="643"/>
                  <a:pt x="396" y="659"/>
                  <a:pt x="400" y="660"/>
                </a:cubicBezTo>
                <a:cubicBezTo>
                  <a:pt x="402" y="662"/>
                  <a:pt x="430" y="660"/>
                  <a:pt x="440" y="660"/>
                </a:cubicBezTo>
                <a:cubicBezTo>
                  <a:pt x="449" y="660"/>
                  <a:pt x="505" y="660"/>
                  <a:pt x="520" y="660"/>
                </a:cubicBezTo>
                <a:cubicBezTo>
                  <a:pt x="535" y="660"/>
                  <a:pt x="610" y="663"/>
                  <a:pt x="640" y="660"/>
                </a:cubicBezTo>
                <a:cubicBezTo>
                  <a:pt x="670" y="657"/>
                  <a:pt x="888" y="623"/>
                  <a:pt x="920" y="620"/>
                </a:cubicBezTo>
                <a:cubicBezTo>
                  <a:pt x="951" y="617"/>
                  <a:pt x="1020" y="622"/>
                  <a:pt x="1060" y="620"/>
                </a:cubicBezTo>
                <a:cubicBezTo>
                  <a:pt x="1099" y="619"/>
                  <a:pt x="1396" y="603"/>
                  <a:pt x="1440" y="600"/>
                </a:cubicBezTo>
                <a:cubicBezTo>
                  <a:pt x="1483" y="597"/>
                  <a:pt x="1611" y="582"/>
                  <a:pt x="1640" y="580"/>
                </a:cubicBezTo>
                <a:cubicBezTo>
                  <a:pt x="1668" y="579"/>
                  <a:pt x="1771" y="580"/>
                  <a:pt x="1820" y="580"/>
                </a:cubicBezTo>
                <a:cubicBezTo>
                  <a:pt x="1868" y="580"/>
                  <a:pt x="2225" y="580"/>
                  <a:pt x="2280" y="580"/>
                </a:cubicBezTo>
                <a:cubicBezTo>
                  <a:pt x="2334" y="580"/>
                  <a:pt x="2480" y="580"/>
                  <a:pt x="2540" y="580"/>
                </a:cubicBezTo>
                <a:cubicBezTo>
                  <a:pt x="2600" y="580"/>
                  <a:pt x="3021" y="580"/>
                  <a:pt x="3080" y="580"/>
                </a:cubicBezTo>
                <a:cubicBezTo>
                  <a:pt x="3138" y="580"/>
                  <a:pt x="3275" y="580"/>
                  <a:pt x="3320" y="580"/>
                </a:cubicBezTo>
                <a:cubicBezTo>
                  <a:pt x="3365" y="580"/>
                  <a:pt x="3645" y="580"/>
                  <a:pt x="3680" y="580"/>
                </a:cubicBezTo>
                <a:cubicBezTo>
                  <a:pt x="3714" y="580"/>
                  <a:pt x="3768" y="580"/>
                  <a:pt x="3780" y="580"/>
                </a:cubicBezTo>
                <a:cubicBezTo>
                  <a:pt x="3791" y="580"/>
                  <a:pt x="3830" y="580"/>
                  <a:pt x="3840" y="580"/>
                </a:cubicBezTo>
                <a:cubicBezTo>
                  <a:pt x="3849" y="580"/>
                  <a:pt x="3894" y="580"/>
                  <a:pt x="3900" y="580"/>
                </a:cubicBezTo>
                <a:cubicBezTo>
                  <a:pt x="3905" y="580"/>
                  <a:pt x="3916" y="580"/>
                  <a:pt x="3920" y="580"/>
                </a:cubicBezTo>
                <a:cubicBezTo>
                  <a:pt x="3922" y="580"/>
                  <a:pt x="3936" y="580"/>
                  <a:pt x="3940" y="580"/>
                </a:cubicBezTo>
                <a:cubicBezTo>
                  <a:pt x="3942" y="580"/>
                  <a:pt x="3956" y="580"/>
                  <a:pt x="3960" y="580"/>
                </a:cubicBezTo>
                <a:cubicBezTo>
                  <a:pt x="3962" y="580"/>
                  <a:pt x="3975" y="580"/>
                  <a:pt x="3980" y="580"/>
                </a:cubicBezTo>
                <a:cubicBezTo>
                  <a:pt x="3984" y="580"/>
                  <a:pt x="4010" y="580"/>
                  <a:pt x="4020" y="580"/>
                </a:cubicBezTo>
                <a:cubicBezTo>
                  <a:pt x="4029" y="580"/>
                  <a:pt x="4085" y="580"/>
                  <a:pt x="4100" y="580"/>
                </a:cubicBezTo>
                <a:cubicBezTo>
                  <a:pt x="4115" y="580"/>
                  <a:pt x="4205" y="580"/>
                  <a:pt x="4220" y="580"/>
                </a:cubicBezTo>
                <a:cubicBezTo>
                  <a:pt x="4235" y="580"/>
                  <a:pt x="4283" y="580"/>
                  <a:pt x="4300" y="580"/>
                </a:cubicBezTo>
                <a:cubicBezTo>
                  <a:pt x="4316" y="580"/>
                  <a:pt x="4408" y="580"/>
                  <a:pt x="4440" y="580"/>
                </a:cubicBezTo>
                <a:cubicBezTo>
                  <a:pt x="4471" y="580"/>
                  <a:pt x="4691" y="580"/>
                  <a:pt x="4720" y="580"/>
                </a:cubicBezTo>
                <a:cubicBezTo>
                  <a:pt x="4748" y="580"/>
                  <a:pt x="4799" y="580"/>
                  <a:pt x="4820" y="580"/>
                </a:cubicBezTo>
                <a:cubicBezTo>
                  <a:pt x="4840" y="580"/>
                  <a:pt x="4983" y="580"/>
                  <a:pt x="5000" y="580"/>
                </a:cubicBezTo>
                <a:cubicBezTo>
                  <a:pt x="5016" y="580"/>
                  <a:pt x="5035" y="580"/>
                  <a:pt x="5040" y="580"/>
                </a:cubicBezTo>
                <a:cubicBezTo>
                  <a:pt x="5044" y="580"/>
                  <a:pt x="5056" y="580"/>
                  <a:pt x="5060" y="580"/>
                </a:cubicBezTo>
                <a:cubicBezTo>
                  <a:pt x="5062" y="580"/>
                  <a:pt x="5076" y="580"/>
                  <a:pt x="5080" y="580"/>
                </a:cubicBezTo>
                <a:cubicBezTo>
                  <a:pt x="5082" y="580"/>
                  <a:pt x="5096" y="580"/>
                  <a:pt x="5100" y="580"/>
                </a:cubicBezTo>
                <a:cubicBezTo>
                  <a:pt x="5102" y="580"/>
                  <a:pt x="5116" y="580"/>
                  <a:pt x="5120" y="580"/>
                </a:cubicBezTo>
                <a:cubicBezTo>
                  <a:pt x="5122" y="580"/>
                  <a:pt x="5136" y="582"/>
                  <a:pt x="5140" y="580"/>
                </a:cubicBezTo>
                <a:cubicBezTo>
                  <a:pt x="5142" y="579"/>
                  <a:pt x="5156" y="563"/>
                  <a:pt x="5160" y="560"/>
                </a:cubicBezTo>
                <a:cubicBezTo>
                  <a:pt x="5162" y="557"/>
                  <a:pt x="5178" y="543"/>
                  <a:pt x="5180" y="540"/>
                </a:cubicBezTo>
                <a:cubicBezTo>
                  <a:pt x="5181" y="537"/>
                  <a:pt x="5178" y="523"/>
                  <a:pt x="5180" y="520"/>
                </a:cubicBezTo>
                <a:cubicBezTo>
                  <a:pt x="5181" y="517"/>
                  <a:pt x="5198" y="503"/>
                  <a:pt x="5200" y="500"/>
                </a:cubicBezTo>
                <a:cubicBezTo>
                  <a:pt x="5201" y="497"/>
                  <a:pt x="5200" y="477"/>
                  <a:pt x="5200" y="480"/>
                </a:cubicBezTo>
                <a:cubicBezTo>
                  <a:pt x="5200" y="483"/>
                  <a:pt x="5200" y="454"/>
                  <a:pt x="5200" y="460"/>
                </a:cubicBezTo>
                <a:cubicBezTo>
                  <a:pt x="5200" y="466"/>
                  <a:pt x="5201" y="409"/>
                  <a:pt x="5200" y="400"/>
                </a:cubicBezTo>
                <a:cubicBezTo>
                  <a:pt x="5198" y="391"/>
                  <a:pt x="5181" y="346"/>
                  <a:pt x="5180" y="340"/>
                </a:cubicBezTo>
                <a:cubicBezTo>
                  <a:pt x="5178" y="334"/>
                  <a:pt x="5180" y="317"/>
                  <a:pt x="5180" y="320"/>
                </a:cubicBezTo>
                <a:cubicBezTo>
                  <a:pt x="5180" y="323"/>
                  <a:pt x="5181" y="303"/>
                  <a:pt x="5180" y="300"/>
                </a:cubicBezTo>
                <a:cubicBezTo>
                  <a:pt x="5178" y="297"/>
                  <a:pt x="5162" y="282"/>
                  <a:pt x="5160" y="280"/>
                </a:cubicBezTo>
                <a:cubicBezTo>
                  <a:pt x="5156" y="279"/>
                  <a:pt x="5142" y="280"/>
                  <a:pt x="5140" y="280"/>
                </a:cubicBezTo>
                <a:cubicBezTo>
                  <a:pt x="5136" y="280"/>
                  <a:pt x="5124" y="280"/>
                  <a:pt x="5120" y="280"/>
                </a:cubicBezTo>
                <a:cubicBezTo>
                  <a:pt x="5115" y="280"/>
                  <a:pt x="5085" y="282"/>
                  <a:pt x="5080" y="280"/>
                </a:cubicBezTo>
                <a:cubicBezTo>
                  <a:pt x="5074" y="279"/>
                  <a:pt x="5045" y="262"/>
                  <a:pt x="5040" y="260"/>
                </a:cubicBezTo>
                <a:cubicBezTo>
                  <a:pt x="5034" y="259"/>
                  <a:pt x="5007" y="263"/>
                  <a:pt x="5000" y="260"/>
                </a:cubicBezTo>
                <a:cubicBezTo>
                  <a:pt x="4992" y="257"/>
                  <a:pt x="4945" y="223"/>
                  <a:pt x="4940" y="220"/>
                </a:cubicBezTo>
                <a:cubicBezTo>
                  <a:pt x="4934" y="217"/>
                  <a:pt x="4924" y="220"/>
                  <a:pt x="4920" y="220"/>
                </a:cubicBezTo>
                <a:cubicBezTo>
                  <a:pt x="4915" y="220"/>
                  <a:pt x="4884" y="220"/>
                  <a:pt x="4880" y="220"/>
                </a:cubicBezTo>
                <a:cubicBezTo>
                  <a:pt x="4875" y="220"/>
                  <a:pt x="4862" y="220"/>
                  <a:pt x="4860" y="220"/>
                </a:cubicBezTo>
                <a:cubicBezTo>
                  <a:pt x="4856" y="220"/>
                  <a:pt x="4844" y="220"/>
                  <a:pt x="4840" y="220"/>
                </a:cubicBezTo>
                <a:cubicBezTo>
                  <a:pt x="4835" y="220"/>
                  <a:pt x="4811" y="220"/>
                  <a:pt x="4800" y="220"/>
                </a:cubicBezTo>
                <a:cubicBezTo>
                  <a:pt x="4788" y="220"/>
                  <a:pt x="4695" y="220"/>
                  <a:pt x="4680" y="220"/>
                </a:cubicBezTo>
                <a:cubicBezTo>
                  <a:pt x="4665" y="220"/>
                  <a:pt x="4616" y="220"/>
                  <a:pt x="4600" y="220"/>
                </a:cubicBezTo>
                <a:cubicBezTo>
                  <a:pt x="4583" y="220"/>
                  <a:pt x="4476" y="220"/>
                  <a:pt x="4460" y="220"/>
                </a:cubicBezTo>
                <a:cubicBezTo>
                  <a:pt x="4443" y="220"/>
                  <a:pt x="4395" y="220"/>
                  <a:pt x="4380" y="220"/>
                </a:cubicBezTo>
                <a:cubicBezTo>
                  <a:pt x="4365" y="220"/>
                  <a:pt x="4285" y="220"/>
                  <a:pt x="4260" y="220"/>
                </a:cubicBezTo>
                <a:cubicBezTo>
                  <a:pt x="4234" y="220"/>
                  <a:pt x="4062" y="220"/>
                  <a:pt x="4040" y="220"/>
                </a:cubicBezTo>
                <a:cubicBezTo>
                  <a:pt x="4017" y="220"/>
                  <a:pt x="3976" y="220"/>
                  <a:pt x="3960" y="220"/>
                </a:cubicBezTo>
                <a:cubicBezTo>
                  <a:pt x="3943" y="220"/>
                  <a:pt x="3836" y="220"/>
                  <a:pt x="3820" y="220"/>
                </a:cubicBezTo>
                <a:cubicBezTo>
                  <a:pt x="3803" y="220"/>
                  <a:pt x="3756" y="220"/>
                  <a:pt x="3740" y="220"/>
                </a:cubicBezTo>
                <a:cubicBezTo>
                  <a:pt x="3723" y="220"/>
                  <a:pt x="3618" y="220"/>
                  <a:pt x="3600" y="220"/>
                </a:cubicBezTo>
                <a:cubicBezTo>
                  <a:pt x="3581" y="220"/>
                  <a:pt x="3519" y="220"/>
                  <a:pt x="3500" y="220"/>
                </a:cubicBezTo>
                <a:cubicBezTo>
                  <a:pt x="3480" y="220"/>
                  <a:pt x="3360" y="220"/>
                  <a:pt x="3340" y="220"/>
                </a:cubicBezTo>
                <a:cubicBezTo>
                  <a:pt x="3319" y="220"/>
                  <a:pt x="3239" y="220"/>
                  <a:pt x="3220" y="220"/>
                </a:cubicBezTo>
                <a:cubicBezTo>
                  <a:pt x="3200" y="220"/>
                  <a:pt x="3108" y="220"/>
                  <a:pt x="3080" y="220"/>
                </a:cubicBezTo>
                <a:cubicBezTo>
                  <a:pt x="3051" y="220"/>
                  <a:pt x="2868" y="220"/>
                  <a:pt x="2840" y="220"/>
                </a:cubicBezTo>
                <a:cubicBezTo>
                  <a:pt x="2811" y="220"/>
                  <a:pt x="2732" y="220"/>
                  <a:pt x="2700" y="220"/>
                </a:cubicBezTo>
                <a:cubicBezTo>
                  <a:pt x="2666" y="220"/>
                  <a:pt x="2432" y="220"/>
                  <a:pt x="2400" y="220"/>
                </a:cubicBezTo>
                <a:cubicBezTo>
                  <a:pt x="2366" y="220"/>
                  <a:pt x="2288" y="220"/>
                  <a:pt x="2260" y="220"/>
                </a:cubicBezTo>
                <a:cubicBezTo>
                  <a:pt x="2231" y="220"/>
                  <a:pt x="2046" y="220"/>
                  <a:pt x="2020" y="220"/>
                </a:cubicBezTo>
                <a:cubicBezTo>
                  <a:pt x="1992" y="220"/>
                  <a:pt x="1916" y="220"/>
                  <a:pt x="1900" y="220"/>
                </a:cubicBezTo>
                <a:cubicBezTo>
                  <a:pt x="1883" y="220"/>
                  <a:pt x="1825" y="220"/>
                  <a:pt x="1800" y="220"/>
                </a:cubicBezTo>
                <a:cubicBezTo>
                  <a:pt x="1774" y="220"/>
                  <a:pt x="1584" y="220"/>
                  <a:pt x="1560" y="220"/>
                </a:cubicBezTo>
                <a:cubicBezTo>
                  <a:pt x="1535" y="220"/>
                  <a:pt x="1500" y="220"/>
                  <a:pt x="1480" y="220"/>
                </a:cubicBezTo>
                <a:cubicBezTo>
                  <a:pt x="1459" y="220"/>
                  <a:pt x="1302" y="220"/>
                  <a:pt x="1280" y="220"/>
                </a:cubicBezTo>
                <a:cubicBezTo>
                  <a:pt x="1257" y="220"/>
                  <a:pt x="1204" y="220"/>
                  <a:pt x="1180" y="220"/>
                </a:cubicBezTo>
                <a:cubicBezTo>
                  <a:pt x="1155" y="220"/>
                  <a:pt x="985" y="220"/>
                  <a:pt x="960" y="220"/>
                </a:cubicBezTo>
                <a:cubicBezTo>
                  <a:pt x="934" y="220"/>
                  <a:pt x="853" y="220"/>
                  <a:pt x="840" y="220"/>
                </a:cubicBezTo>
                <a:cubicBezTo>
                  <a:pt x="826" y="220"/>
                  <a:pt x="795" y="220"/>
                  <a:pt x="780" y="220"/>
                </a:cubicBezTo>
                <a:cubicBezTo>
                  <a:pt x="765" y="220"/>
                  <a:pt x="655" y="220"/>
                  <a:pt x="640" y="220"/>
                </a:cubicBezTo>
                <a:cubicBezTo>
                  <a:pt x="625" y="220"/>
                  <a:pt x="590" y="220"/>
                  <a:pt x="580" y="220"/>
                </a:cubicBezTo>
                <a:cubicBezTo>
                  <a:pt x="569" y="220"/>
                  <a:pt x="510" y="220"/>
                  <a:pt x="500" y="220"/>
                </a:cubicBezTo>
                <a:cubicBezTo>
                  <a:pt x="489" y="220"/>
                  <a:pt x="450" y="220"/>
                  <a:pt x="440" y="220"/>
                </a:cubicBezTo>
                <a:cubicBezTo>
                  <a:pt x="429" y="220"/>
                  <a:pt x="369" y="220"/>
                  <a:pt x="360" y="220"/>
                </a:cubicBezTo>
                <a:cubicBezTo>
                  <a:pt x="350" y="220"/>
                  <a:pt x="324" y="220"/>
                  <a:pt x="320" y="220"/>
                </a:cubicBezTo>
                <a:cubicBezTo>
                  <a:pt x="315" y="220"/>
                  <a:pt x="304" y="220"/>
                  <a:pt x="300" y="220"/>
                </a:cubicBezTo>
                <a:cubicBezTo>
                  <a:pt x="295" y="220"/>
                  <a:pt x="264" y="220"/>
                  <a:pt x="260" y="220"/>
                </a:cubicBezTo>
                <a:cubicBezTo>
                  <a:pt x="255" y="220"/>
                  <a:pt x="242" y="220"/>
                  <a:pt x="240" y="220"/>
                </a:cubicBezTo>
                <a:cubicBezTo>
                  <a:pt x="236" y="220"/>
                  <a:pt x="220" y="220"/>
                  <a:pt x="220" y="220"/>
                </a:cubicBezTo>
                <a:cubicBezTo>
                  <a:pt x="220" y="220"/>
                  <a:pt x="236" y="220"/>
                  <a:pt x="240" y="220"/>
                </a:cubicBezTo>
                <a:cubicBezTo>
                  <a:pt x="242" y="220"/>
                  <a:pt x="252" y="220"/>
                  <a:pt x="260" y="220"/>
                </a:cubicBezTo>
                <a:cubicBezTo>
                  <a:pt x="267" y="220"/>
                  <a:pt x="320" y="219"/>
                  <a:pt x="340" y="220"/>
                </a:cubicBezTo>
                <a:cubicBezTo>
                  <a:pt x="359" y="222"/>
                  <a:pt x="500" y="239"/>
                  <a:pt x="520" y="240"/>
                </a:cubicBezTo>
                <a:cubicBezTo>
                  <a:pt x="539" y="242"/>
                  <a:pt x="574" y="239"/>
                  <a:pt x="600" y="240"/>
                </a:cubicBezTo>
                <a:cubicBezTo>
                  <a:pt x="625" y="242"/>
                  <a:pt x="830" y="259"/>
                  <a:pt x="860" y="260"/>
                </a:cubicBezTo>
                <a:cubicBezTo>
                  <a:pt x="890" y="262"/>
                  <a:pt x="965" y="260"/>
                  <a:pt x="1000" y="260"/>
                </a:cubicBezTo>
                <a:cubicBezTo>
                  <a:pt x="1034" y="260"/>
                  <a:pt x="1280" y="260"/>
                  <a:pt x="1320" y="260"/>
                </a:cubicBezTo>
                <a:cubicBezTo>
                  <a:pt x="1359" y="260"/>
                  <a:pt x="1491" y="260"/>
                  <a:pt x="1520" y="260"/>
                </a:cubicBezTo>
                <a:cubicBezTo>
                  <a:pt x="1548" y="260"/>
                  <a:pt x="1671" y="260"/>
                  <a:pt x="1700" y="260"/>
                </a:cubicBezTo>
                <a:cubicBezTo>
                  <a:pt x="1728" y="260"/>
                  <a:pt x="1868" y="259"/>
                  <a:pt x="1900" y="260"/>
                </a:cubicBezTo>
                <a:cubicBezTo>
                  <a:pt x="1931" y="262"/>
                  <a:pt x="2090" y="277"/>
                  <a:pt x="2120" y="280"/>
                </a:cubicBezTo>
                <a:cubicBezTo>
                  <a:pt x="2150" y="283"/>
                  <a:pt x="2256" y="294"/>
                  <a:pt x="2300" y="300"/>
                </a:cubicBezTo>
                <a:cubicBezTo>
                  <a:pt x="2343" y="306"/>
                  <a:pt x="2659" y="354"/>
                  <a:pt x="2700" y="360"/>
                </a:cubicBezTo>
                <a:cubicBezTo>
                  <a:pt x="2740" y="366"/>
                  <a:pt x="2811" y="379"/>
                  <a:pt x="2840" y="380"/>
                </a:cubicBezTo>
                <a:cubicBezTo>
                  <a:pt x="2868" y="382"/>
                  <a:pt x="3052" y="380"/>
                  <a:pt x="3080" y="380"/>
                </a:cubicBezTo>
                <a:cubicBezTo>
                  <a:pt x="3106" y="380"/>
                  <a:pt x="3179" y="380"/>
                  <a:pt x="3200" y="380"/>
                </a:cubicBezTo>
                <a:cubicBezTo>
                  <a:pt x="3220" y="380"/>
                  <a:pt x="3345" y="380"/>
                  <a:pt x="3360" y="380"/>
                </a:cubicBezTo>
                <a:cubicBezTo>
                  <a:pt x="3375" y="380"/>
                  <a:pt x="3392" y="380"/>
                  <a:pt x="3400" y="380"/>
                </a:cubicBezTo>
                <a:cubicBezTo>
                  <a:pt x="3407" y="380"/>
                  <a:pt x="3454" y="380"/>
                  <a:pt x="3460" y="380"/>
                </a:cubicBezTo>
                <a:cubicBezTo>
                  <a:pt x="3465" y="380"/>
                  <a:pt x="3476" y="380"/>
                  <a:pt x="3480" y="380"/>
                </a:cubicBezTo>
                <a:cubicBezTo>
                  <a:pt x="3482" y="380"/>
                  <a:pt x="3496" y="380"/>
                  <a:pt x="3500" y="380"/>
                </a:cubicBezTo>
                <a:cubicBezTo>
                  <a:pt x="3502" y="380"/>
                  <a:pt x="3516" y="380"/>
                  <a:pt x="3520" y="380"/>
                </a:cubicBezTo>
                <a:cubicBezTo>
                  <a:pt x="3522" y="380"/>
                  <a:pt x="3540" y="380"/>
                  <a:pt x="3540" y="380"/>
                </a:cubicBezTo>
                <a:cubicBezTo>
                  <a:pt x="3540" y="380"/>
                  <a:pt x="3524" y="380"/>
                  <a:pt x="3520" y="380"/>
                </a:cubicBezTo>
                <a:cubicBezTo>
                  <a:pt x="3515" y="380"/>
                  <a:pt x="3491" y="379"/>
                  <a:pt x="3480" y="380"/>
                </a:cubicBezTo>
                <a:cubicBezTo>
                  <a:pt x="3468" y="382"/>
                  <a:pt x="3390" y="397"/>
                  <a:pt x="3360" y="400"/>
                </a:cubicBezTo>
                <a:cubicBezTo>
                  <a:pt x="3330" y="403"/>
                  <a:pt x="3115" y="419"/>
                  <a:pt x="3080" y="420"/>
                </a:cubicBezTo>
                <a:cubicBezTo>
                  <a:pt x="3044" y="422"/>
                  <a:pt x="2929" y="420"/>
                  <a:pt x="2880" y="420"/>
                </a:cubicBezTo>
                <a:cubicBezTo>
                  <a:pt x="2830" y="420"/>
                  <a:pt x="2470" y="420"/>
                  <a:pt x="2420" y="420"/>
                </a:cubicBezTo>
                <a:cubicBezTo>
                  <a:pt x="2369" y="420"/>
                  <a:pt x="2256" y="420"/>
                  <a:pt x="2200" y="420"/>
                </a:cubicBezTo>
                <a:cubicBezTo>
                  <a:pt x="2142" y="420"/>
                  <a:pt x="1720" y="420"/>
                  <a:pt x="1660" y="420"/>
                </a:cubicBezTo>
                <a:cubicBezTo>
                  <a:pt x="1600" y="420"/>
                  <a:pt x="1440" y="420"/>
                  <a:pt x="1400" y="420"/>
                </a:cubicBezTo>
                <a:cubicBezTo>
                  <a:pt x="1359" y="420"/>
                  <a:pt x="1159" y="420"/>
                  <a:pt x="1120" y="420"/>
                </a:cubicBezTo>
                <a:cubicBezTo>
                  <a:pt x="1080" y="420"/>
                  <a:pt x="912" y="420"/>
                  <a:pt x="880" y="420"/>
                </a:cubicBezTo>
                <a:cubicBezTo>
                  <a:pt x="846" y="420"/>
                  <a:pt x="704" y="420"/>
                  <a:pt x="680" y="420"/>
                </a:cubicBezTo>
                <a:cubicBezTo>
                  <a:pt x="655" y="420"/>
                  <a:pt x="580" y="420"/>
                  <a:pt x="560" y="420"/>
                </a:cubicBezTo>
                <a:cubicBezTo>
                  <a:pt x="539" y="420"/>
                  <a:pt x="413" y="420"/>
                  <a:pt x="400" y="420"/>
                </a:cubicBezTo>
                <a:cubicBezTo>
                  <a:pt x="386" y="420"/>
                  <a:pt x="382" y="420"/>
                  <a:pt x="380" y="420"/>
                </a:cubicBezTo>
                <a:cubicBezTo>
                  <a:pt x="376" y="420"/>
                  <a:pt x="360" y="420"/>
                  <a:pt x="360" y="420"/>
                </a:cubicBezTo>
                <a:cubicBezTo>
                  <a:pt x="360" y="420"/>
                  <a:pt x="375" y="420"/>
                  <a:pt x="380" y="420"/>
                </a:cubicBezTo>
                <a:cubicBezTo>
                  <a:pt x="384" y="420"/>
                  <a:pt x="412" y="420"/>
                  <a:pt x="420" y="420"/>
                </a:cubicBezTo>
                <a:cubicBezTo>
                  <a:pt x="427" y="420"/>
                  <a:pt x="459" y="420"/>
                  <a:pt x="480" y="420"/>
                </a:cubicBezTo>
                <a:cubicBezTo>
                  <a:pt x="500" y="420"/>
                  <a:pt x="672" y="420"/>
                  <a:pt x="700" y="420"/>
                </a:cubicBezTo>
                <a:cubicBezTo>
                  <a:pt x="726" y="420"/>
                  <a:pt x="806" y="420"/>
                  <a:pt x="840" y="420"/>
                </a:cubicBezTo>
                <a:cubicBezTo>
                  <a:pt x="872" y="420"/>
                  <a:pt x="1104" y="420"/>
                  <a:pt x="1140" y="420"/>
                </a:cubicBezTo>
                <a:cubicBezTo>
                  <a:pt x="1175" y="420"/>
                  <a:pt x="1275" y="419"/>
                  <a:pt x="1320" y="420"/>
                </a:cubicBezTo>
                <a:cubicBezTo>
                  <a:pt x="1365" y="422"/>
                  <a:pt x="1696" y="437"/>
                  <a:pt x="1740" y="440"/>
                </a:cubicBezTo>
                <a:cubicBezTo>
                  <a:pt x="1783" y="443"/>
                  <a:pt x="1862" y="453"/>
                  <a:pt x="1900" y="460"/>
                </a:cubicBezTo>
                <a:cubicBezTo>
                  <a:pt x="1937" y="468"/>
                  <a:pt x="1937" y="468"/>
                  <a:pt x="2240" y="540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6" name="textbox 616"/>
          <p:cNvSpPr/>
          <p:nvPr/>
        </p:nvSpPr>
        <p:spPr>
          <a:xfrm>
            <a:off x="273062" y="438289"/>
            <a:ext cx="2155189" cy="3556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对人智能化管理</a:t>
            </a:r>
            <a:endParaRPr lang="en-US" altLang="en-US" sz="2300" dirty="0"/>
          </a:p>
        </p:txBody>
      </p:sp>
      <p:pic>
        <p:nvPicPr>
          <p:cNvPr id="618" name="picture 6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22" name="picture 6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624" name="textbox 624"/>
          <p:cNvSpPr/>
          <p:nvPr/>
        </p:nvSpPr>
        <p:spPr>
          <a:xfrm>
            <a:off x="10081489" y="1612658"/>
            <a:ext cx="949325" cy="48514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24765" algn="l" rtl="0" eaLnBrk="0">
              <a:lnSpc>
                <a:spcPct val="96000"/>
              </a:lnSpc>
            </a:pP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刷脸过闸</a:t>
            </a:r>
            <a:endParaRPr lang="en-US" altLang="en-US" sz="1700" dirty="0"/>
          </a:p>
          <a:p>
            <a:pPr algn="l" rtl="0" eaLnBrk="0">
              <a:lnSpc>
                <a:spcPct val="109000"/>
              </a:lnSpc>
            </a:pPr>
            <a:endParaRPr lang="en-US" altLang="en-US" sz="1000" dirty="0"/>
          </a:p>
          <a:p>
            <a:pPr algn="l" rtl="0" eaLnBrk="0">
              <a:lnSpc>
                <a:spcPct val="109000"/>
              </a:lnSpc>
            </a:pPr>
            <a:endParaRPr lang="en-US" altLang="en-US" sz="1000" dirty="0"/>
          </a:p>
          <a:p>
            <a:pPr algn="l" rtl="0" eaLnBrk="0">
              <a:lnSpc>
                <a:spcPct val="109000"/>
              </a:lnSpc>
            </a:pPr>
            <a:endParaRPr lang="en-US" altLang="en-US" sz="1000" dirty="0"/>
          </a:p>
          <a:p>
            <a:pPr algn="l" rtl="0" eaLnBrk="0">
              <a:lnSpc>
                <a:spcPct val="109000"/>
              </a:lnSpc>
            </a:pPr>
            <a:endParaRPr lang="en-US" altLang="en-US" sz="10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marL="24765" algn="l" rtl="0" eaLnBrk="0">
              <a:lnSpc>
                <a:spcPct val="96000"/>
              </a:lnSpc>
              <a:spcBef>
                <a:spcPts val="515"/>
              </a:spcBef>
            </a:pP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刷脸开门</a:t>
            </a:r>
            <a:endParaRPr lang="en-US" altLang="en-US" sz="1700" dirty="0"/>
          </a:p>
          <a:p>
            <a:pPr algn="l" rtl="0" eaLnBrk="0">
              <a:lnSpc>
                <a:spcPct val="100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marL="24765" algn="l" rtl="0" eaLnBrk="0">
              <a:lnSpc>
                <a:spcPct val="96000"/>
              </a:lnSpc>
              <a:spcBef>
                <a:spcPts val="515"/>
              </a:spcBef>
            </a:pP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刷脸乘梯</a:t>
            </a:r>
            <a:endParaRPr lang="en-US" altLang="en-US" sz="1700" dirty="0"/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algn="l" rtl="0" eaLnBrk="0">
              <a:lnSpc>
                <a:spcPct val="118000"/>
              </a:lnSpc>
            </a:pPr>
            <a:endParaRPr lang="en-US" altLang="en-US" sz="1000" dirty="0"/>
          </a:p>
          <a:p>
            <a:pPr marL="24765" algn="l" rtl="0" eaLnBrk="0">
              <a:lnSpc>
                <a:spcPct val="87000"/>
              </a:lnSpc>
              <a:spcBef>
                <a:spcPts val="520"/>
              </a:spcBef>
            </a:pP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刷脸考勤</a:t>
            </a:r>
            <a:endParaRPr lang="en-US" altLang="en-US" sz="1700" dirty="0"/>
          </a:p>
          <a:p>
            <a:pPr marL="12700" algn="l" rtl="0" eaLnBrk="0">
              <a:lnSpc>
                <a:spcPts val="3790"/>
              </a:lnSpc>
            </a:pP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刷脸巡更</a:t>
            </a:r>
            <a:endParaRPr lang="en-US" altLang="en-US" sz="1700" dirty="0"/>
          </a:p>
          <a:p>
            <a:pPr algn="l" rtl="0" eaLnBrk="0">
              <a:lnSpc>
                <a:spcPct val="194000"/>
              </a:lnSpc>
            </a:pPr>
            <a:endParaRPr lang="en-US" altLang="en-US" sz="1000" dirty="0"/>
          </a:p>
          <a:p>
            <a:pPr algn="l" rtl="0" eaLnBrk="0">
              <a:lnSpc>
                <a:spcPct val="109000"/>
              </a:lnSpc>
            </a:pPr>
            <a:endParaRPr lang="en-US" altLang="en-US" sz="100" dirty="0"/>
          </a:p>
          <a:p>
            <a:pPr marL="321945" algn="l" rtl="0" eaLnBrk="0">
              <a:lnSpc>
                <a:spcPts val="565"/>
              </a:lnSpc>
              <a:spcBef>
                <a:spcPts val="0"/>
              </a:spcBef>
            </a:pPr>
            <a:r>
              <a:rPr sz="400" b="1" kern="0" spc="2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</a:t>
            </a:r>
            <a:endParaRPr lang="en-US" altLang="en-US" sz="400" dirty="0"/>
          </a:p>
        </p:txBody>
      </p:sp>
      <p:pic>
        <p:nvPicPr>
          <p:cNvPr id="626" name="picture 6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965779" y="979162"/>
            <a:ext cx="1757508" cy="1282075"/>
          </a:xfrm>
          <a:prstGeom prst="rect">
            <a:avLst/>
          </a:prstGeom>
        </p:spPr>
      </p:pic>
      <p:pic>
        <p:nvPicPr>
          <p:cNvPr id="628" name="picture 6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98473" y="3471659"/>
            <a:ext cx="4852631" cy="454190"/>
          </a:xfrm>
          <a:prstGeom prst="rect">
            <a:avLst/>
          </a:prstGeom>
        </p:spPr>
      </p:pic>
      <p:sp>
        <p:nvSpPr>
          <p:cNvPr id="630" name="path"/>
          <p:cNvSpPr/>
          <p:nvPr/>
        </p:nvSpPr>
        <p:spPr>
          <a:xfrm>
            <a:off x="8413750" y="304793"/>
            <a:ext cx="3771900" cy="571920"/>
          </a:xfrm>
          <a:custGeom>
            <a:avLst/>
            <a:gdLst/>
            <a:ahLst/>
            <a:cxnLst/>
            <a:rect l="0" t="0" r="0" b="0"/>
            <a:pathLst>
              <a:path w="5940" h="900">
                <a:moveTo>
                  <a:pt x="120" y="120"/>
                </a:moveTo>
                <a:cubicBezTo>
                  <a:pt x="122" y="120"/>
                  <a:pt x="122" y="120"/>
                  <a:pt x="160" y="120"/>
                </a:cubicBezTo>
                <a:cubicBezTo>
                  <a:pt x="167" y="121"/>
                  <a:pt x="214" y="138"/>
                  <a:pt x="220" y="140"/>
                </a:cubicBezTo>
                <a:cubicBezTo>
                  <a:pt x="225" y="141"/>
                  <a:pt x="235" y="140"/>
                  <a:pt x="240" y="140"/>
                </a:cubicBezTo>
                <a:cubicBezTo>
                  <a:pt x="244" y="140"/>
                  <a:pt x="274" y="140"/>
                  <a:pt x="280" y="140"/>
                </a:cubicBezTo>
                <a:cubicBezTo>
                  <a:pt x="285" y="140"/>
                  <a:pt x="312" y="140"/>
                  <a:pt x="320" y="140"/>
                </a:cubicBezTo>
                <a:cubicBezTo>
                  <a:pt x="327" y="140"/>
                  <a:pt x="366" y="140"/>
                  <a:pt x="380" y="140"/>
                </a:cubicBezTo>
                <a:cubicBezTo>
                  <a:pt x="393" y="140"/>
                  <a:pt x="486" y="140"/>
                  <a:pt x="500" y="140"/>
                </a:cubicBezTo>
                <a:cubicBezTo>
                  <a:pt x="513" y="140"/>
                  <a:pt x="541" y="140"/>
                  <a:pt x="560" y="140"/>
                </a:cubicBezTo>
                <a:cubicBezTo>
                  <a:pt x="578" y="140"/>
                  <a:pt x="717" y="140"/>
                  <a:pt x="740" y="140"/>
                </a:cubicBezTo>
                <a:cubicBezTo>
                  <a:pt x="762" y="140"/>
                  <a:pt x="834" y="140"/>
                  <a:pt x="860" y="140"/>
                </a:cubicBezTo>
                <a:cubicBezTo>
                  <a:pt x="885" y="140"/>
                  <a:pt x="1054" y="140"/>
                  <a:pt x="1080" y="140"/>
                </a:cubicBezTo>
                <a:cubicBezTo>
                  <a:pt x="1105" y="140"/>
                  <a:pt x="1171" y="140"/>
                  <a:pt x="1200" y="140"/>
                </a:cubicBezTo>
                <a:cubicBezTo>
                  <a:pt x="1228" y="140"/>
                  <a:pt x="1426" y="140"/>
                  <a:pt x="1460" y="140"/>
                </a:cubicBezTo>
                <a:cubicBezTo>
                  <a:pt x="1492" y="140"/>
                  <a:pt x="1604" y="140"/>
                  <a:pt x="1640" y="140"/>
                </a:cubicBezTo>
                <a:cubicBezTo>
                  <a:pt x="1675" y="140"/>
                  <a:pt x="1906" y="140"/>
                  <a:pt x="1940" y="140"/>
                </a:cubicBezTo>
                <a:cubicBezTo>
                  <a:pt x="1972" y="140"/>
                  <a:pt x="2046" y="140"/>
                  <a:pt x="2080" y="140"/>
                </a:cubicBezTo>
                <a:cubicBezTo>
                  <a:pt x="2112" y="140"/>
                  <a:pt x="2346" y="140"/>
                  <a:pt x="2380" y="140"/>
                </a:cubicBezTo>
                <a:cubicBezTo>
                  <a:pt x="2412" y="140"/>
                  <a:pt x="2491" y="140"/>
                  <a:pt x="2520" y="140"/>
                </a:cubicBezTo>
                <a:cubicBezTo>
                  <a:pt x="2548" y="140"/>
                  <a:pt x="2731" y="140"/>
                  <a:pt x="2760" y="140"/>
                </a:cubicBezTo>
                <a:cubicBezTo>
                  <a:pt x="2788" y="140"/>
                  <a:pt x="2868" y="140"/>
                  <a:pt x="2900" y="140"/>
                </a:cubicBezTo>
                <a:cubicBezTo>
                  <a:pt x="2931" y="140"/>
                  <a:pt x="3148" y="140"/>
                  <a:pt x="3180" y="140"/>
                </a:cubicBezTo>
                <a:cubicBezTo>
                  <a:pt x="3211" y="140"/>
                  <a:pt x="3290" y="140"/>
                  <a:pt x="3320" y="140"/>
                </a:cubicBezTo>
                <a:cubicBezTo>
                  <a:pt x="3350" y="140"/>
                  <a:pt x="3550" y="140"/>
                  <a:pt x="3580" y="140"/>
                </a:cubicBezTo>
                <a:cubicBezTo>
                  <a:pt x="3610" y="140"/>
                  <a:pt x="3692" y="140"/>
                  <a:pt x="3720" y="140"/>
                </a:cubicBezTo>
                <a:cubicBezTo>
                  <a:pt x="3746" y="140"/>
                  <a:pt x="3915" y="140"/>
                  <a:pt x="3940" y="140"/>
                </a:cubicBezTo>
                <a:cubicBezTo>
                  <a:pt x="3964" y="140"/>
                  <a:pt x="4020" y="140"/>
                  <a:pt x="4040" y="140"/>
                </a:cubicBezTo>
                <a:cubicBezTo>
                  <a:pt x="4059" y="140"/>
                  <a:pt x="4181" y="140"/>
                  <a:pt x="4200" y="140"/>
                </a:cubicBezTo>
                <a:cubicBezTo>
                  <a:pt x="4218" y="140"/>
                  <a:pt x="4265" y="140"/>
                  <a:pt x="4280" y="140"/>
                </a:cubicBezTo>
                <a:cubicBezTo>
                  <a:pt x="4295" y="140"/>
                  <a:pt x="4386" y="140"/>
                  <a:pt x="4400" y="140"/>
                </a:cubicBezTo>
                <a:cubicBezTo>
                  <a:pt x="4413" y="140"/>
                  <a:pt x="4445" y="140"/>
                  <a:pt x="4460" y="140"/>
                </a:cubicBezTo>
                <a:cubicBezTo>
                  <a:pt x="4475" y="140"/>
                  <a:pt x="4583" y="140"/>
                  <a:pt x="4600" y="140"/>
                </a:cubicBezTo>
                <a:cubicBezTo>
                  <a:pt x="4616" y="140"/>
                  <a:pt x="4663" y="140"/>
                  <a:pt x="4680" y="140"/>
                </a:cubicBezTo>
                <a:cubicBezTo>
                  <a:pt x="4696" y="140"/>
                  <a:pt x="4803" y="140"/>
                  <a:pt x="4820" y="140"/>
                </a:cubicBezTo>
                <a:cubicBezTo>
                  <a:pt x="4836" y="140"/>
                  <a:pt x="4885" y="140"/>
                  <a:pt x="4900" y="140"/>
                </a:cubicBezTo>
                <a:cubicBezTo>
                  <a:pt x="4915" y="140"/>
                  <a:pt x="5008" y="140"/>
                  <a:pt x="5020" y="140"/>
                </a:cubicBezTo>
                <a:cubicBezTo>
                  <a:pt x="5031" y="140"/>
                  <a:pt x="5049" y="140"/>
                  <a:pt x="5060" y="140"/>
                </a:cubicBezTo>
                <a:cubicBezTo>
                  <a:pt x="5070" y="140"/>
                  <a:pt x="5150" y="140"/>
                  <a:pt x="5160" y="140"/>
                </a:cubicBezTo>
                <a:cubicBezTo>
                  <a:pt x="5169" y="140"/>
                  <a:pt x="5175" y="140"/>
                  <a:pt x="5180" y="140"/>
                </a:cubicBezTo>
                <a:cubicBezTo>
                  <a:pt x="5184" y="140"/>
                  <a:pt x="5215" y="140"/>
                  <a:pt x="5220" y="140"/>
                </a:cubicBezTo>
                <a:cubicBezTo>
                  <a:pt x="5224" y="140"/>
                  <a:pt x="5234" y="140"/>
                  <a:pt x="5240" y="140"/>
                </a:cubicBezTo>
                <a:cubicBezTo>
                  <a:pt x="5245" y="140"/>
                  <a:pt x="5294" y="140"/>
                  <a:pt x="5300" y="140"/>
                </a:cubicBezTo>
                <a:cubicBezTo>
                  <a:pt x="5305" y="140"/>
                  <a:pt x="5314" y="140"/>
                  <a:pt x="5320" y="140"/>
                </a:cubicBezTo>
                <a:cubicBezTo>
                  <a:pt x="5325" y="140"/>
                  <a:pt x="5374" y="140"/>
                  <a:pt x="5380" y="140"/>
                </a:cubicBezTo>
                <a:cubicBezTo>
                  <a:pt x="5385" y="140"/>
                  <a:pt x="5395" y="140"/>
                  <a:pt x="5400" y="140"/>
                </a:cubicBezTo>
                <a:cubicBezTo>
                  <a:pt x="5404" y="140"/>
                  <a:pt x="5435" y="140"/>
                  <a:pt x="5440" y="140"/>
                </a:cubicBezTo>
                <a:cubicBezTo>
                  <a:pt x="5444" y="140"/>
                  <a:pt x="5456" y="140"/>
                  <a:pt x="5460" y="140"/>
                </a:cubicBezTo>
                <a:cubicBezTo>
                  <a:pt x="5462" y="140"/>
                  <a:pt x="5476" y="140"/>
                  <a:pt x="5480" y="140"/>
                </a:cubicBezTo>
                <a:cubicBezTo>
                  <a:pt x="5482" y="140"/>
                  <a:pt x="5500" y="140"/>
                  <a:pt x="5500" y="140"/>
                </a:cubicBezTo>
                <a:cubicBezTo>
                  <a:pt x="5500" y="140"/>
                  <a:pt x="5482" y="138"/>
                  <a:pt x="5480" y="140"/>
                </a:cubicBezTo>
                <a:cubicBezTo>
                  <a:pt x="5476" y="141"/>
                  <a:pt x="5462" y="158"/>
                  <a:pt x="5460" y="160"/>
                </a:cubicBezTo>
                <a:cubicBezTo>
                  <a:pt x="5456" y="161"/>
                  <a:pt x="5449" y="160"/>
                  <a:pt x="5440" y="160"/>
                </a:cubicBezTo>
                <a:cubicBezTo>
                  <a:pt x="5430" y="160"/>
                  <a:pt x="5355" y="158"/>
                  <a:pt x="5340" y="160"/>
                </a:cubicBezTo>
                <a:cubicBezTo>
                  <a:pt x="5325" y="161"/>
                  <a:pt x="5253" y="178"/>
                  <a:pt x="5240" y="180"/>
                </a:cubicBezTo>
                <a:cubicBezTo>
                  <a:pt x="5226" y="181"/>
                  <a:pt x="5170" y="180"/>
                  <a:pt x="5160" y="180"/>
                </a:cubicBezTo>
                <a:cubicBezTo>
                  <a:pt x="5149" y="180"/>
                  <a:pt x="5110" y="180"/>
                  <a:pt x="5100" y="180"/>
                </a:cubicBezTo>
                <a:cubicBezTo>
                  <a:pt x="5089" y="180"/>
                  <a:pt x="5036" y="180"/>
                  <a:pt x="5020" y="180"/>
                </a:cubicBezTo>
                <a:cubicBezTo>
                  <a:pt x="5003" y="180"/>
                  <a:pt x="4899" y="180"/>
                  <a:pt x="4880" y="180"/>
                </a:cubicBezTo>
                <a:cubicBezTo>
                  <a:pt x="4860" y="180"/>
                  <a:pt x="4790" y="180"/>
                  <a:pt x="4760" y="180"/>
                </a:cubicBezTo>
                <a:cubicBezTo>
                  <a:pt x="4730" y="180"/>
                  <a:pt x="4508" y="180"/>
                  <a:pt x="4480" y="180"/>
                </a:cubicBezTo>
                <a:cubicBezTo>
                  <a:pt x="4451" y="180"/>
                  <a:pt x="4408" y="180"/>
                  <a:pt x="4380" y="180"/>
                </a:cubicBezTo>
                <a:cubicBezTo>
                  <a:pt x="4351" y="180"/>
                  <a:pt x="4132" y="180"/>
                  <a:pt x="4100" y="180"/>
                </a:cubicBezTo>
                <a:cubicBezTo>
                  <a:pt x="4066" y="180"/>
                  <a:pt x="3962" y="180"/>
                  <a:pt x="3940" y="180"/>
                </a:cubicBezTo>
                <a:cubicBezTo>
                  <a:pt x="3917" y="180"/>
                  <a:pt x="3830" y="180"/>
                  <a:pt x="3800" y="180"/>
                </a:cubicBezTo>
                <a:cubicBezTo>
                  <a:pt x="3770" y="180"/>
                  <a:pt x="3566" y="180"/>
                  <a:pt x="3540" y="180"/>
                </a:cubicBezTo>
                <a:cubicBezTo>
                  <a:pt x="3512" y="180"/>
                  <a:pt x="3464" y="180"/>
                  <a:pt x="3440" y="180"/>
                </a:cubicBezTo>
                <a:cubicBezTo>
                  <a:pt x="3415" y="180"/>
                  <a:pt x="3245" y="180"/>
                  <a:pt x="3220" y="180"/>
                </a:cubicBezTo>
                <a:cubicBezTo>
                  <a:pt x="3194" y="180"/>
                  <a:pt x="3116" y="180"/>
                  <a:pt x="3100" y="180"/>
                </a:cubicBezTo>
                <a:cubicBezTo>
                  <a:pt x="3083" y="180"/>
                  <a:pt x="3016" y="180"/>
                  <a:pt x="3000" y="180"/>
                </a:cubicBezTo>
                <a:cubicBezTo>
                  <a:pt x="2983" y="180"/>
                  <a:pt x="2896" y="180"/>
                  <a:pt x="2880" y="180"/>
                </a:cubicBezTo>
                <a:cubicBezTo>
                  <a:pt x="2863" y="180"/>
                  <a:pt x="2796" y="180"/>
                  <a:pt x="2780" y="180"/>
                </a:cubicBezTo>
                <a:cubicBezTo>
                  <a:pt x="2763" y="180"/>
                  <a:pt x="2684" y="180"/>
                  <a:pt x="2660" y="180"/>
                </a:cubicBezTo>
                <a:cubicBezTo>
                  <a:pt x="2635" y="180"/>
                  <a:pt x="2480" y="180"/>
                  <a:pt x="2460" y="180"/>
                </a:cubicBezTo>
                <a:cubicBezTo>
                  <a:pt x="2439" y="180"/>
                  <a:pt x="2398" y="180"/>
                  <a:pt x="2380" y="180"/>
                </a:cubicBezTo>
                <a:cubicBezTo>
                  <a:pt x="2361" y="180"/>
                  <a:pt x="2238" y="180"/>
                  <a:pt x="2220" y="180"/>
                </a:cubicBezTo>
                <a:cubicBezTo>
                  <a:pt x="2201" y="180"/>
                  <a:pt x="2150" y="180"/>
                  <a:pt x="2140" y="180"/>
                </a:cubicBezTo>
                <a:cubicBezTo>
                  <a:pt x="2129" y="180"/>
                  <a:pt x="2093" y="180"/>
                  <a:pt x="2080" y="180"/>
                </a:cubicBezTo>
                <a:cubicBezTo>
                  <a:pt x="2066" y="180"/>
                  <a:pt x="1973" y="180"/>
                  <a:pt x="1960" y="180"/>
                </a:cubicBezTo>
                <a:cubicBezTo>
                  <a:pt x="1946" y="180"/>
                  <a:pt x="1915" y="180"/>
                  <a:pt x="1900" y="180"/>
                </a:cubicBezTo>
                <a:cubicBezTo>
                  <a:pt x="1885" y="180"/>
                  <a:pt x="1775" y="180"/>
                  <a:pt x="1760" y="180"/>
                </a:cubicBezTo>
                <a:cubicBezTo>
                  <a:pt x="1745" y="180"/>
                  <a:pt x="1716" y="180"/>
                  <a:pt x="1700" y="180"/>
                </a:cubicBezTo>
                <a:cubicBezTo>
                  <a:pt x="1683" y="180"/>
                  <a:pt x="1558" y="180"/>
                  <a:pt x="1540" y="180"/>
                </a:cubicBezTo>
                <a:cubicBezTo>
                  <a:pt x="1521" y="180"/>
                  <a:pt x="1473" y="180"/>
                  <a:pt x="1460" y="180"/>
                </a:cubicBezTo>
                <a:cubicBezTo>
                  <a:pt x="1446" y="180"/>
                  <a:pt x="1378" y="180"/>
                  <a:pt x="1360" y="180"/>
                </a:cubicBezTo>
                <a:cubicBezTo>
                  <a:pt x="1341" y="180"/>
                  <a:pt x="1235" y="180"/>
                  <a:pt x="1220" y="180"/>
                </a:cubicBezTo>
                <a:cubicBezTo>
                  <a:pt x="1205" y="180"/>
                  <a:pt x="1171" y="180"/>
                  <a:pt x="1160" y="180"/>
                </a:cubicBezTo>
                <a:cubicBezTo>
                  <a:pt x="1148" y="180"/>
                  <a:pt x="1071" y="180"/>
                  <a:pt x="1060" y="180"/>
                </a:cubicBezTo>
                <a:cubicBezTo>
                  <a:pt x="1048" y="180"/>
                  <a:pt x="1011" y="180"/>
                  <a:pt x="1000" y="180"/>
                </a:cubicBezTo>
                <a:cubicBezTo>
                  <a:pt x="988" y="180"/>
                  <a:pt x="911" y="180"/>
                  <a:pt x="900" y="180"/>
                </a:cubicBezTo>
                <a:cubicBezTo>
                  <a:pt x="888" y="180"/>
                  <a:pt x="849" y="180"/>
                  <a:pt x="840" y="180"/>
                </a:cubicBezTo>
                <a:cubicBezTo>
                  <a:pt x="830" y="180"/>
                  <a:pt x="790" y="180"/>
                  <a:pt x="780" y="180"/>
                </a:cubicBezTo>
                <a:cubicBezTo>
                  <a:pt x="769" y="180"/>
                  <a:pt x="709" y="180"/>
                  <a:pt x="700" y="180"/>
                </a:cubicBezTo>
                <a:cubicBezTo>
                  <a:pt x="690" y="180"/>
                  <a:pt x="667" y="180"/>
                  <a:pt x="660" y="180"/>
                </a:cubicBezTo>
                <a:cubicBezTo>
                  <a:pt x="652" y="180"/>
                  <a:pt x="605" y="180"/>
                  <a:pt x="600" y="180"/>
                </a:cubicBezTo>
                <a:cubicBezTo>
                  <a:pt x="594" y="180"/>
                  <a:pt x="578" y="180"/>
                  <a:pt x="580" y="180"/>
                </a:cubicBezTo>
                <a:cubicBezTo>
                  <a:pt x="581" y="180"/>
                  <a:pt x="614" y="180"/>
                  <a:pt x="620" y="180"/>
                </a:cubicBezTo>
                <a:cubicBezTo>
                  <a:pt x="625" y="180"/>
                  <a:pt x="652" y="180"/>
                  <a:pt x="660" y="180"/>
                </a:cubicBezTo>
                <a:cubicBezTo>
                  <a:pt x="667" y="180"/>
                  <a:pt x="705" y="180"/>
                  <a:pt x="720" y="180"/>
                </a:cubicBezTo>
                <a:cubicBezTo>
                  <a:pt x="735" y="180"/>
                  <a:pt x="839" y="180"/>
                  <a:pt x="860" y="180"/>
                </a:cubicBezTo>
                <a:cubicBezTo>
                  <a:pt x="880" y="180"/>
                  <a:pt x="965" y="180"/>
                  <a:pt x="1000" y="180"/>
                </a:cubicBezTo>
                <a:cubicBezTo>
                  <a:pt x="1034" y="180"/>
                  <a:pt x="1280" y="180"/>
                  <a:pt x="1320" y="180"/>
                </a:cubicBezTo>
                <a:cubicBezTo>
                  <a:pt x="1359" y="180"/>
                  <a:pt x="1469" y="180"/>
                  <a:pt x="1520" y="180"/>
                </a:cubicBezTo>
                <a:cubicBezTo>
                  <a:pt x="1570" y="180"/>
                  <a:pt x="1941" y="180"/>
                  <a:pt x="2000" y="180"/>
                </a:cubicBezTo>
                <a:cubicBezTo>
                  <a:pt x="2058" y="180"/>
                  <a:pt x="2256" y="180"/>
                  <a:pt x="2300" y="180"/>
                </a:cubicBezTo>
                <a:cubicBezTo>
                  <a:pt x="2343" y="180"/>
                  <a:pt x="2518" y="180"/>
                  <a:pt x="2580" y="180"/>
                </a:cubicBezTo>
                <a:cubicBezTo>
                  <a:pt x="2641" y="180"/>
                  <a:pt x="3061" y="180"/>
                  <a:pt x="3120" y="180"/>
                </a:cubicBezTo>
                <a:cubicBezTo>
                  <a:pt x="3178" y="180"/>
                  <a:pt x="3309" y="180"/>
                  <a:pt x="3360" y="180"/>
                </a:cubicBezTo>
                <a:cubicBezTo>
                  <a:pt x="3410" y="180"/>
                  <a:pt x="3753" y="180"/>
                  <a:pt x="3800" y="180"/>
                </a:cubicBezTo>
                <a:cubicBezTo>
                  <a:pt x="3846" y="180"/>
                  <a:pt x="3945" y="180"/>
                  <a:pt x="3980" y="180"/>
                </a:cubicBezTo>
                <a:cubicBezTo>
                  <a:pt x="4014" y="180"/>
                  <a:pt x="4226" y="180"/>
                  <a:pt x="4260" y="180"/>
                </a:cubicBezTo>
                <a:cubicBezTo>
                  <a:pt x="4292" y="180"/>
                  <a:pt x="4397" y="180"/>
                  <a:pt x="4420" y="180"/>
                </a:cubicBezTo>
                <a:cubicBezTo>
                  <a:pt x="4442" y="180"/>
                  <a:pt x="4530" y="180"/>
                  <a:pt x="4560" y="180"/>
                </a:cubicBezTo>
                <a:cubicBezTo>
                  <a:pt x="4590" y="180"/>
                  <a:pt x="4792" y="180"/>
                  <a:pt x="4820" y="180"/>
                </a:cubicBezTo>
                <a:cubicBezTo>
                  <a:pt x="4846" y="180"/>
                  <a:pt x="4895" y="180"/>
                  <a:pt x="4920" y="180"/>
                </a:cubicBezTo>
                <a:cubicBezTo>
                  <a:pt x="4944" y="180"/>
                  <a:pt x="5115" y="180"/>
                  <a:pt x="5140" y="180"/>
                </a:cubicBezTo>
                <a:cubicBezTo>
                  <a:pt x="5164" y="180"/>
                  <a:pt x="5221" y="180"/>
                  <a:pt x="5240" y="180"/>
                </a:cubicBezTo>
                <a:cubicBezTo>
                  <a:pt x="5258" y="180"/>
                  <a:pt x="5365" y="180"/>
                  <a:pt x="5380" y="180"/>
                </a:cubicBezTo>
                <a:cubicBezTo>
                  <a:pt x="5395" y="180"/>
                  <a:pt x="5430" y="180"/>
                  <a:pt x="5440" y="180"/>
                </a:cubicBezTo>
                <a:cubicBezTo>
                  <a:pt x="5449" y="180"/>
                  <a:pt x="5488" y="180"/>
                  <a:pt x="5500" y="180"/>
                </a:cubicBezTo>
                <a:cubicBezTo>
                  <a:pt x="5511" y="180"/>
                  <a:pt x="5588" y="180"/>
                  <a:pt x="5600" y="180"/>
                </a:cubicBezTo>
                <a:cubicBezTo>
                  <a:pt x="5611" y="180"/>
                  <a:pt x="5650" y="180"/>
                  <a:pt x="5660" y="180"/>
                </a:cubicBezTo>
                <a:cubicBezTo>
                  <a:pt x="5669" y="180"/>
                  <a:pt x="5712" y="180"/>
                  <a:pt x="5720" y="180"/>
                </a:cubicBezTo>
                <a:cubicBezTo>
                  <a:pt x="5727" y="180"/>
                  <a:pt x="5752" y="180"/>
                  <a:pt x="5760" y="180"/>
                </a:cubicBezTo>
                <a:cubicBezTo>
                  <a:pt x="5767" y="180"/>
                  <a:pt x="5818" y="178"/>
                  <a:pt x="5820" y="180"/>
                </a:cubicBezTo>
                <a:cubicBezTo>
                  <a:pt x="5821" y="181"/>
                  <a:pt x="5785" y="198"/>
                  <a:pt x="5780" y="200"/>
                </a:cubicBezTo>
                <a:cubicBezTo>
                  <a:pt x="5774" y="201"/>
                  <a:pt x="5749" y="198"/>
                  <a:pt x="5740" y="200"/>
                </a:cubicBezTo>
                <a:cubicBezTo>
                  <a:pt x="5730" y="201"/>
                  <a:pt x="5676" y="218"/>
                  <a:pt x="5660" y="220"/>
                </a:cubicBezTo>
                <a:cubicBezTo>
                  <a:pt x="5643" y="221"/>
                  <a:pt x="5538" y="220"/>
                  <a:pt x="5520" y="220"/>
                </a:cubicBezTo>
                <a:cubicBezTo>
                  <a:pt x="5501" y="220"/>
                  <a:pt x="5446" y="220"/>
                  <a:pt x="5420" y="220"/>
                </a:cubicBezTo>
                <a:cubicBezTo>
                  <a:pt x="5392" y="220"/>
                  <a:pt x="5190" y="220"/>
                  <a:pt x="5160" y="220"/>
                </a:cubicBezTo>
                <a:cubicBezTo>
                  <a:pt x="5130" y="220"/>
                  <a:pt x="5039" y="220"/>
                  <a:pt x="5020" y="220"/>
                </a:cubicBezTo>
                <a:cubicBezTo>
                  <a:pt x="5000" y="220"/>
                  <a:pt x="4932" y="220"/>
                  <a:pt x="4900" y="220"/>
                </a:cubicBezTo>
                <a:cubicBezTo>
                  <a:pt x="4866" y="220"/>
                  <a:pt x="4615" y="220"/>
                  <a:pt x="4580" y="220"/>
                </a:cubicBezTo>
                <a:cubicBezTo>
                  <a:pt x="4544" y="220"/>
                  <a:pt x="4455" y="220"/>
                  <a:pt x="4420" y="220"/>
                </a:cubicBezTo>
                <a:cubicBezTo>
                  <a:pt x="4384" y="220"/>
                  <a:pt x="4134" y="220"/>
                  <a:pt x="4100" y="220"/>
                </a:cubicBezTo>
                <a:cubicBezTo>
                  <a:pt x="4065" y="220"/>
                  <a:pt x="3990" y="220"/>
                  <a:pt x="3960" y="220"/>
                </a:cubicBezTo>
                <a:cubicBezTo>
                  <a:pt x="3930" y="220"/>
                  <a:pt x="3726" y="220"/>
                  <a:pt x="3700" y="220"/>
                </a:cubicBezTo>
                <a:cubicBezTo>
                  <a:pt x="3672" y="220"/>
                  <a:pt x="3622" y="220"/>
                  <a:pt x="3600" y="220"/>
                </a:cubicBezTo>
                <a:cubicBezTo>
                  <a:pt x="3577" y="220"/>
                  <a:pt x="3420" y="220"/>
                  <a:pt x="3400" y="220"/>
                </a:cubicBezTo>
                <a:cubicBezTo>
                  <a:pt x="3379" y="220"/>
                  <a:pt x="3330" y="220"/>
                  <a:pt x="3320" y="220"/>
                </a:cubicBezTo>
                <a:cubicBezTo>
                  <a:pt x="3309" y="220"/>
                  <a:pt x="3271" y="220"/>
                  <a:pt x="3260" y="220"/>
                </a:cubicBezTo>
                <a:cubicBezTo>
                  <a:pt x="3248" y="220"/>
                  <a:pt x="3171" y="220"/>
                  <a:pt x="3160" y="220"/>
                </a:cubicBezTo>
                <a:cubicBezTo>
                  <a:pt x="3148" y="220"/>
                  <a:pt x="3115" y="220"/>
                  <a:pt x="3100" y="220"/>
                </a:cubicBezTo>
                <a:cubicBezTo>
                  <a:pt x="3085" y="220"/>
                  <a:pt x="2976" y="220"/>
                  <a:pt x="2960" y="220"/>
                </a:cubicBezTo>
                <a:cubicBezTo>
                  <a:pt x="2943" y="220"/>
                  <a:pt x="2896" y="220"/>
                  <a:pt x="2880" y="220"/>
                </a:cubicBezTo>
                <a:cubicBezTo>
                  <a:pt x="2863" y="220"/>
                  <a:pt x="2755" y="220"/>
                  <a:pt x="2740" y="220"/>
                </a:cubicBezTo>
                <a:cubicBezTo>
                  <a:pt x="2725" y="220"/>
                  <a:pt x="2691" y="220"/>
                  <a:pt x="2680" y="220"/>
                </a:cubicBezTo>
                <a:cubicBezTo>
                  <a:pt x="2668" y="220"/>
                  <a:pt x="2591" y="220"/>
                  <a:pt x="2580" y="220"/>
                </a:cubicBezTo>
                <a:cubicBezTo>
                  <a:pt x="2568" y="220"/>
                  <a:pt x="2530" y="220"/>
                  <a:pt x="2520" y="220"/>
                </a:cubicBezTo>
                <a:cubicBezTo>
                  <a:pt x="2509" y="220"/>
                  <a:pt x="2456" y="220"/>
                  <a:pt x="2440" y="220"/>
                </a:cubicBezTo>
                <a:cubicBezTo>
                  <a:pt x="2423" y="220"/>
                  <a:pt x="2313" y="220"/>
                  <a:pt x="2300" y="220"/>
                </a:cubicBezTo>
                <a:cubicBezTo>
                  <a:pt x="2286" y="220"/>
                  <a:pt x="2269" y="220"/>
                  <a:pt x="2260" y="220"/>
                </a:cubicBezTo>
                <a:cubicBezTo>
                  <a:pt x="2250" y="220"/>
                  <a:pt x="2189" y="220"/>
                  <a:pt x="2180" y="220"/>
                </a:cubicBezTo>
                <a:cubicBezTo>
                  <a:pt x="2170" y="220"/>
                  <a:pt x="2147" y="220"/>
                  <a:pt x="2140" y="220"/>
                </a:cubicBezTo>
                <a:cubicBezTo>
                  <a:pt x="2132" y="220"/>
                  <a:pt x="2085" y="220"/>
                  <a:pt x="2080" y="220"/>
                </a:cubicBezTo>
                <a:cubicBezTo>
                  <a:pt x="2074" y="220"/>
                  <a:pt x="2062" y="220"/>
                  <a:pt x="2060" y="220"/>
                </a:cubicBezTo>
                <a:cubicBezTo>
                  <a:pt x="2056" y="220"/>
                  <a:pt x="2044" y="220"/>
                  <a:pt x="2040" y="220"/>
                </a:cubicBezTo>
                <a:cubicBezTo>
                  <a:pt x="2035" y="220"/>
                  <a:pt x="2005" y="220"/>
                  <a:pt x="2000" y="220"/>
                </a:cubicBezTo>
                <a:cubicBezTo>
                  <a:pt x="1994" y="220"/>
                  <a:pt x="1964" y="220"/>
                  <a:pt x="1960" y="220"/>
                </a:cubicBezTo>
                <a:cubicBezTo>
                  <a:pt x="1955" y="220"/>
                  <a:pt x="1944" y="218"/>
                  <a:pt x="1940" y="220"/>
                </a:cubicBezTo>
                <a:cubicBezTo>
                  <a:pt x="1935" y="221"/>
                  <a:pt x="1905" y="237"/>
                  <a:pt x="1900" y="240"/>
                </a:cubicBezTo>
                <a:cubicBezTo>
                  <a:pt x="1894" y="243"/>
                  <a:pt x="1864" y="258"/>
                  <a:pt x="1860" y="260"/>
                </a:cubicBezTo>
                <a:cubicBezTo>
                  <a:pt x="1855" y="261"/>
                  <a:pt x="1845" y="260"/>
                  <a:pt x="1840" y="260"/>
                </a:cubicBezTo>
                <a:cubicBezTo>
                  <a:pt x="1834" y="260"/>
                  <a:pt x="1785" y="260"/>
                  <a:pt x="1780" y="260"/>
                </a:cubicBezTo>
                <a:cubicBezTo>
                  <a:pt x="1774" y="260"/>
                  <a:pt x="1767" y="258"/>
                  <a:pt x="1760" y="260"/>
                </a:cubicBezTo>
                <a:cubicBezTo>
                  <a:pt x="1752" y="261"/>
                  <a:pt x="1687" y="277"/>
                  <a:pt x="1680" y="280"/>
                </a:cubicBezTo>
                <a:cubicBezTo>
                  <a:pt x="1672" y="283"/>
                  <a:pt x="1664" y="297"/>
                  <a:pt x="1660" y="300"/>
                </a:cubicBezTo>
                <a:cubicBezTo>
                  <a:pt x="1655" y="303"/>
                  <a:pt x="1625" y="318"/>
                  <a:pt x="1620" y="320"/>
                </a:cubicBezTo>
                <a:cubicBezTo>
                  <a:pt x="1614" y="321"/>
                  <a:pt x="1587" y="320"/>
                  <a:pt x="1580" y="320"/>
                </a:cubicBezTo>
                <a:cubicBezTo>
                  <a:pt x="1572" y="320"/>
                  <a:pt x="1529" y="320"/>
                  <a:pt x="1520" y="320"/>
                </a:cubicBezTo>
                <a:cubicBezTo>
                  <a:pt x="1510" y="320"/>
                  <a:pt x="1467" y="320"/>
                  <a:pt x="1460" y="320"/>
                </a:cubicBezTo>
                <a:cubicBezTo>
                  <a:pt x="1452" y="320"/>
                  <a:pt x="1427" y="318"/>
                  <a:pt x="1420" y="320"/>
                </a:cubicBezTo>
                <a:cubicBezTo>
                  <a:pt x="1412" y="321"/>
                  <a:pt x="1367" y="337"/>
                  <a:pt x="1360" y="340"/>
                </a:cubicBezTo>
                <a:cubicBezTo>
                  <a:pt x="1352" y="343"/>
                  <a:pt x="1330" y="357"/>
                  <a:pt x="1320" y="360"/>
                </a:cubicBezTo>
                <a:cubicBezTo>
                  <a:pt x="1309" y="363"/>
                  <a:pt x="1231" y="378"/>
                  <a:pt x="1220" y="380"/>
                </a:cubicBezTo>
                <a:cubicBezTo>
                  <a:pt x="1208" y="381"/>
                  <a:pt x="1171" y="378"/>
                  <a:pt x="1160" y="380"/>
                </a:cubicBezTo>
                <a:cubicBezTo>
                  <a:pt x="1148" y="381"/>
                  <a:pt x="1073" y="397"/>
                  <a:pt x="1060" y="400"/>
                </a:cubicBezTo>
                <a:cubicBezTo>
                  <a:pt x="1046" y="403"/>
                  <a:pt x="987" y="417"/>
                  <a:pt x="980" y="420"/>
                </a:cubicBezTo>
                <a:cubicBezTo>
                  <a:pt x="972" y="423"/>
                  <a:pt x="965" y="438"/>
                  <a:pt x="960" y="440"/>
                </a:cubicBezTo>
                <a:cubicBezTo>
                  <a:pt x="954" y="441"/>
                  <a:pt x="907" y="440"/>
                  <a:pt x="900" y="440"/>
                </a:cubicBezTo>
                <a:cubicBezTo>
                  <a:pt x="892" y="440"/>
                  <a:pt x="864" y="440"/>
                  <a:pt x="860" y="440"/>
                </a:cubicBezTo>
                <a:cubicBezTo>
                  <a:pt x="855" y="440"/>
                  <a:pt x="842" y="440"/>
                  <a:pt x="840" y="440"/>
                </a:cubicBezTo>
                <a:cubicBezTo>
                  <a:pt x="836" y="440"/>
                  <a:pt x="822" y="440"/>
                  <a:pt x="820" y="440"/>
                </a:cubicBezTo>
                <a:cubicBezTo>
                  <a:pt x="816" y="440"/>
                  <a:pt x="800" y="440"/>
                  <a:pt x="800" y="440"/>
                </a:cubicBezTo>
                <a:cubicBezTo>
                  <a:pt x="800" y="440"/>
                  <a:pt x="816" y="440"/>
                  <a:pt x="820" y="440"/>
                </a:cubicBezTo>
                <a:cubicBezTo>
                  <a:pt x="822" y="440"/>
                  <a:pt x="835" y="440"/>
                  <a:pt x="840" y="440"/>
                </a:cubicBezTo>
                <a:cubicBezTo>
                  <a:pt x="844" y="440"/>
                  <a:pt x="874" y="440"/>
                  <a:pt x="880" y="440"/>
                </a:cubicBezTo>
                <a:cubicBezTo>
                  <a:pt x="885" y="440"/>
                  <a:pt x="909" y="440"/>
                  <a:pt x="920" y="440"/>
                </a:cubicBezTo>
                <a:cubicBezTo>
                  <a:pt x="930" y="440"/>
                  <a:pt x="1008" y="440"/>
                  <a:pt x="1020" y="440"/>
                </a:cubicBezTo>
                <a:cubicBezTo>
                  <a:pt x="1031" y="440"/>
                  <a:pt x="1059" y="440"/>
                  <a:pt x="1080" y="440"/>
                </a:cubicBezTo>
                <a:cubicBezTo>
                  <a:pt x="1100" y="440"/>
                  <a:pt x="1272" y="440"/>
                  <a:pt x="1300" y="440"/>
                </a:cubicBezTo>
                <a:cubicBezTo>
                  <a:pt x="1326" y="440"/>
                  <a:pt x="1417" y="440"/>
                  <a:pt x="1440" y="440"/>
                </a:cubicBezTo>
                <a:cubicBezTo>
                  <a:pt x="1462" y="440"/>
                  <a:pt x="1565" y="440"/>
                  <a:pt x="1600" y="440"/>
                </a:cubicBezTo>
                <a:cubicBezTo>
                  <a:pt x="1634" y="440"/>
                  <a:pt x="1865" y="440"/>
                  <a:pt x="1900" y="440"/>
                </a:cubicBezTo>
                <a:cubicBezTo>
                  <a:pt x="1934" y="440"/>
                  <a:pt x="2020" y="440"/>
                  <a:pt x="2060" y="440"/>
                </a:cubicBezTo>
                <a:cubicBezTo>
                  <a:pt x="2099" y="440"/>
                  <a:pt x="2378" y="440"/>
                  <a:pt x="2420" y="440"/>
                </a:cubicBezTo>
                <a:cubicBezTo>
                  <a:pt x="2461" y="440"/>
                  <a:pt x="2582" y="440"/>
                  <a:pt x="2620" y="440"/>
                </a:cubicBezTo>
                <a:cubicBezTo>
                  <a:pt x="2657" y="440"/>
                  <a:pt x="2886" y="440"/>
                  <a:pt x="2920" y="440"/>
                </a:cubicBezTo>
                <a:cubicBezTo>
                  <a:pt x="2952" y="440"/>
                  <a:pt x="3030" y="440"/>
                  <a:pt x="3060" y="440"/>
                </a:cubicBezTo>
                <a:cubicBezTo>
                  <a:pt x="3090" y="440"/>
                  <a:pt x="3291" y="440"/>
                  <a:pt x="3320" y="440"/>
                </a:cubicBezTo>
                <a:cubicBezTo>
                  <a:pt x="3348" y="440"/>
                  <a:pt x="3414" y="440"/>
                  <a:pt x="3440" y="440"/>
                </a:cubicBezTo>
                <a:cubicBezTo>
                  <a:pt x="3465" y="440"/>
                  <a:pt x="3634" y="440"/>
                  <a:pt x="3660" y="440"/>
                </a:cubicBezTo>
                <a:cubicBezTo>
                  <a:pt x="3685" y="440"/>
                  <a:pt x="3757" y="440"/>
                  <a:pt x="3780" y="440"/>
                </a:cubicBezTo>
                <a:cubicBezTo>
                  <a:pt x="3802" y="440"/>
                  <a:pt x="3939" y="440"/>
                  <a:pt x="3960" y="440"/>
                </a:cubicBezTo>
                <a:cubicBezTo>
                  <a:pt x="3980" y="440"/>
                  <a:pt x="4046" y="440"/>
                  <a:pt x="4060" y="440"/>
                </a:cubicBezTo>
                <a:cubicBezTo>
                  <a:pt x="4073" y="440"/>
                  <a:pt x="4121" y="440"/>
                  <a:pt x="4140" y="440"/>
                </a:cubicBezTo>
                <a:cubicBezTo>
                  <a:pt x="4158" y="440"/>
                  <a:pt x="4279" y="440"/>
                  <a:pt x="4300" y="440"/>
                </a:cubicBezTo>
                <a:cubicBezTo>
                  <a:pt x="4320" y="440"/>
                  <a:pt x="4392" y="440"/>
                  <a:pt x="4420" y="440"/>
                </a:cubicBezTo>
                <a:cubicBezTo>
                  <a:pt x="4446" y="440"/>
                  <a:pt x="4631" y="440"/>
                  <a:pt x="4660" y="440"/>
                </a:cubicBezTo>
                <a:cubicBezTo>
                  <a:pt x="4688" y="440"/>
                  <a:pt x="4772" y="440"/>
                  <a:pt x="4800" y="440"/>
                </a:cubicBezTo>
                <a:cubicBezTo>
                  <a:pt x="4826" y="440"/>
                  <a:pt x="4994" y="440"/>
                  <a:pt x="5020" y="440"/>
                </a:cubicBezTo>
                <a:cubicBezTo>
                  <a:pt x="5045" y="440"/>
                  <a:pt x="5120" y="440"/>
                  <a:pt x="5140" y="440"/>
                </a:cubicBezTo>
                <a:cubicBezTo>
                  <a:pt x="5159" y="440"/>
                  <a:pt x="5266" y="440"/>
                  <a:pt x="5280" y="440"/>
                </a:cubicBezTo>
                <a:cubicBezTo>
                  <a:pt x="5293" y="440"/>
                  <a:pt x="5314" y="440"/>
                  <a:pt x="5320" y="440"/>
                </a:cubicBezTo>
                <a:cubicBezTo>
                  <a:pt x="5325" y="440"/>
                  <a:pt x="5355" y="440"/>
                  <a:pt x="5360" y="440"/>
                </a:cubicBezTo>
                <a:cubicBezTo>
                  <a:pt x="5364" y="440"/>
                  <a:pt x="5376" y="440"/>
                  <a:pt x="5380" y="440"/>
                </a:cubicBezTo>
                <a:cubicBezTo>
                  <a:pt x="5382" y="440"/>
                  <a:pt x="5398" y="438"/>
                  <a:pt x="5400" y="440"/>
                </a:cubicBezTo>
                <a:cubicBezTo>
                  <a:pt x="5401" y="441"/>
                  <a:pt x="5402" y="457"/>
                  <a:pt x="5400" y="460"/>
                </a:cubicBezTo>
                <a:cubicBezTo>
                  <a:pt x="5396" y="463"/>
                  <a:pt x="5365" y="478"/>
                  <a:pt x="5360" y="480"/>
                </a:cubicBezTo>
                <a:cubicBezTo>
                  <a:pt x="5354" y="481"/>
                  <a:pt x="5338" y="478"/>
                  <a:pt x="5320" y="480"/>
                </a:cubicBezTo>
                <a:cubicBezTo>
                  <a:pt x="5301" y="481"/>
                  <a:pt x="5142" y="497"/>
                  <a:pt x="5120" y="500"/>
                </a:cubicBezTo>
                <a:cubicBezTo>
                  <a:pt x="5097" y="503"/>
                  <a:pt x="5045" y="514"/>
                  <a:pt x="5020" y="520"/>
                </a:cubicBezTo>
                <a:cubicBezTo>
                  <a:pt x="4994" y="525"/>
                  <a:pt x="4808" y="574"/>
                  <a:pt x="4780" y="580"/>
                </a:cubicBezTo>
                <a:cubicBezTo>
                  <a:pt x="4751" y="585"/>
                  <a:pt x="4668" y="598"/>
                  <a:pt x="4640" y="600"/>
                </a:cubicBezTo>
                <a:cubicBezTo>
                  <a:pt x="4611" y="601"/>
                  <a:pt x="4428" y="598"/>
                  <a:pt x="4400" y="600"/>
                </a:cubicBezTo>
                <a:cubicBezTo>
                  <a:pt x="4371" y="601"/>
                  <a:pt x="4288" y="615"/>
                  <a:pt x="4260" y="620"/>
                </a:cubicBezTo>
                <a:cubicBezTo>
                  <a:pt x="4231" y="624"/>
                  <a:pt x="4044" y="657"/>
                  <a:pt x="4020" y="660"/>
                </a:cubicBezTo>
                <a:cubicBezTo>
                  <a:pt x="3995" y="663"/>
                  <a:pt x="3962" y="660"/>
                  <a:pt x="3940" y="660"/>
                </a:cubicBezTo>
                <a:cubicBezTo>
                  <a:pt x="3917" y="660"/>
                  <a:pt x="3745" y="660"/>
                  <a:pt x="3720" y="660"/>
                </a:cubicBezTo>
                <a:cubicBezTo>
                  <a:pt x="3694" y="660"/>
                  <a:pt x="3625" y="660"/>
                  <a:pt x="3600" y="660"/>
                </a:cubicBezTo>
                <a:cubicBezTo>
                  <a:pt x="3574" y="660"/>
                  <a:pt x="3405" y="660"/>
                  <a:pt x="3380" y="660"/>
                </a:cubicBezTo>
                <a:cubicBezTo>
                  <a:pt x="3354" y="660"/>
                  <a:pt x="3276" y="660"/>
                  <a:pt x="3260" y="660"/>
                </a:cubicBezTo>
                <a:cubicBezTo>
                  <a:pt x="3243" y="660"/>
                  <a:pt x="3184" y="660"/>
                  <a:pt x="3160" y="660"/>
                </a:cubicBezTo>
                <a:cubicBezTo>
                  <a:pt x="3135" y="660"/>
                  <a:pt x="2965" y="660"/>
                  <a:pt x="2940" y="660"/>
                </a:cubicBezTo>
                <a:cubicBezTo>
                  <a:pt x="2914" y="660"/>
                  <a:pt x="2835" y="660"/>
                  <a:pt x="2820" y="660"/>
                </a:cubicBezTo>
                <a:cubicBezTo>
                  <a:pt x="2805" y="660"/>
                  <a:pt x="2755" y="658"/>
                  <a:pt x="2740" y="660"/>
                </a:cubicBezTo>
                <a:cubicBezTo>
                  <a:pt x="2725" y="661"/>
                  <a:pt x="2633" y="677"/>
                  <a:pt x="2620" y="680"/>
                </a:cubicBezTo>
                <a:cubicBezTo>
                  <a:pt x="2606" y="683"/>
                  <a:pt x="2571" y="697"/>
                  <a:pt x="2560" y="700"/>
                </a:cubicBezTo>
                <a:cubicBezTo>
                  <a:pt x="2548" y="703"/>
                  <a:pt x="2471" y="718"/>
                  <a:pt x="2460" y="720"/>
                </a:cubicBezTo>
                <a:cubicBezTo>
                  <a:pt x="2448" y="721"/>
                  <a:pt x="2413" y="720"/>
                  <a:pt x="2400" y="720"/>
                </a:cubicBezTo>
                <a:cubicBezTo>
                  <a:pt x="2386" y="720"/>
                  <a:pt x="2291" y="720"/>
                  <a:pt x="2280" y="720"/>
                </a:cubicBezTo>
                <a:cubicBezTo>
                  <a:pt x="2268" y="720"/>
                  <a:pt x="2251" y="720"/>
                  <a:pt x="2240" y="720"/>
                </a:cubicBezTo>
                <a:cubicBezTo>
                  <a:pt x="2228" y="720"/>
                  <a:pt x="2133" y="720"/>
                  <a:pt x="2120" y="720"/>
                </a:cubicBezTo>
                <a:cubicBezTo>
                  <a:pt x="2106" y="720"/>
                  <a:pt x="2070" y="720"/>
                  <a:pt x="2060" y="720"/>
                </a:cubicBezTo>
                <a:cubicBezTo>
                  <a:pt x="2049" y="720"/>
                  <a:pt x="1990" y="720"/>
                  <a:pt x="1980" y="720"/>
                </a:cubicBezTo>
                <a:cubicBezTo>
                  <a:pt x="1969" y="720"/>
                  <a:pt x="1931" y="720"/>
                  <a:pt x="1920" y="720"/>
                </a:cubicBezTo>
                <a:cubicBezTo>
                  <a:pt x="1908" y="720"/>
                  <a:pt x="1830" y="720"/>
                  <a:pt x="1820" y="720"/>
                </a:cubicBezTo>
                <a:cubicBezTo>
                  <a:pt x="1809" y="720"/>
                  <a:pt x="1785" y="720"/>
                  <a:pt x="1780" y="720"/>
                </a:cubicBezTo>
                <a:cubicBezTo>
                  <a:pt x="1774" y="720"/>
                  <a:pt x="1745" y="720"/>
                  <a:pt x="1740" y="720"/>
                </a:cubicBezTo>
                <a:cubicBezTo>
                  <a:pt x="1734" y="720"/>
                  <a:pt x="1704" y="720"/>
                  <a:pt x="1700" y="720"/>
                </a:cubicBezTo>
                <a:cubicBezTo>
                  <a:pt x="1695" y="720"/>
                  <a:pt x="1684" y="720"/>
                  <a:pt x="1680" y="720"/>
                </a:cubicBezTo>
                <a:cubicBezTo>
                  <a:pt x="1675" y="720"/>
                  <a:pt x="1645" y="720"/>
                  <a:pt x="1640" y="720"/>
                </a:cubicBezTo>
                <a:cubicBezTo>
                  <a:pt x="1634" y="720"/>
                  <a:pt x="1607" y="720"/>
                  <a:pt x="1600" y="720"/>
                </a:cubicBezTo>
                <a:cubicBezTo>
                  <a:pt x="1592" y="720"/>
                  <a:pt x="1545" y="720"/>
                  <a:pt x="1540" y="720"/>
                </a:cubicBezTo>
                <a:cubicBezTo>
                  <a:pt x="1534" y="720"/>
                  <a:pt x="1522" y="720"/>
                  <a:pt x="1520" y="720"/>
                </a:cubicBezTo>
                <a:cubicBezTo>
                  <a:pt x="1516" y="720"/>
                  <a:pt x="1502" y="720"/>
                  <a:pt x="1500" y="720"/>
                </a:cubicBezTo>
                <a:cubicBezTo>
                  <a:pt x="1496" y="720"/>
                  <a:pt x="1482" y="720"/>
                  <a:pt x="1480" y="720"/>
                </a:cubicBezTo>
                <a:cubicBezTo>
                  <a:pt x="1476" y="720"/>
                  <a:pt x="1462" y="720"/>
                  <a:pt x="1460" y="720"/>
                </a:cubicBezTo>
                <a:cubicBezTo>
                  <a:pt x="1456" y="720"/>
                  <a:pt x="1442" y="720"/>
                  <a:pt x="1440" y="720"/>
                </a:cubicBezTo>
                <a:cubicBezTo>
                  <a:pt x="1436" y="720"/>
                  <a:pt x="1422" y="720"/>
                  <a:pt x="1420" y="720"/>
                </a:cubicBezTo>
                <a:cubicBezTo>
                  <a:pt x="1416" y="720"/>
                  <a:pt x="1405" y="721"/>
                  <a:pt x="1400" y="720"/>
                </a:cubicBezTo>
                <a:cubicBezTo>
                  <a:pt x="1394" y="718"/>
                  <a:pt x="1347" y="701"/>
                  <a:pt x="1340" y="700"/>
                </a:cubicBezTo>
                <a:cubicBezTo>
                  <a:pt x="1332" y="698"/>
                  <a:pt x="1305" y="701"/>
                  <a:pt x="1300" y="700"/>
                </a:cubicBezTo>
                <a:cubicBezTo>
                  <a:pt x="1294" y="698"/>
                  <a:pt x="1265" y="681"/>
                  <a:pt x="1260" y="680"/>
                </a:cubicBezTo>
                <a:cubicBezTo>
                  <a:pt x="1254" y="678"/>
                  <a:pt x="1229" y="681"/>
                  <a:pt x="1220" y="680"/>
                </a:cubicBezTo>
                <a:cubicBezTo>
                  <a:pt x="1210" y="678"/>
                  <a:pt x="1147" y="661"/>
                  <a:pt x="1140" y="660"/>
                </a:cubicBezTo>
                <a:cubicBezTo>
                  <a:pt x="1132" y="658"/>
                  <a:pt x="1124" y="660"/>
                  <a:pt x="1120" y="660"/>
                </a:cubicBezTo>
                <a:cubicBezTo>
                  <a:pt x="1115" y="660"/>
                  <a:pt x="1085" y="661"/>
                  <a:pt x="1080" y="660"/>
                </a:cubicBezTo>
                <a:cubicBezTo>
                  <a:pt x="1074" y="658"/>
                  <a:pt x="1044" y="641"/>
                  <a:pt x="1040" y="640"/>
                </a:cubicBezTo>
                <a:cubicBezTo>
                  <a:pt x="1035" y="638"/>
                  <a:pt x="1020" y="638"/>
                  <a:pt x="1020" y="640"/>
                </a:cubicBezTo>
                <a:cubicBezTo>
                  <a:pt x="1020" y="641"/>
                  <a:pt x="1035" y="623"/>
                  <a:pt x="1040" y="620"/>
                </a:cubicBezTo>
                <a:cubicBezTo>
                  <a:pt x="1044" y="617"/>
                  <a:pt x="1072" y="603"/>
                  <a:pt x="1080" y="600"/>
                </a:cubicBezTo>
                <a:cubicBezTo>
                  <a:pt x="1087" y="597"/>
                  <a:pt x="1129" y="583"/>
                  <a:pt x="1140" y="580"/>
                </a:cubicBezTo>
                <a:cubicBezTo>
                  <a:pt x="1150" y="577"/>
                  <a:pt x="1205" y="564"/>
                  <a:pt x="1220" y="560"/>
                </a:cubicBezTo>
                <a:cubicBezTo>
                  <a:pt x="1235" y="555"/>
                  <a:pt x="1321" y="524"/>
                  <a:pt x="1340" y="520"/>
                </a:cubicBezTo>
                <a:cubicBezTo>
                  <a:pt x="1358" y="515"/>
                  <a:pt x="1425" y="505"/>
                  <a:pt x="1460" y="500"/>
                </a:cubicBezTo>
                <a:cubicBezTo>
                  <a:pt x="1494" y="494"/>
                  <a:pt x="1764" y="445"/>
                  <a:pt x="1800" y="440"/>
                </a:cubicBezTo>
                <a:cubicBezTo>
                  <a:pt x="1835" y="434"/>
                  <a:pt x="1912" y="421"/>
                  <a:pt x="1940" y="420"/>
                </a:cubicBezTo>
                <a:cubicBezTo>
                  <a:pt x="1966" y="418"/>
                  <a:pt x="2134" y="420"/>
                  <a:pt x="2160" y="420"/>
                </a:cubicBezTo>
                <a:cubicBezTo>
                  <a:pt x="2185" y="420"/>
                  <a:pt x="2257" y="420"/>
                  <a:pt x="2280" y="420"/>
                </a:cubicBezTo>
                <a:cubicBezTo>
                  <a:pt x="2302" y="420"/>
                  <a:pt x="2439" y="420"/>
                  <a:pt x="2460" y="420"/>
                </a:cubicBezTo>
                <a:cubicBezTo>
                  <a:pt x="2480" y="420"/>
                  <a:pt x="2543" y="420"/>
                  <a:pt x="2560" y="420"/>
                </a:cubicBezTo>
                <a:cubicBezTo>
                  <a:pt x="2576" y="420"/>
                  <a:pt x="2668" y="420"/>
                  <a:pt x="2680" y="420"/>
                </a:cubicBezTo>
                <a:cubicBezTo>
                  <a:pt x="2691" y="420"/>
                  <a:pt x="2708" y="420"/>
                  <a:pt x="2720" y="420"/>
                </a:cubicBezTo>
                <a:cubicBezTo>
                  <a:pt x="2731" y="420"/>
                  <a:pt x="2826" y="420"/>
                  <a:pt x="2840" y="420"/>
                </a:cubicBezTo>
                <a:cubicBezTo>
                  <a:pt x="2853" y="420"/>
                  <a:pt x="2888" y="420"/>
                  <a:pt x="2900" y="420"/>
                </a:cubicBezTo>
                <a:cubicBezTo>
                  <a:pt x="2911" y="420"/>
                  <a:pt x="2985" y="420"/>
                  <a:pt x="3000" y="420"/>
                </a:cubicBezTo>
                <a:cubicBezTo>
                  <a:pt x="3015" y="420"/>
                  <a:pt x="3083" y="417"/>
                  <a:pt x="3100" y="420"/>
                </a:cubicBezTo>
                <a:cubicBezTo>
                  <a:pt x="3116" y="423"/>
                  <a:pt x="3208" y="457"/>
                  <a:pt x="3220" y="460"/>
                </a:cubicBezTo>
                <a:cubicBezTo>
                  <a:pt x="3231" y="463"/>
                  <a:pt x="3243" y="457"/>
                  <a:pt x="3260" y="460"/>
                </a:cubicBezTo>
                <a:cubicBezTo>
                  <a:pt x="3276" y="463"/>
                  <a:pt x="3420" y="495"/>
                  <a:pt x="3440" y="500"/>
                </a:cubicBezTo>
                <a:cubicBezTo>
                  <a:pt x="3459" y="504"/>
                  <a:pt x="3506" y="518"/>
                  <a:pt x="3520" y="520"/>
                </a:cubicBezTo>
                <a:cubicBezTo>
                  <a:pt x="3533" y="521"/>
                  <a:pt x="3608" y="518"/>
                  <a:pt x="3620" y="520"/>
                </a:cubicBezTo>
                <a:cubicBezTo>
                  <a:pt x="3631" y="521"/>
                  <a:pt x="3670" y="538"/>
                  <a:pt x="3680" y="540"/>
                </a:cubicBezTo>
                <a:cubicBezTo>
                  <a:pt x="3689" y="541"/>
                  <a:pt x="3732" y="540"/>
                  <a:pt x="3740" y="540"/>
                </a:cubicBezTo>
                <a:cubicBezTo>
                  <a:pt x="3747" y="540"/>
                  <a:pt x="3768" y="540"/>
                  <a:pt x="3780" y="540"/>
                </a:cubicBezTo>
                <a:cubicBezTo>
                  <a:pt x="3791" y="540"/>
                  <a:pt x="3886" y="538"/>
                  <a:pt x="3900" y="540"/>
                </a:cubicBezTo>
                <a:cubicBezTo>
                  <a:pt x="3913" y="541"/>
                  <a:pt x="3954" y="558"/>
                  <a:pt x="3960" y="560"/>
                </a:cubicBezTo>
                <a:cubicBezTo>
                  <a:pt x="3965" y="561"/>
                  <a:pt x="3972" y="560"/>
                  <a:pt x="3980" y="560"/>
                </a:cubicBezTo>
                <a:cubicBezTo>
                  <a:pt x="3987" y="560"/>
                  <a:pt x="4045" y="558"/>
                  <a:pt x="4060" y="560"/>
                </a:cubicBezTo>
                <a:cubicBezTo>
                  <a:pt x="4075" y="561"/>
                  <a:pt x="4168" y="578"/>
                  <a:pt x="4180" y="580"/>
                </a:cubicBezTo>
                <a:cubicBezTo>
                  <a:pt x="4191" y="581"/>
                  <a:pt x="4215" y="580"/>
                  <a:pt x="4220" y="580"/>
                </a:cubicBezTo>
                <a:cubicBezTo>
                  <a:pt x="4224" y="580"/>
                  <a:pt x="4230" y="578"/>
                  <a:pt x="4240" y="580"/>
                </a:cubicBezTo>
                <a:cubicBezTo>
                  <a:pt x="4249" y="581"/>
                  <a:pt x="4328" y="598"/>
                  <a:pt x="4340" y="600"/>
                </a:cubicBezTo>
                <a:cubicBezTo>
                  <a:pt x="4351" y="601"/>
                  <a:pt x="4389" y="600"/>
                  <a:pt x="4400" y="600"/>
                </a:cubicBezTo>
                <a:cubicBezTo>
                  <a:pt x="4410" y="600"/>
                  <a:pt x="4470" y="600"/>
                  <a:pt x="4480" y="600"/>
                </a:cubicBezTo>
                <a:cubicBezTo>
                  <a:pt x="4489" y="600"/>
                  <a:pt x="4512" y="600"/>
                  <a:pt x="4520" y="600"/>
                </a:cubicBezTo>
                <a:cubicBezTo>
                  <a:pt x="4527" y="600"/>
                  <a:pt x="4572" y="600"/>
                  <a:pt x="4580" y="600"/>
                </a:cubicBezTo>
                <a:cubicBezTo>
                  <a:pt x="4587" y="600"/>
                  <a:pt x="4615" y="600"/>
                  <a:pt x="4620" y="600"/>
                </a:cubicBezTo>
                <a:cubicBezTo>
                  <a:pt x="4624" y="600"/>
                  <a:pt x="4636" y="600"/>
                  <a:pt x="4640" y="600"/>
                </a:cubicBezTo>
                <a:cubicBezTo>
                  <a:pt x="4642" y="600"/>
                  <a:pt x="4656" y="600"/>
                  <a:pt x="4660" y="600"/>
                </a:cubicBezTo>
                <a:cubicBezTo>
                  <a:pt x="4662" y="600"/>
                  <a:pt x="4676" y="600"/>
                  <a:pt x="4680" y="600"/>
                </a:cubicBezTo>
                <a:cubicBezTo>
                  <a:pt x="4682" y="600"/>
                  <a:pt x="4696" y="600"/>
                  <a:pt x="4700" y="600"/>
                </a:cubicBezTo>
                <a:cubicBezTo>
                  <a:pt x="4702" y="600"/>
                  <a:pt x="4716" y="600"/>
                  <a:pt x="4720" y="600"/>
                </a:cubicBezTo>
                <a:cubicBezTo>
                  <a:pt x="4722" y="600"/>
                  <a:pt x="4736" y="600"/>
                  <a:pt x="4740" y="600"/>
                </a:cubicBezTo>
                <a:cubicBezTo>
                  <a:pt x="4742" y="600"/>
                  <a:pt x="4756" y="600"/>
                  <a:pt x="4760" y="600"/>
                </a:cubicBezTo>
                <a:cubicBezTo>
                  <a:pt x="4762" y="600"/>
                  <a:pt x="4776" y="600"/>
                  <a:pt x="4780" y="600"/>
                </a:cubicBezTo>
                <a:cubicBezTo>
                  <a:pt x="4782" y="600"/>
                  <a:pt x="4796" y="600"/>
                  <a:pt x="4800" y="600"/>
                </a:cubicBezTo>
                <a:cubicBezTo>
                  <a:pt x="4802" y="600"/>
                  <a:pt x="4816" y="600"/>
                  <a:pt x="4820" y="600"/>
                </a:cubicBezTo>
                <a:cubicBezTo>
                  <a:pt x="4822" y="600"/>
                  <a:pt x="4836" y="598"/>
                  <a:pt x="4840" y="600"/>
                </a:cubicBezTo>
                <a:cubicBezTo>
                  <a:pt x="4842" y="601"/>
                  <a:pt x="4858" y="617"/>
                  <a:pt x="4860" y="620"/>
                </a:cubicBezTo>
                <a:cubicBezTo>
                  <a:pt x="4861" y="623"/>
                  <a:pt x="4860" y="643"/>
                  <a:pt x="4860" y="640"/>
                </a:cubicBezTo>
                <a:cubicBezTo>
                  <a:pt x="4860" y="637"/>
                  <a:pt x="4861" y="658"/>
                  <a:pt x="4860" y="660"/>
                </a:cubicBezTo>
                <a:cubicBezTo>
                  <a:pt x="4858" y="661"/>
                  <a:pt x="4842" y="658"/>
                  <a:pt x="4840" y="660"/>
                </a:cubicBezTo>
                <a:cubicBezTo>
                  <a:pt x="4836" y="661"/>
                  <a:pt x="4824" y="678"/>
                  <a:pt x="4820" y="680"/>
                </a:cubicBezTo>
                <a:cubicBezTo>
                  <a:pt x="4815" y="681"/>
                  <a:pt x="4784" y="678"/>
                  <a:pt x="4780" y="680"/>
                </a:cubicBezTo>
                <a:cubicBezTo>
                  <a:pt x="4775" y="681"/>
                  <a:pt x="4762" y="697"/>
                  <a:pt x="4760" y="700"/>
                </a:cubicBezTo>
                <a:cubicBezTo>
                  <a:pt x="4756" y="703"/>
                  <a:pt x="4742" y="718"/>
                  <a:pt x="4740" y="720"/>
                </a:cubicBezTo>
                <a:cubicBezTo>
                  <a:pt x="4736" y="721"/>
                  <a:pt x="4724" y="720"/>
                  <a:pt x="4720" y="720"/>
                </a:cubicBezTo>
                <a:cubicBezTo>
                  <a:pt x="4715" y="720"/>
                  <a:pt x="4684" y="718"/>
                  <a:pt x="4680" y="720"/>
                </a:cubicBezTo>
                <a:cubicBezTo>
                  <a:pt x="4675" y="721"/>
                  <a:pt x="4662" y="738"/>
                  <a:pt x="4660" y="740"/>
                </a:cubicBezTo>
                <a:cubicBezTo>
                  <a:pt x="4656" y="741"/>
                  <a:pt x="4642" y="740"/>
                  <a:pt x="4640" y="740"/>
                </a:cubicBezTo>
                <a:cubicBezTo>
                  <a:pt x="4636" y="740"/>
                  <a:pt x="4625" y="738"/>
                  <a:pt x="4620" y="740"/>
                </a:cubicBezTo>
                <a:cubicBezTo>
                  <a:pt x="4614" y="741"/>
                  <a:pt x="4573" y="757"/>
                  <a:pt x="4560" y="760"/>
                </a:cubicBezTo>
                <a:cubicBezTo>
                  <a:pt x="4546" y="763"/>
                  <a:pt x="4453" y="778"/>
                  <a:pt x="4440" y="780"/>
                </a:cubicBezTo>
                <a:cubicBezTo>
                  <a:pt x="4426" y="781"/>
                  <a:pt x="4391" y="780"/>
                  <a:pt x="4380" y="780"/>
                </a:cubicBezTo>
                <a:cubicBezTo>
                  <a:pt x="4368" y="780"/>
                  <a:pt x="4291" y="780"/>
                  <a:pt x="4280" y="780"/>
                </a:cubicBezTo>
                <a:cubicBezTo>
                  <a:pt x="4268" y="780"/>
                  <a:pt x="4235" y="780"/>
                  <a:pt x="4220" y="780"/>
                </a:cubicBezTo>
                <a:cubicBezTo>
                  <a:pt x="4205" y="780"/>
                  <a:pt x="4096" y="780"/>
                  <a:pt x="4080" y="780"/>
                </a:cubicBezTo>
                <a:cubicBezTo>
                  <a:pt x="4063" y="780"/>
                  <a:pt x="4016" y="780"/>
                  <a:pt x="4000" y="780"/>
                </a:cubicBezTo>
                <a:cubicBezTo>
                  <a:pt x="3983" y="780"/>
                  <a:pt x="3875" y="780"/>
                  <a:pt x="3860" y="780"/>
                </a:cubicBezTo>
                <a:cubicBezTo>
                  <a:pt x="3845" y="780"/>
                  <a:pt x="3816" y="780"/>
                  <a:pt x="3800" y="780"/>
                </a:cubicBezTo>
                <a:cubicBezTo>
                  <a:pt x="3783" y="780"/>
                  <a:pt x="3658" y="780"/>
                  <a:pt x="3640" y="780"/>
                </a:cubicBezTo>
                <a:cubicBezTo>
                  <a:pt x="3621" y="780"/>
                  <a:pt x="3576" y="780"/>
                  <a:pt x="3560" y="780"/>
                </a:cubicBezTo>
                <a:cubicBezTo>
                  <a:pt x="3543" y="780"/>
                  <a:pt x="3435" y="780"/>
                  <a:pt x="3420" y="780"/>
                </a:cubicBezTo>
                <a:cubicBezTo>
                  <a:pt x="3405" y="780"/>
                  <a:pt x="3380" y="781"/>
                  <a:pt x="3360" y="780"/>
                </a:cubicBezTo>
                <a:cubicBezTo>
                  <a:pt x="3339" y="778"/>
                  <a:pt x="3165" y="764"/>
                  <a:pt x="3140" y="760"/>
                </a:cubicBezTo>
                <a:cubicBezTo>
                  <a:pt x="3114" y="755"/>
                  <a:pt x="3044" y="723"/>
                  <a:pt x="3020" y="720"/>
                </a:cubicBezTo>
                <a:cubicBezTo>
                  <a:pt x="2995" y="717"/>
                  <a:pt x="2845" y="721"/>
                  <a:pt x="2820" y="720"/>
                </a:cubicBezTo>
                <a:cubicBezTo>
                  <a:pt x="2794" y="718"/>
                  <a:pt x="2702" y="701"/>
                  <a:pt x="2680" y="700"/>
                </a:cubicBezTo>
                <a:cubicBezTo>
                  <a:pt x="2657" y="698"/>
                  <a:pt x="2540" y="701"/>
                  <a:pt x="2520" y="700"/>
                </a:cubicBezTo>
                <a:cubicBezTo>
                  <a:pt x="2499" y="698"/>
                  <a:pt x="2418" y="683"/>
                  <a:pt x="2400" y="680"/>
                </a:cubicBezTo>
                <a:cubicBezTo>
                  <a:pt x="2381" y="677"/>
                  <a:pt x="2295" y="661"/>
                  <a:pt x="2280" y="660"/>
                </a:cubicBezTo>
                <a:cubicBezTo>
                  <a:pt x="2265" y="658"/>
                  <a:pt x="2215" y="660"/>
                  <a:pt x="2200" y="660"/>
                </a:cubicBezTo>
                <a:cubicBezTo>
                  <a:pt x="2185" y="660"/>
                  <a:pt x="2093" y="660"/>
                  <a:pt x="2080" y="660"/>
                </a:cubicBezTo>
                <a:cubicBezTo>
                  <a:pt x="2066" y="660"/>
                  <a:pt x="2031" y="660"/>
                  <a:pt x="2020" y="660"/>
                </a:cubicBezTo>
                <a:cubicBezTo>
                  <a:pt x="2008" y="660"/>
                  <a:pt x="1931" y="660"/>
                  <a:pt x="1920" y="660"/>
                </a:cubicBezTo>
                <a:cubicBezTo>
                  <a:pt x="1908" y="660"/>
                  <a:pt x="1875" y="660"/>
                  <a:pt x="1860" y="660"/>
                </a:cubicBezTo>
                <a:cubicBezTo>
                  <a:pt x="1845" y="660"/>
                  <a:pt x="1735" y="660"/>
                  <a:pt x="1720" y="660"/>
                </a:cubicBezTo>
                <a:cubicBezTo>
                  <a:pt x="1705" y="660"/>
                  <a:pt x="1673" y="660"/>
                  <a:pt x="1660" y="660"/>
                </a:cubicBezTo>
                <a:cubicBezTo>
                  <a:pt x="1646" y="660"/>
                  <a:pt x="1551" y="660"/>
                  <a:pt x="1540" y="660"/>
                </a:cubicBezTo>
                <a:cubicBezTo>
                  <a:pt x="1528" y="660"/>
                  <a:pt x="1507" y="660"/>
                  <a:pt x="1500" y="660"/>
                </a:cubicBezTo>
                <a:cubicBezTo>
                  <a:pt x="1492" y="660"/>
                  <a:pt x="1445" y="660"/>
                  <a:pt x="1440" y="660"/>
                </a:cubicBezTo>
                <a:cubicBezTo>
                  <a:pt x="1434" y="660"/>
                  <a:pt x="1422" y="660"/>
                  <a:pt x="1420" y="660"/>
                </a:cubicBezTo>
                <a:cubicBezTo>
                  <a:pt x="1416" y="660"/>
                  <a:pt x="1402" y="660"/>
                  <a:pt x="1400" y="660"/>
                </a:cubicBezTo>
                <a:cubicBezTo>
                  <a:pt x="1396" y="660"/>
                  <a:pt x="1382" y="660"/>
                  <a:pt x="1380" y="660"/>
                </a:cubicBezTo>
                <a:cubicBezTo>
                  <a:pt x="1376" y="660"/>
                  <a:pt x="1362" y="660"/>
                  <a:pt x="1360" y="660"/>
                </a:cubicBezTo>
                <a:cubicBezTo>
                  <a:pt x="1356" y="660"/>
                  <a:pt x="1344" y="660"/>
                  <a:pt x="1340" y="660"/>
                </a:cubicBezTo>
                <a:cubicBezTo>
                  <a:pt x="1335" y="660"/>
                  <a:pt x="1304" y="660"/>
                  <a:pt x="1300" y="660"/>
                </a:cubicBezTo>
                <a:cubicBezTo>
                  <a:pt x="1295" y="660"/>
                  <a:pt x="1282" y="660"/>
                  <a:pt x="1280" y="660"/>
                </a:cubicBezTo>
                <a:cubicBezTo>
                  <a:pt x="1276" y="660"/>
                  <a:pt x="1262" y="660"/>
                  <a:pt x="1260" y="660"/>
                </a:cubicBezTo>
                <a:cubicBezTo>
                  <a:pt x="1256" y="660"/>
                  <a:pt x="1242" y="660"/>
                  <a:pt x="1240" y="660"/>
                </a:cubicBezTo>
                <a:cubicBezTo>
                  <a:pt x="1236" y="660"/>
                  <a:pt x="1222" y="660"/>
                  <a:pt x="1220" y="660"/>
                </a:cubicBezTo>
                <a:cubicBezTo>
                  <a:pt x="1216" y="660"/>
                  <a:pt x="1202" y="660"/>
                  <a:pt x="1200" y="660"/>
                </a:cubicBezTo>
                <a:cubicBezTo>
                  <a:pt x="1196" y="660"/>
                  <a:pt x="1182" y="660"/>
                  <a:pt x="1180" y="660"/>
                </a:cubicBezTo>
                <a:cubicBezTo>
                  <a:pt x="1176" y="660"/>
                  <a:pt x="1162" y="660"/>
                  <a:pt x="1160" y="660"/>
                </a:cubicBezTo>
                <a:cubicBezTo>
                  <a:pt x="1156" y="660"/>
                  <a:pt x="1142" y="660"/>
                  <a:pt x="1140" y="660"/>
                </a:cubicBezTo>
                <a:cubicBezTo>
                  <a:pt x="1136" y="660"/>
                  <a:pt x="1122" y="660"/>
                  <a:pt x="1120" y="660"/>
                </a:cubicBezTo>
                <a:cubicBezTo>
                  <a:pt x="1116" y="660"/>
                  <a:pt x="1102" y="660"/>
                  <a:pt x="1100" y="660"/>
                </a:cubicBezTo>
                <a:cubicBezTo>
                  <a:pt x="1096" y="660"/>
                  <a:pt x="1082" y="660"/>
                  <a:pt x="1080" y="660"/>
                </a:cubicBezTo>
                <a:cubicBezTo>
                  <a:pt x="1076" y="660"/>
                  <a:pt x="1062" y="660"/>
                  <a:pt x="1060" y="660"/>
                </a:cubicBezTo>
                <a:cubicBezTo>
                  <a:pt x="1056" y="660"/>
                  <a:pt x="1042" y="660"/>
                  <a:pt x="1040" y="660"/>
                </a:cubicBezTo>
                <a:cubicBezTo>
                  <a:pt x="1036" y="660"/>
                  <a:pt x="1022" y="660"/>
                  <a:pt x="1020" y="660"/>
                </a:cubicBezTo>
                <a:cubicBezTo>
                  <a:pt x="1016" y="660"/>
                  <a:pt x="1002" y="660"/>
                  <a:pt x="1000" y="660"/>
                </a:cubicBezTo>
                <a:cubicBezTo>
                  <a:pt x="996" y="660"/>
                  <a:pt x="982" y="660"/>
                  <a:pt x="980" y="660"/>
                </a:cubicBezTo>
                <a:cubicBezTo>
                  <a:pt x="976" y="660"/>
                  <a:pt x="962" y="660"/>
                  <a:pt x="960" y="660"/>
                </a:cubicBezTo>
                <a:cubicBezTo>
                  <a:pt x="956" y="660"/>
                  <a:pt x="942" y="660"/>
                  <a:pt x="940" y="660"/>
                </a:cubicBezTo>
                <a:cubicBezTo>
                  <a:pt x="936" y="660"/>
                  <a:pt x="922" y="660"/>
                  <a:pt x="920" y="660"/>
                </a:cubicBezTo>
                <a:cubicBezTo>
                  <a:pt x="916" y="660"/>
                  <a:pt x="901" y="658"/>
                  <a:pt x="900" y="660"/>
                </a:cubicBezTo>
                <a:cubicBezTo>
                  <a:pt x="898" y="661"/>
                  <a:pt x="898" y="678"/>
                  <a:pt x="900" y="680"/>
                </a:cubicBezTo>
                <a:cubicBezTo>
                  <a:pt x="901" y="681"/>
                  <a:pt x="916" y="680"/>
                  <a:pt x="920" y="680"/>
                </a:cubicBezTo>
                <a:cubicBezTo>
                  <a:pt x="922" y="680"/>
                  <a:pt x="935" y="680"/>
                  <a:pt x="940" y="680"/>
                </a:cubicBezTo>
                <a:cubicBezTo>
                  <a:pt x="944" y="680"/>
                  <a:pt x="974" y="678"/>
                  <a:pt x="980" y="680"/>
                </a:cubicBezTo>
                <a:cubicBezTo>
                  <a:pt x="985" y="681"/>
                  <a:pt x="1010" y="698"/>
                  <a:pt x="1020" y="700"/>
                </a:cubicBezTo>
                <a:cubicBezTo>
                  <a:pt x="1029" y="701"/>
                  <a:pt x="1089" y="700"/>
                  <a:pt x="1100" y="700"/>
                </a:cubicBezTo>
                <a:cubicBezTo>
                  <a:pt x="1110" y="700"/>
                  <a:pt x="1146" y="700"/>
                  <a:pt x="1160" y="700"/>
                </a:cubicBezTo>
                <a:cubicBezTo>
                  <a:pt x="1173" y="700"/>
                  <a:pt x="1268" y="700"/>
                  <a:pt x="1280" y="700"/>
                </a:cubicBezTo>
                <a:cubicBezTo>
                  <a:pt x="1291" y="700"/>
                  <a:pt x="1310" y="700"/>
                  <a:pt x="1320" y="700"/>
                </a:cubicBezTo>
                <a:cubicBezTo>
                  <a:pt x="1329" y="700"/>
                  <a:pt x="1390" y="700"/>
                  <a:pt x="1400" y="700"/>
                </a:cubicBezTo>
                <a:cubicBezTo>
                  <a:pt x="1409" y="700"/>
                  <a:pt x="1426" y="701"/>
                  <a:pt x="1440" y="700"/>
                </a:cubicBezTo>
                <a:cubicBezTo>
                  <a:pt x="1453" y="698"/>
                  <a:pt x="1566" y="681"/>
                  <a:pt x="1580" y="680"/>
                </a:cubicBezTo>
                <a:cubicBezTo>
                  <a:pt x="1593" y="678"/>
                  <a:pt x="1610" y="681"/>
                  <a:pt x="1620" y="680"/>
                </a:cubicBezTo>
                <a:cubicBezTo>
                  <a:pt x="1629" y="678"/>
                  <a:pt x="1686" y="663"/>
                  <a:pt x="1700" y="660"/>
                </a:cubicBezTo>
                <a:cubicBezTo>
                  <a:pt x="1713" y="657"/>
                  <a:pt x="1783" y="643"/>
                  <a:pt x="1800" y="640"/>
                </a:cubicBezTo>
                <a:cubicBezTo>
                  <a:pt x="1816" y="637"/>
                  <a:pt x="1909" y="621"/>
                  <a:pt x="1920" y="620"/>
                </a:cubicBezTo>
                <a:cubicBezTo>
                  <a:pt x="1930" y="618"/>
                  <a:pt x="1929" y="621"/>
                  <a:pt x="1940" y="620"/>
                </a:cubicBezTo>
                <a:cubicBezTo>
                  <a:pt x="1950" y="618"/>
                  <a:pt x="2049" y="601"/>
                  <a:pt x="2060" y="600"/>
                </a:cubicBezTo>
                <a:cubicBezTo>
                  <a:pt x="2070" y="598"/>
                  <a:pt x="2072" y="601"/>
                  <a:pt x="2080" y="600"/>
                </a:cubicBezTo>
                <a:cubicBezTo>
                  <a:pt x="2087" y="598"/>
                  <a:pt x="2152" y="581"/>
                  <a:pt x="2160" y="580"/>
                </a:cubicBezTo>
                <a:cubicBezTo>
                  <a:pt x="2167" y="578"/>
                  <a:pt x="2172" y="581"/>
                  <a:pt x="2180" y="580"/>
                </a:cubicBezTo>
                <a:cubicBezTo>
                  <a:pt x="2187" y="578"/>
                  <a:pt x="2249" y="563"/>
                  <a:pt x="2260" y="560"/>
                </a:cubicBezTo>
                <a:cubicBezTo>
                  <a:pt x="2270" y="557"/>
                  <a:pt x="2310" y="541"/>
                  <a:pt x="2320" y="540"/>
                </a:cubicBezTo>
                <a:cubicBezTo>
                  <a:pt x="2329" y="538"/>
                  <a:pt x="2372" y="540"/>
                  <a:pt x="2380" y="540"/>
                </a:cubicBezTo>
                <a:cubicBezTo>
                  <a:pt x="2387" y="540"/>
                  <a:pt x="2405" y="543"/>
                  <a:pt x="2420" y="540"/>
                </a:cubicBezTo>
                <a:cubicBezTo>
                  <a:pt x="2435" y="537"/>
                  <a:pt x="2560" y="505"/>
                  <a:pt x="2580" y="500"/>
                </a:cubicBezTo>
                <a:cubicBezTo>
                  <a:pt x="2599" y="494"/>
                  <a:pt x="2660" y="464"/>
                  <a:pt x="2680" y="460"/>
                </a:cubicBezTo>
                <a:cubicBezTo>
                  <a:pt x="2699" y="455"/>
                  <a:pt x="2821" y="441"/>
                  <a:pt x="2840" y="440"/>
                </a:cubicBezTo>
                <a:cubicBezTo>
                  <a:pt x="2858" y="438"/>
                  <a:pt x="2903" y="441"/>
                  <a:pt x="2920" y="440"/>
                </a:cubicBezTo>
                <a:cubicBezTo>
                  <a:pt x="2936" y="438"/>
                  <a:pt x="3046" y="421"/>
                  <a:pt x="3060" y="420"/>
                </a:cubicBezTo>
                <a:cubicBezTo>
                  <a:pt x="3073" y="418"/>
                  <a:pt x="3088" y="420"/>
                  <a:pt x="3100" y="420"/>
                </a:cubicBezTo>
                <a:cubicBezTo>
                  <a:pt x="3111" y="420"/>
                  <a:pt x="3206" y="420"/>
                  <a:pt x="3220" y="420"/>
                </a:cubicBezTo>
                <a:cubicBezTo>
                  <a:pt x="3233" y="420"/>
                  <a:pt x="3265" y="420"/>
                  <a:pt x="3280" y="420"/>
                </a:cubicBezTo>
                <a:cubicBezTo>
                  <a:pt x="3295" y="420"/>
                  <a:pt x="3403" y="420"/>
                  <a:pt x="3420" y="420"/>
                </a:cubicBezTo>
                <a:cubicBezTo>
                  <a:pt x="3436" y="420"/>
                  <a:pt x="3485" y="420"/>
                  <a:pt x="3500" y="420"/>
                </a:cubicBezTo>
                <a:cubicBezTo>
                  <a:pt x="3515" y="420"/>
                  <a:pt x="3606" y="420"/>
                  <a:pt x="3620" y="420"/>
                </a:cubicBezTo>
                <a:cubicBezTo>
                  <a:pt x="3633" y="420"/>
                  <a:pt x="3668" y="420"/>
                  <a:pt x="3680" y="420"/>
                </a:cubicBezTo>
                <a:cubicBezTo>
                  <a:pt x="3691" y="420"/>
                  <a:pt x="3766" y="420"/>
                  <a:pt x="3780" y="420"/>
                </a:cubicBezTo>
                <a:cubicBezTo>
                  <a:pt x="3793" y="420"/>
                  <a:pt x="3849" y="420"/>
                  <a:pt x="3860" y="420"/>
                </a:cubicBezTo>
                <a:cubicBezTo>
                  <a:pt x="3870" y="420"/>
                  <a:pt x="3910" y="420"/>
                  <a:pt x="3920" y="420"/>
                </a:cubicBezTo>
                <a:cubicBezTo>
                  <a:pt x="3929" y="420"/>
                  <a:pt x="3974" y="420"/>
                  <a:pt x="3980" y="420"/>
                </a:cubicBezTo>
                <a:cubicBezTo>
                  <a:pt x="3985" y="420"/>
                  <a:pt x="3995" y="420"/>
                  <a:pt x="4000" y="420"/>
                </a:cubicBezTo>
                <a:cubicBezTo>
                  <a:pt x="4004" y="420"/>
                  <a:pt x="4035" y="420"/>
                  <a:pt x="4040" y="420"/>
                </a:cubicBezTo>
                <a:cubicBezTo>
                  <a:pt x="4044" y="420"/>
                  <a:pt x="4054" y="420"/>
                  <a:pt x="4060" y="420"/>
                </a:cubicBezTo>
                <a:cubicBezTo>
                  <a:pt x="4065" y="420"/>
                  <a:pt x="4114" y="420"/>
                  <a:pt x="4120" y="420"/>
                </a:cubicBezTo>
                <a:cubicBezTo>
                  <a:pt x="4125" y="420"/>
                  <a:pt x="4135" y="420"/>
                  <a:pt x="4140" y="420"/>
                </a:cubicBezTo>
                <a:cubicBezTo>
                  <a:pt x="4144" y="420"/>
                  <a:pt x="4175" y="420"/>
                  <a:pt x="4180" y="420"/>
                </a:cubicBezTo>
                <a:cubicBezTo>
                  <a:pt x="4184" y="420"/>
                  <a:pt x="4196" y="420"/>
                  <a:pt x="4200" y="420"/>
                </a:cubicBezTo>
                <a:cubicBezTo>
                  <a:pt x="4202" y="420"/>
                  <a:pt x="4216" y="420"/>
                  <a:pt x="4220" y="420"/>
                </a:cubicBezTo>
                <a:cubicBezTo>
                  <a:pt x="4222" y="420"/>
                  <a:pt x="4236" y="420"/>
                  <a:pt x="4240" y="420"/>
                </a:cubicBezTo>
                <a:cubicBezTo>
                  <a:pt x="4242" y="420"/>
                  <a:pt x="4256" y="420"/>
                  <a:pt x="4260" y="420"/>
                </a:cubicBezTo>
                <a:cubicBezTo>
                  <a:pt x="4262" y="420"/>
                  <a:pt x="4276" y="420"/>
                  <a:pt x="4280" y="420"/>
                </a:cubicBezTo>
                <a:cubicBezTo>
                  <a:pt x="4282" y="420"/>
                  <a:pt x="4296" y="420"/>
                  <a:pt x="4300" y="420"/>
                </a:cubicBezTo>
                <a:cubicBezTo>
                  <a:pt x="4302" y="420"/>
                  <a:pt x="4302" y="420"/>
                  <a:pt x="4320" y="420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32" name="picture 6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770131" y="5043560"/>
            <a:ext cx="1402100" cy="1193901"/>
          </a:xfrm>
          <a:prstGeom prst="rect">
            <a:avLst/>
          </a:prstGeom>
        </p:spPr>
      </p:pic>
      <p:sp>
        <p:nvSpPr>
          <p:cNvPr id="634" name="textbox 634"/>
          <p:cNvSpPr/>
          <p:nvPr/>
        </p:nvSpPr>
        <p:spPr>
          <a:xfrm>
            <a:off x="299548" y="6335468"/>
            <a:ext cx="7348219" cy="2463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智能评估人脸照片质量 ，合格照片方可刷脸应用 ，避免出现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录入后不能用的情况；</a:t>
            </a:r>
            <a:endParaRPr lang="en-US" altLang="en-US" sz="1500" dirty="0"/>
          </a:p>
        </p:txBody>
      </p:sp>
      <p:pic>
        <p:nvPicPr>
          <p:cNvPr id="636" name="picture 6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083051" y="1897379"/>
            <a:ext cx="1405127" cy="986028"/>
          </a:xfrm>
          <a:prstGeom prst="rect">
            <a:avLst/>
          </a:prstGeom>
        </p:spPr>
      </p:pic>
      <p:sp>
        <p:nvSpPr>
          <p:cNvPr id="638" name="textbox 638"/>
          <p:cNvSpPr/>
          <p:nvPr/>
        </p:nvSpPr>
        <p:spPr>
          <a:xfrm>
            <a:off x="0" y="1502308"/>
            <a:ext cx="1306830" cy="1031875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lang="en-US" altLang="en-US" sz="200" dirty="0"/>
          </a:p>
          <a:p>
            <a:pPr marL="120015" algn="l" rtl="0" eaLnBrk="0">
              <a:lnSpc>
                <a:spcPct val="115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刷脸无感通行</a:t>
            </a:r>
            <a:r>
              <a:rPr sz="1400" b="1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人员智能布控</a:t>
            </a:r>
            <a:r>
              <a:rPr sz="1400" b="1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布控人员检索</a:t>
            </a:r>
            <a:r>
              <a:rPr sz="1400" b="1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离岗智能检测</a:t>
            </a:r>
            <a:endParaRPr lang="en-US" altLang="en-US" sz="1400" dirty="0"/>
          </a:p>
        </p:txBody>
      </p:sp>
      <p:sp>
        <p:nvSpPr>
          <p:cNvPr id="640" name="textbox 640"/>
          <p:cNvSpPr/>
          <p:nvPr/>
        </p:nvSpPr>
        <p:spPr>
          <a:xfrm>
            <a:off x="290461" y="431749"/>
            <a:ext cx="3355340" cy="356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内部人员管理 ，便捷</a:t>
            </a:r>
            <a:r>
              <a:rPr sz="2300" b="1" kern="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</a:t>
            </a:r>
            <a:endParaRPr lang="en-US" altLang="en-US" sz="2300" dirty="0"/>
          </a:p>
        </p:txBody>
      </p:sp>
      <p:pic>
        <p:nvPicPr>
          <p:cNvPr id="642" name="picture 6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552688" y="3639311"/>
            <a:ext cx="422147" cy="1869947"/>
          </a:xfrm>
          <a:prstGeom prst="rect">
            <a:avLst/>
          </a:prstGeom>
        </p:spPr>
      </p:pic>
      <p:pic>
        <p:nvPicPr>
          <p:cNvPr id="644" name="picture 6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353643" y="5241728"/>
            <a:ext cx="769455" cy="777378"/>
          </a:xfrm>
          <a:prstGeom prst="rect">
            <a:avLst/>
          </a:prstGeom>
        </p:spPr>
      </p:pic>
      <p:pic>
        <p:nvPicPr>
          <p:cNvPr id="646" name="picture 6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8446202" y="2391061"/>
            <a:ext cx="526029" cy="928661"/>
          </a:xfrm>
          <a:prstGeom prst="rect">
            <a:avLst/>
          </a:prstGeom>
        </p:spPr>
      </p:pic>
      <p:sp>
        <p:nvSpPr>
          <p:cNvPr id="648" name="rect"/>
          <p:cNvSpPr/>
          <p:nvPr/>
        </p:nvSpPr>
        <p:spPr>
          <a:xfrm>
            <a:off x="7554176" y="1072896"/>
            <a:ext cx="96837" cy="4980787"/>
          </a:xfrm>
          <a:prstGeom prst="rect">
            <a:avLst/>
          </a:prstGeom>
          <a:solidFill>
            <a:srgbClr val="5B9BD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50" name="picture 6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4651248" y="5216652"/>
            <a:ext cx="531876" cy="813816"/>
          </a:xfrm>
          <a:prstGeom prst="rect">
            <a:avLst/>
          </a:prstGeom>
        </p:spPr>
      </p:pic>
      <p:grpSp>
        <p:nvGrpSpPr>
          <p:cNvPr id="62" name="group 62"/>
          <p:cNvGrpSpPr/>
          <p:nvPr/>
        </p:nvGrpSpPr>
        <p:grpSpPr>
          <a:xfrm rot="21600000">
            <a:off x="3027870" y="3113709"/>
            <a:ext cx="1380845" cy="241300"/>
            <a:chOff x="0" y="0"/>
            <a:chExt cx="1380845" cy="241300"/>
          </a:xfrm>
        </p:grpSpPr>
        <p:pic>
          <p:nvPicPr>
            <p:cNvPr id="652" name="picture 65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600000">
              <a:off x="0" y="0"/>
              <a:ext cx="1380845" cy="241300"/>
            </a:xfrm>
            <a:prstGeom prst="rect">
              <a:avLst/>
            </a:prstGeom>
          </p:spPr>
        </p:pic>
        <p:sp>
          <p:nvSpPr>
            <p:cNvPr id="654" name="textbox 654"/>
            <p:cNvSpPr/>
            <p:nvPr/>
          </p:nvSpPr>
          <p:spPr>
            <a:xfrm>
              <a:off x="-12700" y="-12700"/>
              <a:ext cx="1406525" cy="28511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7000"/>
                </a:lnSpc>
              </a:pPr>
              <a:endParaRPr lang="en-US" altLang="en-US" sz="200" dirty="0"/>
            </a:p>
            <a:p>
              <a:pPr marL="349250" algn="l" rtl="0" eaLnBrk="0">
                <a:lnSpc>
                  <a:spcPct val="91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注册授权</a:t>
              </a:r>
              <a:endParaRPr lang="en-US" altLang="en-US" sz="1400" dirty="0"/>
            </a:p>
          </p:txBody>
        </p:sp>
      </p:grpSp>
      <p:sp>
        <p:nvSpPr>
          <p:cNvPr id="656" name="textbox 656"/>
          <p:cNvSpPr/>
          <p:nvPr/>
        </p:nvSpPr>
        <p:spPr>
          <a:xfrm>
            <a:off x="0" y="974381"/>
            <a:ext cx="1306830" cy="2413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3144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内部人员管理</a:t>
            </a:r>
            <a:endParaRPr lang="en-US" altLang="en-US" sz="1400" dirty="0"/>
          </a:p>
        </p:txBody>
      </p:sp>
      <p:sp>
        <p:nvSpPr>
          <p:cNvPr id="658" name="textbox 658"/>
          <p:cNvSpPr/>
          <p:nvPr/>
        </p:nvSpPr>
        <p:spPr>
          <a:xfrm>
            <a:off x="0" y="1237005"/>
            <a:ext cx="1306830" cy="241300"/>
          </a:xfrm>
          <a:prstGeom prst="rect">
            <a:avLst/>
          </a:prstGeom>
          <a:solidFill>
            <a:srgbClr val="A8A8A8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1874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外部访客管理</a:t>
            </a:r>
            <a:endParaRPr lang="en-US" altLang="en-US" sz="1400" dirty="0"/>
          </a:p>
        </p:txBody>
      </p:sp>
      <p:grpSp>
        <p:nvGrpSpPr>
          <p:cNvPr id="64" name="group 64"/>
          <p:cNvGrpSpPr/>
          <p:nvPr/>
        </p:nvGrpSpPr>
        <p:grpSpPr>
          <a:xfrm rot="21600000">
            <a:off x="3250476" y="4659706"/>
            <a:ext cx="1186789" cy="263715"/>
            <a:chOff x="0" y="0"/>
            <a:chExt cx="1186789" cy="263715"/>
          </a:xfrm>
        </p:grpSpPr>
        <p:pic>
          <p:nvPicPr>
            <p:cNvPr id="660" name="picture 66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1600000">
              <a:off x="0" y="0"/>
              <a:ext cx="1186789" cy="263715"/>
            </a:xfrm>
            <a:prstGeom prst="rect">
              <a:avLst/>
            </a:prstGeom>
          </p:spPr>
        </p:pic>
        <p:sp>
          <p:nvSpPr>
            <p:cNvPr id="662" name="textbox 662"/>
            <p:cNvSpPr/>
            <p:nvPr/>
          </p:nvSpPr>
          <p:spPr>
            <a:xfrm>
              <a:off x="-12700" y="-12700"/>
              <a:ext cx="1212214" cy="30797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6000"/>
                </a:lnSpc>
              </a:pPr>
              <a:endParaRPr lang="en-US" altLang="en-US" sz="300" dirty="0"/>
            </a:p>
            <a:p>
              <a:pPr marL="172085" algn="l" rtl="0" eaLnBrk="0">
                <a:lnSpc>
                  <a:spcPct val="91000"/>
                </a:lnSpc>
              </a:pPr>
              <a:r>
                <a:rPr sz="14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中心录入仪</a:t>
              </a:r>
              <a:endParaRPr lang="en-US" altLang="en-US" sz="1400" dirty="0"/>
            </a:p>
          </p:txBody>
        </p:sp>
      </p:grpSp>
      <p:pic>
        <p:nvPicPr>
          <p:cNvPr id="664" name="picture 66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  <p:grpSp>
        <p:nvGrpSpPr>
          <p:cNvPr id="66" name="group 66"/>
          <p:cNvGrpSpPr/>
          <p:nvPr/>
        </p:nvGrpSpPr>
        <p:grpSpPr>
          <a:xfrm rot="21600000">
            <a:off x="5771007" y="4654715"/>
            <a:ext cx="1080580" cy="241300"/>
            <a:chOff x="0" y="0"/>
            <a:chExt cx="1080580" cy="241300"/>
          </a:xfrm>
        </p:grpSpPr>
        <p:pic>
          <p:nvPicPr>
            <p:cNvPr id="666" name="picture 66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1600000">
              <a:off x="0" y="0"/>
              <a:ext cx="1080580" cy="241300"/>
            </a:xfrm>
            <a:prstGeom prst="rect">
              <a:avLst/>
            </a:prstGeom>
          </p:spPr>
        </p:pic>
        <p:sp>
          <p:nvSpPr>
            <p:cNvPr id="668" name="textbox 668"/>
            <p:cNvSpPr/>
            <p:nvPr/>
          </p:nvSpPr>
          <p:spPr>
            <a:xfrm>
              <a:off x="-12700" y="-12700"/>
              <a:ext cx="1106169" cy="28511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7000"/>
                </a:lnSpc>
              </a:pPr>
              <a:endParaRPr lang="en-US" altLang="en-US" sz="200" dirty="0"/>
            </a:p>
            <a:p>
              <a:pPr marL="191770" algn="l" rtl="0" eaLnBrk="0">
                <a:lnSpc>
                  <a:spcPct val="91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APP注册</a:t>
              </a:r>
              <a:endParaRPr lang="en-US" altLang="en-US" sz="1400" dirty="0"/>
            </a:p>
          </p:txBody>
        </p:sp>
      </p:grpSp>
      <p:grpSp>
        <p:nvGrpSpPr>
          <p:cNvPr id="68" name="group 68"/>
          <p:cNvGrpSpPr/>
          <p:nvPr/>
        </p:nvGrpSpPr>
        <p:grpSpPr>
          <a:xfrm rot="21600000">
            <a:off x="3772255" y="3988308"/>
            <a:ext cx="1080579" cy="241300"/>
            <a:chOff x="0" y="0"/>
            <a:chExt cx="1080579" cy="241300"/>
          </a:xfrm>
        </p:grpSpPr>
        <p:pic>
          <p:nvPicPr>
            <p:cNvPr id="670" name="picture 67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21600000">
              <a:off x="0" y="0"/>
              <a:ext cx="1080579" cy="241300"/>
            </a:xfrm>
            <a:prstGeom prst="rect">
              <a:avLst/>
            </a:prstGeom>
          </p:spPr>
        </p:pic>
        <p:sp>
          <p:nvSpPr>
            <p:cNvPr id="672" name="textbox 672"/>
            <p:cNvSpPr/>
            <p:nvPr/>
          </p:nvSpPr>
          <p:spPr>
            <a:xfrm>
              <a:off x="-12700" y="-12700"/>
              <a:ext cx="1106169" cy="2857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7000"/>
                </a:lnSpc>
              </a:pPr>
              <a:endParaRPr lang="en-US" altLang="en-US" sz="200" dirty="0"/>
            </a:p>
            <a:p>
              <a:pPr marL="200660" algn="l" rtl="0" eaLnBrk="0">
                <a:lnSpc>
                  <a:spcPct val="91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智能评分</a:t>
              </a:r>
              <a:endParaRPr lang="en-US" altLang="en-US" sz="1400" dirty="0"/>
            </a:p>
          </p:txBody>
        </p:sp>
      </p:grpSp>
      <p:grpSp>
        <p:nvGrpSpPr>
          <p:cNvPr id="70" name="group 70"/>
          <p:cNvGrpSpPr/>
          <p:nvPr/>
        </p:nvGrpSpPr>
        <p:grpSpPr>
          <a:xfrm rot="21600000">
            <a:off x="5008638" y="3988218"/>
            <a:ext cx="1080579" cy="241300"/>
            <a:chOff x="0" y="0"/>
            <a:chExt cx="1080579" cy="241300"/>
          </a:xfrm>
        </p:grpSpPr>
        <p:pic>
          <p:nvPicPr>
            <p:cNvPr id="674" name="picture 67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1600000">
              <a:off x="0" y="0"/>
              <a:ext cx="1080579" cy="241300"/>
            </a:xfrm>
            <a:prstGeom prst="rect">
              <a:avLst/>
            </a:prstGeom>
          </p:spPr>
        </p:pic>
        <p:sp>
          <p:nvSpPr>
            <p:cNvPr id="676" name="textbox 676"/>
            <p:cNvSpPr/>
            <p:nvPr/>
          </p:nvSpPr>
          <p:spPr>
            <a:xfrm>
              <a:off x="-12700" y="-12700"/>
              <a:ext cx="1106169" cy="28511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4000"/>
                </a:lnSpc>
              </a:pPr>
              <a:endParaRPr lang="en-US" altLang="en-US" sz="200" dirty="0"/>
            </a:p>
            <a:p>
              <a:pPr marL="198755" algn="l" rtl="0" eaLnBrk="0">
                <a:lnSpc>
                  <a:spcPct val="90000"/>
                </a:lnSpc>
                <a:spcBef>
                  <a:spcPts val="0"/>
                </a:spcBef>
              </a:pP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权限赋予</a:t>
              </a:r>
              <a:endParaRPr lang="en-US" altLang="en-US" sz="1400" dirty="0"/>
            </a:p>
          </p:txBody>
        </p:sp>
      </p:grpSp>
      <p:grpSp>
        <p:nvGrpSpPr>
          <p:cNvPr id="72" name="group 72"/>
          <p:cNvGrpSpPr/>
          <p:nvPr/>
        </p:nvGrpSpPr>
        <p:grpSpPr>
          <a:xfrm rot="21600000">
            <a:off x="964260" y="4657077"/>
            <a:ext cx="1080579" cy="241300"/>
            <a:chOff x="0" y="0"/>
            <a:chExt cx="1080579" cy="241300"/>
          </a:xfrm>
        </p:grpSpPr>
        <p:pic>
          <p:nvPicPr>
            <p:cNvPr id="678" name="picture 67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rot="21600000">
              <a:off x="0" y="0"/>
              <a:ext cx="1080579" cy="241300"/>
            </a:xfrm>
            <a:prstGeom prst="rect">
              <a:avLst/>
            </a:prstGeom>
          </p:spPr>
        </p:pic>
        <p:sp>
          <p:nvSpPr>
            <p:cNvPr id="680" name="textbox 680"/>
            <p:cNvSpPr/>
            <p:nvPr/>
          </p:nvSpPr>
          <p:spPr>
            <a:xfrm>
              <a:off x="-12700" y="-12700"/>
              <a:ext cx="1106169" cy="28447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4000"/>
                </a:lnSpc>
              </a:pPr>
              <a:endParaRPr lang="en-US" altLang="en-US" sz="200" dirty="0"/>
            </a:p>
            <a:p>
              <a:pPr marL="200660" algn="l" rtl="0" eaLnBrk="0">
                <a:lnSpc>
                  <a:spcPct val="90000"/>
                </a:lnSpc>
                <a:spcBef>
                  <a:spcPts val="0"/>
                </a:spcBef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照片导入</a:t>
              </a:r>
              <a:endParaRPr lang="en-US" altLang="en-US" sz="1400" dirty="0"/>
            </a:p>
          </p:txBody>
        </p:sp>
      </p:grpSp>
      <p:grpSp>
        <p:nvGrpSpPr>
          <p:cNvPr id="74" name="group 74"/>
          <p:cNvGrpSpPr/>
          <p:nvPr/>
        </p:nvGrpSpPr>
        <p:grpSpPr>
          <a:xfrm rot="21600000">
            <a:off x="2574213" y="3988218"/>
            <a:ext cx="1080566" cy="241300"/>
            <a:chOff x="0" y="0"/>
            <a:chExt cx="1080566" cy="241300"/>
          </a:xfrm>
        </p:grpSpPr>
        <p:pic>
          <p:nvPicPr>
            <p:cNvPr id="682" name="picture 68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21600000">
              <a:off x="0" y="0"/>
              <a:ext cx="1080566" cy="241300"/>
            </a:xfrm>
            <a:prstGeom prst="rect">
              <a:avLst/>
            </a:prstGeom>
          </p:spPr>
        </p:pic>
        <p:sp>
          <p:nvSpPr>
            <p:cNvPr id="684" name="textbox 684"/>
            <p:cNvSpPr/>
            <p:nvPr/>
          </p:nvSpPr>
          <p:spPr>
            <a:xfrm>
              <a:off x="-12700" y="-12700"/>
              <a:ext cx="1106169" cy="28447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7000"/>
                </a:lnSpc>
              </a:pPr>
              <a:endParaRPr lang="en-US" altLang="en-US" sz="200" dirty="0"/>
            </a:p>
            <a:p>
              <a:pPr marL="200660" algn="l" rtl="0" eaLnBrk="0">
                <a:lnSpc>
                  <a:spcPct val="91000"/>
                </a:lnSpc>
                <a:spcBef>
                  <a:spcPts val="0"/>
                </a:spcBef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照片采集</a:t>
              </a:r>
              <a:endParaRPr lang="en-US" altLang="en-US" sz="1400" dirty="0"/>
            </a:p>
          </p:txBody>
        </p:sp>
      </p:grpSp>
      <p:grpSp>
        <p:nvGrpSpPr>
          <p:cNvPr id="76" name="group 76"/>
          <p:cNvGrpSpPr/>
          <p:nvPr/>
        </p:nvGrpSpPr>
        <p:grpSpPr>
          <a:xfrm rot="21600000">
            <a:off x="1356995" y="3988218"/>
            <a:ext cx="1080566" cy="241300"/>
            <a:chOff x="0" y="0"/>
            <a:chExt cx="1080566" cy="241300"/>
          </a:xfrm>
        </p:grpSpPr>
        <p:pic>
          <p:nvPicPr>
            <p:cNvPr id="686" name="picture 68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 rot="21600000">
              <a:off x="0" y="0"/>
              <a:ext cx="1080566" cy="241300"/>
            </a:xfrm>
            <a:prstGeom prst="rect">
              <a:avLst/>
            </a:prstGeom>
          </p:spPr>
        </p:pic>
        <p:sp>
          <p:nvSpPr>
            <p:cNvPr id="688" name="textbox 688"/>
            <p:cNvSpPr/>
            <p:nvPr/>
          </p:nvSpPr>
          <p:spPr>
            <a:xfrm>
              <a:off x="-12700" y="-12700"/>
              <a:ext cx="1106169" cy="2857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7000"/>
                </a:lnSpc>
              </a:pPr>
              <a:endParaRPr lang="en-US" altLang="en-US" sz="200" dirty="0"/>
            </a:p>
            <a:p>
              <a:pPr marL="199390" algn="l" rtl="0" eaLnBrk="0">
                <a:lnSpc>
                  <a:spcPct val="91000"/>
                </a:lnSpc>
              </a:pP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信息录入</a:t>
              </a:r>
              <a:endParaRPr lang="en-US" altLang="en-US" sz="1400" dirty="0"/>
            </a:p>
          </p:txBody>
        </p:sp>
      </p:grpSp>
      <p:pic>
        <p:nvPicPr>
          <p:cNvPr id="690" name="picture 69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6086221" y="2345931"/>
            <a:ext cx="591401" cy="379552"/>
          </a:xfrm>
          <a:prstGeom prst="rect">
            <a:avLst/>
          </a:prstGeom>
        </p:spPr>
      </p:pic>
      <p:pic>
        <p:nvPicPr>
          <p:cNvPr id="692" name="picture 69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972311" y="5116067"/>
            <a:ext cx="353567" cy="432816"/>
          </a:xfrm>
          <a:prstGeom prst="rect">
            <a:avLst/>
          </a:prstGeom>
        </p:spPr>
      </p:pic>
      <p:pic>
        <p:nvPicPr>
          <p:cNvPr id="694" name="picture 69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972311" y="5623560"/>
            <a:ext cx="353567" cy="411480"/>
          </a:xfrm>
          <a:prstGeom prst="rect">
            <a:avLst/>
          </a:prstGeom>
        </p:spPr>
      </p:pic>
      <p:pic>
        <p:nvPicPr>
          <p:cNvPr id="696" name="picture 69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2295144" y="5116067"/>
            <a:ext cx="329183" cy="422148"/>
          </a:xfrm>
          <a:prstGeom prst="rect">
            <a:avLst/>
          </a:prstGeom>
        </p:spPr>
      </p:pic>
      <p:pic>
        <p:nvPicPr>
          <p:cNvPr id="698" name="picture 69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4190644" y="5440311"/>
            <a:ext cx="344042" cy="380860"/>
          </a:xfrm>
          <a:prstGeom prst="rect">
            <a:avLst/>
          </a:prstGeom>
        </p:spPr>
      </p:pic>
      <p:pic>
        <p:nvPicPr>
          <p:cNvPr id="700" name="picture 70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1880616" y="5116067"/>
            <a:ext cx="295655" cy="422148"/>
          </a:xfrm>
          <a:prstGeom prst="rect">
            <a:avLst/>
          </a:prstGeom>
        </p:spPr>
      </p:pic>
      <p:pic>
        <p:nvPicPr>
          <p:cNvPr id="702" name="picture 70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1447800" y="5618987"/>
            <a:ext cx="284988" cy="417576"/>
          </a:xfrm>
          <a:prstGeom prst="rect">
            <a:avLst/>
          </a:prstGeom>
        </p:spPr>
      </p:pic>
      <p:pic>
        <p:nvPicPr>
          <p:cNvPr id="704" name="picture 70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600000">
            <a:off x="1447800" y="5116068"/>
            <a:ext cx="278891" cy="423672"/>
          </a:xfrm>
          <a:prstGeom prst="rect">
            <a:avLst/>
          </a:prstGeom>
        </p:spPr>
      </p:pic>
      <p:pic>
        <p:nvPicPr>
          <p:cNvPr id="706" name="picture 70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1927860" y="5618988"/>
            <a:ext cx="248411" cy="419100"/>
          </a:xfrm>
          <a:prstGeom prst="rect">
            <a:avLst/>
          </a:prstGeom>
        </p:spPr>
      </p:pic>
      <p:sp>
        <p:nvSpPr>
          <p:cNvPr id="708" name="textbox 708"/>
          <p:cNvSpPr/>
          <p:nvPr/>
        </p:nvSpPr>
        <p:spPr>
          <a:xfrm>
            <a:off x="2418164" y="5928312"/>
            <a:ext cx="184150" cy="615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85"/>
              </a:lnSpc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</a:t>
            </a:r>
            <a:endParaRPr lang="en-US" alt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12" name="picture 7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714" name="picture 7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819943" y="3064974"/>
            <a:ext cx="560949" cy="1464576"/>
          </a:xfrm>
          <a:prstGeom prst="rect">
            <a:avLst/>
          </a:prstGeom>
        </p:spPr>
      </p:pic>
      <p:pic>
        <p:nvPicPr>
          <p:cNvPr id="716" name="picture 7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392919" y="1180617"/>
            <a:ext cx="1881657" cy="2225154"/>
          </a:xfrm>
          <a:prstGeom prst="rect">
            <a:avLst/>
          </a:prstGeom>
        </p:spPr>
      </p:pic>
      <p:grpSp>
        <p:nvGrpSpPr>
          <p:cNvPr id="78" name="group 78"/>
          <p:cNvGrpSpPr/>
          <p:nvPr/>
        </p:nvGrpSpPr>
        <p:grpSpPr>
          <a:xfrm rot="21600000">
            <a:off x="1466494" y="4801793"/>
            <a:ext cx="1548091" cy="255029"/>
            <a:chOff x="0" y="0"/>
            <a:chExt cx="1548091" cy="255029"/>
          </a:xfrm>
        </p:grpSpPr>
        <p:pic>
          <p:nvPicPr>
            <p:cNvPr id="718" name="picture 7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548091" cy="255029"/>
            </a:xfrm>
            <a:prstGeom prst="rect">
              <a:avLst/>
            </a:prstGeom>
          </p:spPr>
        </p:pic>
        <p:sp>
          <p:nvSpPr>
            <p:cNvPr id="720" name="textbox 720"/>
            <p:cNvSpPr/>
            <p:nvPr/>
          </p:nvSpPr>
          <p:spPr>
            <a:xfrm>
              <a:off x="-12700" y="-12700"/>
              <a:ext cx="1573530" cy="2984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lang="en-US" altLang="en-US" sz="300" dirty="0"/>
            </a:p>
            <a:p>
              <a:pPr marL="254635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预约信息填写</a:t>
              </a:r>
              <a:endParaRPr lang="en-US" altLang="en-US" sz="1400" dirty="0"/>
            </a:p>
          </p:txBody>
        </p:sp>
      </p:grpSp>
      <p:pic>
        <p:nvPicPr>
          <p:cNvPr id="722" name="picture 7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81150" y="3353638"/>
            <a:ext cx="1933193" cy="1907006"/>
          </a:xfrm>
          <a:prstGeom prst="rect">
            <a:avLst/>
          </a:prstGeom>
        </p:spPr>
      </p:pic>
      <p:pic>
        <p:nvPicPr>
          <p:cNvPr id="724" name="picture 7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712051" y="2838449"/>
            <a:ext cx="1908414" cy="1754594"/>
          </a:xfrm>
          <a:prstGeom prst="rect">
            <a:avLst/>
          </a:prstGeom>
        </p:spPr>
      </p:pic>
      <p:pic>
        <p:nvPicPr>
          <p:cNvPr id="726" name="picture 7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839061" y="3028398"/>
            <a:ext cx="1409231" cy="1464576"/>
          </a:xfrm>
          <a:prstGeom prst="rect">
            <a:avLst/>
          </a:prstGeom>
        </p:spPr>
      </p:pic>
      <p:pic>
        <p:nvPicPr>
          <p:cNvPr id="728" name="picture 7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031440" y="1484795"/>
            <a:ext cx="2018665" cy="1624367"/>
          </a:xfrm>
          <a:prstGeom prst="rect">
            <a:avLst/>
          </a:prstGeom>
        </p:spPr>
      </p:pic>
      <p:sp>
        <p:nvSpPr>
          <p:cNvPr id="730" name="textbox 730"/>
          <p:cNvSpPr/>
          <p:nvPr/>
        </p:nvSpPr>
        <p:spPr>
          <a:xfrm>
            <a:off x="7459611" y="5688330"/>
            <a:ext cx="4378325" cy="6851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签离点自定义设置 ，刷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卡刷脸签离；</a:t>
            </a:r>
            <a:endParaRPr lang="en-US" altLang="en-US" sz="17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签离时间自定义设置 ，时间到后强制签离；</a:t>
            </a:r>
            <a:endParaRPr lang="en-US" altLang="en-US" sz="1700" dirty="0"/>
          </a:p>
        </p:txBody>
      </p:sp>
      <p:sp>
        <p:nvSpPr>
          <p:cNvPr id="732" name="path"/>
          <p:cNvSpPr/>
          <p:nvPr/>
        </p:nvSpPr>
        <p:spPr>
          <a:xfrm>
            <a:off x="8705850" y="418673"/>
            <a:ext cx="3238500" cy="496140"/>
          </a:xfrm>
          <a:custGeom>
            <a:avLst/>
            <a:gdLst/>
            <a:ahLst/>
            <a:cxnLst/>
            <a:rect l="0" t="0" r="0" b="0"/>
            <a:pathLst>
              <a:path w="5100" h="781">
                <a:moveTo>
                  <a:pt x="120" y="120"/>
                </a:moveTo>
                <a:cubicBezTo>
                  <a:pt x="122" y="120"/>
                  <a:pt x="122" y="120"/>
                  <a:pt x="160" y="120"/>
                </a:cubicBezTo>
                <a:cubicBezTo>
                  <a:pt x="167" y="120"/>
                  <a:pt x="210" y="120"/>
                  <a:pt x="220" y="120"/>
                </a:cubicBezTo>
                <a:cubicBezTo>
                  <a:pt x="229" y="120"/>
                  <a:pt x="261" y="120"/>
                  <a:pt x="280" y="120"/>
                </a:cubicBezTo>
                <a:cubicBezTo>
                  <a:pt x="298" y="120"/>
                  <a:pt x="439" y="120"/>
                  <a:pt x="460" y="120"/>
                </a:cubicBezTo>
                <a:cubicBezTo>
                  <a:pt x="480" y="120"/>
                  <a:pt x="532" y="120"/>
                  <a:pt x="560" y="120"/>
                </a:cubicBezTo>
                <a:cubicBezTo>
                  <a:pt x="586" y="120"/>
                  <a:pt x="792" y="120"/>
                  <a:pt x="820" y="120"/>
                </a:cubicBezTo>
                <a:cubicBezTo>
                  <a:pt x="846" y="120"/>
                  <a:pt x="891" y="120"/>
                  <a:pt x="920" y="120"/>
                </a:cubicBezTo>
                <a:cubicBezTo>
                  <a:pt x="948" y="120"/>
                  <a:pt x="1168" y="120"/>
                  <a:pt x="1200" y="120"/>
                </a:cubicBezTo>
                <a:cubicBezTo>
                  <a:pt x="1231" y="120"/>
                  <a:pt x="1306" y="120"/>
                  <a:pt x="1340" y="120"/>
                </a:cubicBezTo>
                <a:cubicBezTo>
                  <a:pt x="1372" y="120"/>
                  <a:pt x="1605" y="120"/>
                  <a:pt x="1640" y="120"/>
                </a:cubicBezTo>
                <a:cubicBezTo>
                  <a:pt x="1674" y="120"/>
                  <a:pt x="1762" y="120"/>
                  <a:pt x="1800" y="120"/>
                </a:cubicBezTo>
                <a:cubicBezTo>
                  <a:pt x="1837" y="120"/>
                  <a:pt x="2102" y="120"/>
                  <a:pt x="2140" y="120"/>
                </a:cubicBezTo>
                <a:cubicBezTo>
                  <a:pt x="2177" y="120"/>
                  <a:pt x="2274" y="120"/>
                  <a:pt x="2300" y="120"/>
                </a:cubicBezTo>
                <a:cubicBezTo>
                  <a:pt x="2325" y="120"/>
                  <a:pt x="2439" y="120"/>
                  <a:pt x="2480" y="120"/>
                </a:cubicBezTo>
                <a:cubicBezTo>
                  <a:pt x="2520" y="120"/>
                  <a:pt x="2800" y="120"/>
                  <a:pt x="2840" y="120"/>
                </a:cubicBezTo>
                <a:cubicBezTo>
                  <a:pt x="2879" y="120"/>
                  <a:pt x="2965" y="120"/>
                  <a:pt x="3000" y="120"/>
                </a:cubicBezTo>
                <a:cubicBezTo>
                  <a:pt x="3034" y="120"/>
                  <a:pt x="3264" y="120"/>
                  <a:pt x="3300" y="120"/>
                </a:cubicBezTo>
                <a:cubicBezTo>
                  <a:pt x="3335" y="120"/>
                  <a:pt x="3446" y="120"/>
                  <a:pt x="3480" y="120"/>
                </a:cubicBezTo>
                <a:cubicBezTo>
                  <a:pt x="3512" y="120"/>
                  <a:pt x="3710" y="120"/>
                  <a:pt x="3740" y="120"/>
                </a:cubicBezTo>
                <a:cubicBezTo>
                  <a:pt x="3770" y="120"/>
                  <a:pt x="3848" y="120"/>
                  <a:pt x="3880" y="120"/>
                </a:cubicBezTo>
                <a:cubicBezTo>
                  <a:pt x="3911" y="120"/>
                  <a:pt x="4130" y="120"/>
                  <a:pt x="4160" y="120"/>
                </a:cubicBezTo>
                <a:cubicBezTo>
                  <a:pt x="4190" y="120"/>
                  <a:pt x="4251" y="120"/>
                  <a:pt x="4280" y="120"/>
                </a:cubicBezTo>
                <a:cubicBezTo>
                  <a:pt x="4308" y="120"/>
                  <a:pt x="4512" y="120"/>
                  <a:pt x="4540" y="120"/>
                </a:cubicBezTo>
                <a:cubicBezTo>
                  <a:pt x="4566" y="120"/>
                  <a:pt x="4621" y="120"/>
                  <a:pt x="4640" y="120"/>
                </a:cubicBezTo>
                <a:cubicBezTo>
                  <a:pt x="4658" y="120"/>
                  <a:pt x="4765" y="120"/>
                  <a:pt x="4780" y="120"/>
                </a:cubicBezTo>
                <a:cubicBezTo>
                  <a:pt x="4795" y="120"/>
                  <a:pt x="4832" y="120"/>
                  <a:pt x="4840" y="120"/>
                </a:cubicBezTo>
                <a:cubicBezTo>
                  <a:pt x="4847" y="120"/>
                  <a:pt x="4875" y="120"/>
                  <a:pt x="4880" y="120"/>
                </a:cubicBezTo>
                <a:cubicBezTo>
                  <a:pt x="4884" y="120"/>
                  <a:pt x="4896" y="120"/>
                  <a:pt x="4900" y="120"/>
                </a:cubicBezTo>
                <a:cubicBezTo>
                  <a:pt x="4902" y="120"/>
                  <a:pt x="4916" y="120"/>
                  <a:pt x="4920" y="120"/>
                </a:cubicBezTo>
                <a:cubicBezTo>
                  <a:pt x="4922" y="120"/>
                  <a:pt x="4936" y="120"/>
                  <a:pt x="4940" y="120"/>
                </a:cubicBezTo>
                <a:cubicBezTo>
                  <a:pt x="4942" y="120"/>
                  <a:pt x="4956" y="120"/>
                  <a:pt x="4960" y="120"/>
                </a:cubicBezTo>
                <a:cubicBezTo>
                  <a:pt x="4962" y="120"/>
                  <a:pt x="4980" y="120"/>
                  <a:pt x="4980" y="120"/>
                </a:cubicBezTo>
                <a:cubicBezTo>
                  <a:pt x="4980" y="120"/>
                  <a:pt x="4964" y="119"/>
                  <a:pt x="4960" y="120"/>
                </a:cubicBezTo>
                <a:cubicBezTo>
                  <a:pt x="4955" y="122"/>
                  <a:pt x="4927" y="137"/>
                  <a:pt x="4920" y="140"/>
                </a:cubicBezTo>
                <a:cubicBezTo>
                  <a:pt x="4912" y="143"/>
                  <a:pt x="4873" y="157"/>
                  <a:pt x="4860" y="160"/>
                </a:cubicBezTo>
                <a:cubicBezTo>
                  <a:pt x="4846" y="163"/>
                  <a:pt x="4758" y="177"/>
                  <a:pt x="4740" y="180"/>
                </a:cubicBezTo>
                <a:cubicBezTo>
                  <a:pt x="4721" y="183"/>
                  <a:pt x="4638" y="197"/>
                  <a:pt x="4620" y="200"/>
                </a:cubicBezTo>
                <a:cubicBezTo>
                  <a:pt x="4601" y="203"/>
                  <a:pt x="4513" y="219"/>
                  <a:pt x="4500" y="220"/>
                </a:cubicBezTo>
                <a:cubicBezTo>
                  <a:pt x="4486" y="222"/>
                  <a:pt x="4449" y="220"/>
                  <a:pt x="4440" y="220"/>
                </a:cubicBezTo>
                <a:cubicBezTo>
                  <a:pt x="4430" y="220"/>
                  <a:pt x="4391" y="220"/>
                  <a:pt x="4380" y="220"/>
                </a:cubicBezTo>
                <a:cubicBezTo>
                  <a:pt x="4368" y="220"/>
                  <a:pt x="4291" y="220"/>
                  <a:pt x="4280" y="220"/>
                </a:cubicBezTo>
                <a:cubicBezTo>
                  <a:pt x="4268" y="220"/>
                  <a:pt x="4233" y="220"/>
                  <a:pt x="4220" y="220"/>
                </a:cubicBezTo>
                <a:cubicBezTo>
                  <a:pt x="4206" y="220"/>
                  <a:pt x="4116" y="220"/>
                  <a:pt x="4100" y="220"/>
                </a:cubicBezTo>
                <a:cubicBezTo>
                  <a:pt x="4083" y="220"/>
                  <a:pt x="4024" y="220"/>
                  <a:pt x="4000" y="220"/>
                </a:cubicBezTo>
                <a:cubicBezTo>
                  <a:pt x="3975" y="220"/>
                  <a:pt x="3804" y="220"/>
                  <a:pt x="3780" y="220"/>
                </a:cubicBezTo>
                <a:cubicBezTo>
                  <a:pt x="3755" y="220"/>
                  <a:pt x="3698" y="220"/>
                  <a:pt x="3680" y="220"/>
                </a:cubicBezTo>
                <a:cubicBezTo>
                  <a:pt x="3661" y="220"/>
                  <a:pt x="3572" y="220"/>
                  <a:pt x="3540" y="220"/>
                </a:cubicBezTo>
                <a:cubicBezTo>
                  <a:pt x="3506" y="220"/>
                  <a:pt x="3272" y="220"/>
                  <a:pt x="3240" y="220"/>
                </a:cubicBezTo>
                <a:cubicBezTo>
                  <a:pt x="3206" y="220"/>
                  <a:pt x="3130" y="220"/>
                  <a:pt x="3100" y="220"/>
                </a:cubicBezTo>
                <a:cubicBezTo>
                  <a:pt x="3070" y="220"/>
                  <a:pt x="2866" y="220"/>
                  <a:pt x="2840" y="220"/>
                </a:cubicBezTo>
                <a:cubicBezTo>
                  <a:pt x="2812" y="220"/>
                  <a:pt x="2760" y="220"/>
                  <a:pt x="2740" y="220"/>
                </a:cubicBezTo>
                <a:cubicBezTo>
                  <a:pt x="2719" y="220"/>
                  <a:pt x="2578" y="220"/>
                  <a:pt x="2560" y="220"/>
                </a:cubicBezTo>
                <a:cubicBezTo>
                  <a:pt x="2541" y="220"/>
                  <a:pt x="2510" y="220"/>
                  <a:pt x="2500" y="220"/>
                </a:cubicBezTo>
                <a:cubicBezTo>
                  <a:pt x="2489" y="220"/>
                  <a:pt x="2436" y="220"/>
                  <a:pt x="2420" y="220"/>
                </a:cubicBezTo>
                <a:cubicBezTo>
                  <a:pt x="2403" y="220"/>
                  <a:pt x="2295" y="220"/>
                  <a:pt x="2280" y="220"/>
                </a:cubicBezTo>
                <a:cubicBezTo>
                  <a:pt x="2265" y="220"/>
                  <a:pt x="2235" y="220"/>
                  <a:pt x="2220" y="220"/>
                </a:cubicBezTo>
                <a:cubicBezTo>
                  <a:pt x="2205" y="220"/>
                  <a:pt x="2096" y="220"/>
                  <a:pt x="2080" y="220"/>
                </a:cubicBezTo>
                <a:cubicBezTo>
                  <a:pt x="2063" y="220"/>
                  <a:pt x="2010" y="220"/>
                  <a:pt x="2000" y="220"/>
                </a:cubicBezTo>
                <a:cubicBezTo>
                  <a:pt x="1989" y="220"/>
                  <a:pt x="1956" y="220"/>
                  <a:pt x="1940" y="220"/>
                </a:cubicBezTo>
                <a:cubicBezTo>
                  <a:pt x="1923" y="220"/>
                  <a:pt x="1795" y="220"/>
                  <a:pt x="1780" y="220"/>
                </a:cubicBezTo>
                <a:cubicBezTo>
                  <a:pt x="1765" y="220"/>
                  <a:pt x="1750" y="219"/>
                  <a:pt x="1740" y="220"/>
                </a:cubicBezTo>
                <a:cubicBezTo>
                  <a:pt x="1729" y="222"/>
                  <a:pt x="1649" y="239"/>
                  <a:pt x="1640" y="240"/>
                </a:cubicBezTo>
                <a:cubicBezTo>
                  <a:pt x="1630" y="242"/>
                  <a:pt x="1630" y="240"/>
                  <a:pt x="1620" y="240"/>
                </a:cubicBezTo>
                <a:cubicBezTo>
                  <a:pt x="1609" y="240"/>
                  <a:pt x="1513" y="240"/>
                  <a:pt x="1500" y="240"/>
                </a:cubicBezTo>
                <a:cubicBezTo>
                  <a:pt x="1486" y="240"/>
                  <a:pt x="1449" y="240"/>
                  <a:pt x="1440" y="240"/>
                </a:cubicBezTo>
                <a:cubicBezTo>
                  <a:pt x="1430" y="240"/>
                  <a:pt x="1393" y="240"/>
                  <a:pt x="1380" y="240"/>
                </a:cubicBezTo>
                <a:cubicBezTo>
                  <a:pt x="1366" y="240"/>
                  <a:pt x="1273" y="240"/>
                  <a:pt x="1260" y="240"/>
                </a:cubicBezTo>
                <a:cubicBezTo>
                  <a:pt x="1246" y="240"/>
                  <a:pt x="1213" y="240"/>
                  <a:pt x="1200" y="240"/>
                </a:cubicBezTo>
                <a:cubicBezTo>
                  <a:pt x="1186" y="240"/>
                  <a:pt x="1093" y="240"/>
                  <a:pt x="1080" y="240"/>
                </a:cubicBezTo>
                <a:cubicBezTo>
                  <a:pt x="1066" y="240"/>
                  <a:pt x="1031" y="240"/>
                  <a:pt x="1020" y="240"/>
                </a:cubicBezTo>
                <a:cubicBezTo>
                  <a:pt x="1008" y="240"/>
                  <a:pt x="931" y="240"/>
                  <a:pt x="920" y="240"/>
                </a:cubicBezTo>
                <a:cubicBezTo>
                  <a:pt x="908" y="240"/>
                  <a:pt x="867" y="240"/>
                  <a:pt x="860" y="240"/>
                </a:cubicBezTo>
                <a:cubicBezTo>
                  <a:pt x="852" y="240"/>
                  <a:pt x="829" y="240"/>
                  <a:pt x="820" y="240"/>
                </a:cubicBezTo>
                <a:cubicBezTo>
                  <a:pt x="810" y="240"/>
                  <a:pt x="747" y="240"/>
                  <a:pt x="740" y="240"/>
                </a:cubicBezTo>
                <a:cubicBezTo>
                  <a:pt x="732" y="240"/>
                  <a:pt x="724" y="240"/>
                  <a:pt x="720" y="240"/>
                </a:cubicBezTo>
                <a:cubicBezTo>
                  <a:pt x="715" y="240"/>
                  <a:pt x="684" y="240"/>
                  <a:pt x="680" y="240"/>
                </a:cubicBezTo>
                <a:cubicBezTo>
                  <a:pt x="675" y="240"/>
                  <a:pt x="662" y="240"/>
                  <a:pt x="660" y="240"/>
                </a:cubicBezTo>
                <a:cubicBezTo>
                  <a:pt x="656" y="240"/>
                  <a:pt x="642" y="240"/>
                  <a:pt x="640" y="240"/>
                </a:cubicBezTo>
                <a:cubicBezTo>
                  <a:pt x="636" y="240"/>
                  <a:pt x="624" y="240"/>
                  <a:pt x="620" y="240"/>
                </a:cubicBezTo>
                <a:cubicBezTo>
                  <a:pt x="615" y="240"/>
                  <a:pt x="585" y="240"/>
                  <a:pt x="580" y="240"/>
                </a:cubicBezTo>
                <a:cubicBezTo>
                  <a:pt x="574" y="240"/>
                  <a:pt x="547" y="240"/>
                  <a:pt x="540" y="240"/>
                </a:cubicBezTo>
                <a:cubicBezTo>
                  <a:pt x="532" y="240"/>
                  <a:pt x="485" y="240"/>
                  <a:pt x="480" y="240"/>
                </a:cubicBezTo>
                <a:cubicBezTo>
                  <a:pt x="474" y="240"/>
                  <a:pt x="462" y="240"/>
                  <a:pt x="460" y="240"/>
                </a:cubicBezTo>
                <a:cubicBezTo>
                  <a:pt x="456" y="240"/>
                  <a:pt x="442" y="240"/>
                  <a:pt x="440" y="240"/>
                </a:cubicBezTo>
                <a:cubicBezTo>
                  <a:pt x="436" y="240"/>
                  <a:pt x="422" y="240"/>
                  <a:pt x="420" y="240"/>
                </a:cubicBezTo>
                <a:cubicBezTo>
                  <a:pt x="416" y="240"/>
                  <a:pt x="401" y="239"/>
                  <a:pt x="400" y="240"/>
                </a:cubicBezTo>
                <a:cubicBezTo>
                  <a:pt x="398" y="242"/>
                  <a:pt x="401" y="259"/>
                  <a:pt x="400" y="260"/>
                </a:cubicBezTo>
                <a:cubicBezTo>
                  <a:pt x="398" y="262"/>
                  <a:pt x="382" y="259"/>
                  <a:pt x="380" y="260"/>
                </a:cubicBezTo>
                <a:cubicBezTo>
                  <a:pt x="376" y="262"/>
                  <a:pt x="364" y="276"/>
                  <a:pt x="360" y="280"/>
                </a:cubicBezTo>
                <a:cubicBezTo>
                  <a:pt x="355" y="285"/>
                  <a:pt x="324" y="316"/>
                  <a:pt x="320" y="320"/>
                </a:cubicBezTo>
                <a:cubicBezTo>
                  <a:pt x="315" y="325"/>
                  <a:pt x="301" y="337"/>
                  <a:pt x="300" y="340"/>
                </a:cubicBezTo>
                <a:cubicBezTo>
                  <a:pt x="298" y="343"/>
                  <a:pt x="301" y="359"/>
                  <a:pt x="300" y="360"/>
                </a:cubicBezTo>
                <a:cubicBezTo>
                  <a:pt x="298" y="362"/>
                  <a:pt x="281" y="359"/>
                  <a:pt x="280" y="360"/>
                </a:cubicBezTo>
                <a:cubicBezTo>
                  <a:pt x="278" y="362"/>
                  <a:pt x="280" y="383"/>
                  <a:pt x="280" y="380"/>
                </a:cubicBezTo>
                <a:cubicBezTo>
                  <a:pt x="280" y="377"/>
                  <a:pt x="280" y="403"/>
                  <a:pt x="280" y="400"/>
                </a:cubicBezTo>
                <a:cubicBezTo>
                  <a:pt x="280" y="397"/>
                  <a:pt x="278" y="419"/>
                  <a:pt x="280" y="420"/>
                </a:cubicBezTo>
                <a:cubicBezTo>
                  <a:pt x="281" y="422"/>
                  <a:pt x="296" y="420"/>
                  <a:pt x="300" y="420"/>
                </a:cubicBezTo>
                <a:cubicBezTo>
                  <a:pt x="302" y="420"/>
                  <a:pt x="310" y="419"/>
                  <a:pt x="320" y="420"/>
                </a:cubicBezTo>
                <a:cubicBezTo>
                  <a:pt x="329" y="422"/>
                  <a:pt x="409" y="439"/>
                  <a:pt x="420" y="440"/>
                </a:cubicBezTo>
                <a:cubicBezTo>
                  <a:pt x="430" y="442"/>
                  <a:pt x="454" y="440"/>
                  <a:pt x="460" y="440"/>
                </a:cubicBezTo>
                <a:cubicBezTo>
                  <a:pt x="465" y="440"/>
                  <a:pt x="494" y="440"/>
                  <a:pt x="500" y="440"/>
                </a:cubicBezTo>
                <a:cubicBezTo>
                  <a:pt x="505" y="440"/>
                  <a:pt x="530" y="440"/>
                  <a:pt x="540" y="440"/>
                </a:cubicBezTo>
                <a:cubicBezTo>
                  <a:pt x="549" y="440"/>
                  <a:pt x="609" y="440"/>
                  <a:pt x="620" y="440"/>
                </a:cubicBezTo>
                <a:cubicBezTo>
                  <a:pt x="630" y="440"/>
                  <a:pt x="669" y="440"/>
                  <a:pt x="680" y="440"/>
                </a:cubicBezTo>
                <a:cubicBezTo>
                  <a:pt x="690" y="440"/>
                  <a:pt x="750" y="440"/>
                  <a:pt x="760" y="440"/>
                </a:cubicBezTo>
                <a:cubicBezTo>
                  <a:pt x="769" y="440"/>
                  <a:pt x="790" y="440"/>
                  <a:pt x="800" y="440"/>
                </a:cubicBezTo>
                <a:cubicBezTo>
                  <a:pt x="809" y="440"/>
                  <a:pt x="869" y="440"/>
                  <a:pt x="880" y="440"/>
                </a:cubicBezTo>
                <a:cubicBezTo>
                  <a:pt x="890" y="440"/>
                  <a:pt x="932" y="440"/>
                  <a:pt x="940" y="440"/>
                </a:cubicBezTo>
                <a:cubicBezTo>
                  <a:pt x="947" y="440"/>
                  <a:pt x="970" y="440"/>
                  <a:pt x="980" y="440"/>
                </a:cubicBezTo>
                <a:cubicBezTo>
                  <a:pt x="989" y="440"/>
                  <a:pt x="1050" y="440"/>
                  <a:pt x="1060" y="440"/>
                </a:cubicBezTo>
                <a:cubicBezTo>
                  <a:pt x="1069" y="440"/>
                  <a:pt x="1088" y="440"/>
                  <a:pt x="1100" y="440"/>
                </a:cubicBezTo>
                <a:cubicBezTo>
                  <a:pt x="1111" y="440"/>
                  <a:pt x="1208" y="440"/>
                  <a:pt x="1220" y="440"/>
                </a:cubicBezTo>
                <a:cubicBezTo>
                  <a:pt x="1231" y="440"/>
                  <a:pt x="1250" y="442"/>
                  <a:pt x="1260" y="440"/>
                </a:cubicBezTo>
                <a:cubicBezTo>
                  <a:pt x="1269" y="439"/>
                  <a:pt x="1330" y="422"/>
                  <a:pt x="1340" y="420"/>
                </a:cubicBezTo>
                <a:cubicBezTo>
                  <a:pt x="1349" y="419"/>
                  <a:pt x="1372" y="422"/>
                  <a:pt x="1380" y="420"/>
                </a:cubicBezTo>
                <a:cubicBezTo>
                  <a:pt x="1387" y="419"/>
                  <a:pt x="1430" y="403"/>
                  <a:pt x="1440" y="400"/>
                </a:cubicBezTo>
                <a:cubicBezTo>
                  <a:pt x="1449" y="397"/>
                  <a:pt x="1490" y="382"/>
                  <a:pt x="1500" y="380"/>
                </a:cubicBezTo>
                <a:cubicBezTo>
                  <a:pt x="1509" y="379"/>
                  <a:pt x="1549" y="380"/>
                  <a:pt x="1560" y="380"/>
                </a:cubicBezTo>
                <a:cubicBezTo>
                  <a:pt x="1570" y="380"/>
                  <a:pt x="1630" y="380"/>
                  <a:pt x="1640" y="380"/>
                </a:cubicBezTo>
                <a:cubicBezTo>
                  <a:pt x="1649" y="380"/>
                  <a:pt x="1669" y="380"/>
                  <a:pt x="1680" y="380"/>
                </a:cubicBezTo>
                <a:cubicBezTo>
                  <a:pt x="1690" y="380"/>
                  <a:pt x="1770" y="380"/>
                  <a:pt x="1780" y="380"/>
                </a:cubicBezTo>
                <a:cubicBezTo>
                  <a:pt x="1789" y="380"/>
                  <a:pt x="1796" y="380"/>
                  <a:pt x="1800" y="380"/>
                </a:cubicBezTo>
                <a:cubicBezTo>
                  <a:pt x="1802" y="380"/>
                  <a:pt x="1815" y="380"/>
                  <a:pt x="1820" y="380"/>
                </a:cubicBezTo>
                <a:cubicBezTo>
                  <a:pt x="1824" y="380"/>
                  <a:pt x="1852" y="380"/>
                  <a:pt x="1860" y="380"/>
                </a:cubicBezTo>
                <a:cubicBezTo>
                  <a:pt x="1867" y="380"/>
                  <a:pt x="1910" y="380"/>
                  <a:pt x="1920" y="380"/>
                </a:cubicBezTo>
                <a:cubicBezTo>
                  <a:pt x="1929" y="380"/>
                  <a:pt x="1965" y="380"/>
                  <a:pt x="1980" y="380"/>
                </a:cubicBezTo>
                <a:cubicBezTo>
                  <a:pt x="1995" y="380"/>
                  <a:pt x="2103" y="380"/>
                  <a:pt x="2120" y="380"/>
                </a:cubicBezTo>
                <a:cubicBezTo>
                  <a:pt x="2136" y="380"/>
                  <a:pt x="2175" y="380"/>
                  <a:pt x="2200" y="380"/>
                </a:cubicBezTo>
                <a:cubicBezTo>
                  <a:pt x="2224" y="380"/>
                  <a:pt x="2415" y="380"/>
                  <a:pt x="2440" y="380"/>
                </a:cubicBezTo>
                <a:cubicBezTo>
                  <a:pt x="2464" y="380"/>
                  <a:pt x="2506" y="380"/>
                  <a:pt x="2520" y="380"/>
                </a:cubicBezTo>
                <a:cubicBezTo>
                  <a:pt x="2533" y="380"/>
                  <a:pt x="2605" y="380"/>
                  <a:pt x="2620" y="380"/>
                </a:cubicBezTo>
                <a:cubicBezTo>
                  <a:pt x="2635" y="380"/>
                  <a:pt x="2708" y="380"/>
                  <a:pt x="2720" y="380"/>
                </a:cubicBezTo>
                <a:cubicBezTo>
                  <a:pt x="2731" y="380"/>
                  <a:pt x="2770" y="380"/>
                  <a:pt x="2780" y="380"/>
                </a:cubicBezTo>
                <a:cubicBezTo>
                  <a:pt x="2789" y="380"/>
                  <a:pt x="2826" y="380"/>
                  <a:pt x="2840" y="380"/>
                </a:cubicBezTo>
                <a:cubicBezTo>
                  <a:pt x="2853" y="380"/>
                  <a:pt x="2948" y="380"/>
                  <a:pt x="2960" y="380"/>
                </a:cubicBezTo>
                <a:cubicBezTo>
                  <a:pt x="2971" y="380"/>
                  <a:pt x="2990" y="380"/>
                  <a:pt x="3000" y="380"/>
                </a:cubicBezTo>
                <a:cubicBezTo>
                  <a:pt x="3009" y="380"/>
                  <a:pt x="3070" y="380"/>
                  <a:pt x="3080" y="380"/>
                </a:cubicBezTo>
                <a:cubicBezTo>
                  <a:pt x="3089" y="380"/>
                  <a:pt x="3109" y="380"/>
                  <a:pt x="3120" y="380"/>
                </a:cubicBezTo>
                <a:cubicBezTo>
                  <a:pt x="3130" y="380"/>
                  <a:pt x="3210" y="380"/>
                  <a:pt x="3220" y="380"/>
                </a:cubicBezTo>
                <a:cubicBezTo>
                  <a:pt x="3229" y="380"/>
                  <a:pt x="3236" y="380"/>
                  <a:pt x="3240" y="380"/>
                </a:cubicBezTo>
                <a:cubicBezTo>
                  <a:pt x="3242" y="380"/>
                  <a:pt x="3254" y="380"/>
                  <a:pt x="3260" y="380"/>
                </a:cubicBezTo>
                <a:cubicBezTo>
                  <a:pt x="3265" y="380"/>
                  <a:pt x="3314" y="380"/>
                  <a:pt x="3320" y="380"/>
                </a:cubicBezTo>
                <a:cubicBezTo>
                  <a:pt x="3325" y="380"/>
                  <a:pt x="3332" y="380"/>
                  <a:pt x="3340" y="380"/>
                </a:cubicBezTo>
                <a:cubicBezTo>
                  <a:pt x="3347" y="380"/>
                  <a:pt x="3409" y="380"/>
                  <a:pt x="3420" y="380"/>
                </a:cubicBezTo>
                <a:cubicBezTo>
                  <a:pt x="3430" y="380"/>
                  <a:pt x="3468" y="379"/>
                  <a:pt x="3480" y="380"/>
                </a:cubicBezTo>
                <a:cubicBezTo>
                  <a:pt x="3491" y="382"/>
                  <a:pt x="3568" y="399"/>
                  <a:pt x="3580" y="400"/>
                </a:cubicBezTo>
                <a:cubicBezTo>
                  <a:pt x="3591" y="402"/>
                  <a:pt x="3626" y="400"/>
                  <a:pt x="3640" y="400"/>
                </a:cubicBezTo>
                <a:cubicBezTo>
                  <a:pt x="3653" y="400"/>
                  <a:pt x="3746" y="400"/>
                  <a:pt x="3760" y="400"/>
                </a:cubicBezTo>
                <a:cubicBezTo>
                  <a:pt x="3773" y="400"/>
                  <a:pt x="3812" y="400"/>
                  <a:pt x="3820" y="400"/>
                </a:cubicBezTo>
                <a:cubicBezTo>
                  <a:pt x="3827" y="400"/>
                  <a:pt x="3850" y="400"/>
                  <a:pt x="3860" y="400"/>
                </a:cubicBezTo>
                <a:cubicBezTo>
                  <a:pt x="3869" y="400"/>
                  <a:pt x="3930" y="400"/>
                  <a:pt x="3940" y="400"/>
                </a:cubicBezTo>
                <a:cubicBezTo>
                  <a:pt x="3949" y="400"/>
                  <a:pt x="3974" y="400"/>
                  <a:pt x="3980" y="400"/>
                </a:cubicBezTo>
                <a:cubicBezTo>
                  <a:pt x="3985" y="400"/>
                  <a:pt x="4014" y="400"/>
                  <a:pt x="4020" y="400"/>
                </a:cubicBezTo>
                <a:cubicBezTo>
                  <a:pt x="4025" y="400"/>
                  <a:pt x="4054" y="400"/>
                  <a:pt x="4060" y="400"/>
                </a:cubicBezTo>
                <a:cubicBezTo>
                  <a:pt x="4065" y="400"/>
                  <a:pt x="4094" y="400"/>
                  <a:pt x="4100" y="400"/>
                </a:cubicBezTo>
                <a:cubicBezTo>
                  <a:pt x="4105" y="400"/>
                  <a:pt x="4134" y="400"/>
                  <a:pt x="4140" y="400"/>
                </a:cubicBezTo>
                <a:cubicBezTo>
                  <a:pt x="4145" y="400"/>
                  <a:pt x="4174" y="400"/>
                  <a:pt x="4180" y="400"/>
                </a:cubicBezTo>
                <a:cubicBezTo>
                  <a:pt x="4185" y="400"/>
                  <a:pt x="4215" y="400"/>
                  <a:pt x="4220" y="400"/>
                </a:cubicBezTo>
                <a:cubicBezTo>
                  <a:pt x="4224" y="400"/>
                  <a:pt x="4236" y="400"/>
                  <a:pt x="4240" y="400"/>
                </a:cubicBezTo>
                <a:cubicBezTo>
                  <a:pt x="4242" y="400"/>
                  <a:pt x="4256" y="400"/>
                  <a:pt x="4260" y="400"/>
                </a:cubicBezTo>
                <a:cubicBezTo>
                  <a:pt x="4262" y="400"/>
                  <a:pt x="4276" y="400"/>
                  <a:pt x="4280" y="400"/>
                </a:cubicBezTo>
                <a:cubicBezTo>
                  <a:pt x="4282" y="400"/>
                  <a:pt x="4296" y="400"/>
                  <a:pt x="4300" y="400"/>
                </a:cubicBezTo>
                <a:cubicBezTo>
                  <a:pt x="4302" y="400"/>
                  <a:pt x="4315" y="400"/>
                  <a:pt x="4320" y="400"/>
                </a:cubicBezTo>
                <a:cubicBezTo>
                  <a:pt x="4324" y="400"/>
                  <a:pt x="4355" y="400"/>
                  <a:pt x="4360" y="400"/>
                </a:cubicBezTo>
                <a:cubicBezTo>
                  <a:pt x="4364" y="400"/>
                  <a:pt x="4375" y="400"/>
                  <a:pt x="4380" y="400"/>
                </a:cubicBezTo>
                <a:cubicBezTo>
                  <a:pt x="4384" y="400"/>
                  <a:pt x="4415" y="400"/>
                  <a:pt x="4420" y="400"/>
                </a:cubicBezTo>
                <a:cubicBezTo>
                  <a:pt x="4424" y="400"/>
                  <a:pt x="4435" y="400"/>
                  <a:pt x="4440" y="400"/>
                </a:cubicBezTo>
                <a:cubicBezTo>
                  <a:pt x="4444" y="400"/>
                  <a:pt x="4475" y="400"/>
                  <a:pt x="4480" y="400"/>
                </a:cubicBezTo>
                <a:cubicBezTo>
                  <a:pt x="4484" y="400"/>
                  <a:pt x="4496" y="400"/>
                  <a:pt x="4500" y="400"/>
                </a:cubicBezTo>
                <a:cubicBezTo>
                  <a:pt x="4502" y="400"/>
                  <a:pt x="4518" y="399"/>
                  <a:pt x="4520" y="400"/>
                </a:cubicBezTo>
                <a:cubicBezTo>
                  <a:pt x="4521" y="402"/>
                  <a:pt x="4520" y="423"/>
                  <a:pt x="4520" y="420"/>
                </a:cubicBezTo>
                <a:cubicBezTo>
                  <a:pt x="4520" y="417"/>
                  <a:pt x="4521" y="437"/>
                  <a:pt x="4520" y="440"/>
                </a:cubicBezTo>
                <a:cubicBezTo>
                  <a:pt x="4518" y="443"/>
                  <a:pt x="4502" y="459"/>
                  <a:pt x="4500" y="460"/>
                </a:cubicBezTo>
                <a:cubicBezTo>
                  <a:pt x="4496" y="462"/>
                  <a:pt x="4482" y="459"/>
                  <a:pt x="4480" y="460"/>
                </a:cubicBezTo>
                <a:cubicBezTo>
                  <a:pt x="4476" y="462"/>
                  <a:pt x="4464" y="477"/>
                  <a:pt x="4460" y="480"/>
                </a:cubicBezTo>
                <a:cubicBezTo>
                  <a:pt x="4455" y="483"/>
                  <a:pt x="4424" y="499"/>
                  <a:pt x="4420" y="500"/>
                </a:cubicBezTo>
                <a:cubicBezTo>
                  <a:pt x="4415" y="502"/>
                  <a:pt x="4404" y="497"/>
                  <a:pt x="4400" y="500"/>
                </a:cubicBezTo>
                <a:cubicBezTo>
                  <a:pt x="4395" y="503"/>
                  <a:pt x="4365" y="537"/>
                  <a:pt x="4360" y="540"/>
                </a:cubicBezTo>
                <a:cubicBezTo>
                  <a:pt x="4354" y="543"/>
                  <a:pt x="4325" y="539"/>
                  <a:pt x="4320" y="540"/>
                </a:cubicBezTo>
                <a:cubicBezTo>
                  <a:pt x="4314" y="542"/>
                  <a:pt x="4289" y="557"/>
                  <a:pt x="4280" y="560"/>
                </a:cubicBezTo>
                <a:cubicBezTo>
                  <a:pt x="4270" y="563"/>
                  <a:pt x="4209" y="577"/>
                  <a:pt x="4200" y="580"/>
                </a:cubicBezTo>
                <a:cubicBezTo>
                  <a:pt x="4190" y="583"/>
                  <a:pt x="4164" y="599"/>
                  <a:pt x="4160" y="600"/>
                </a:cubicBezTo>
                <a:cubicBezTo>
                  <a:pt x="4155" y="602"/>
                  <a:pt x="4147" y="599"/>
                  <a:pt x="4140" y="600"/>
                </a:cubicBezTo>
                <a:cubicBezTo>
                  <a:pt x="4132" y="602"/>
                  <a:pt x="4069" y="619"/>
                  <a:pt x="4060" y="620"/>
                </a:cubicBezTo>
                <a:cubicBezTo>
                  <a:pt x="4050" y="622"/>
                  <a:pt x="4031" y="619"/>
                  <a:pt x="4020" y="620"/>
                </a:cubicBezTo>
                <a:cubicBezTo>
                  <a:pt x="4008" y="622"/>
                  <a:pt x="3911" y="637"/>
                  <a:pt x="3900" y="640"/>
                </a:cubicBezTo>
                <a:cubicBezTo>
                  <a:pt x="3888" y="643"/>
                  <a:pt x="3869" y="659"/>
                  <a:pt x="3860" y="660"/>
                </a:cubicBezTo>
                <a:cubicBezTo>
                  <a:pt x="3850" y="662"/>
                  <a:pt x="3790" y="660"/>
                  <a:pt x="3780" y="660"/>
                </a:cubicBezTo>
                <a:cubicBezTo>
                  <a:pt x="3769" y="660"/>
                  <a:pt x="3731" y="660"/>
                  <a:pt x="3720" y="660"/>
                </a:cubicBezTo>
                <a:cubicBezTo>
                  <a:pt x="3708" y="660"/>
                  <a:pt x="3631" y="660"/>
                  <a:pt x="3620" y="660"/>
                </a:cubicBezTo>
                <a:cubicBezTo>
                  <a:pt x="3608" y="660"/>
                  <a:pt x="3571" y="660"/>
                  <a:pt x="3560" y="660"/>
                </a:cubicBezTo>
                <a:cubicBezTo>
                  <a:pt x="3548" y="660"/>
                  <a:pt x="3471" y="660"/>
                  <a:pt x="3460" y="660"/>
                </a:cubicBezTo>
                <a:cubicBezTo>
                  <a:pt x="3448" y="660"/>
                  <a:pt x="3413" y="660"/>
                  <a:pt x="3400" y="660"/>
                </a:cubicBezTo>
                <a:cubicBezTo>
                  <a:pt x="3386" y="660"/>
                  <a:pt x="3291" y="660"/>
                  <a:pt x="3280" y="660"/>
                </a:cubicBezTo>
                <a:cubicBezTo>
                  <a:pt x="3268" y="660"/>
                  <a:pt x="3245" y="660"/>
                  <a:pt x="3240" y="660"/>
                </a:cubicBezTo>
                <a:cubicBezTo>
                  <a:pt x="3234" y="660"/>
                  <a:pt x="3209" y="660"/>
                  <a:pt x="3200" y="660"/>
                </a:cubicBezTo>
                <a:cubicBezTo>
                  <a:pt x="3190" y="660"/>
                  <a:pt x="3130" y="660"/>
                  <a:pt x="3120" y="660"/>
                </a:cubicBezTo>
                <a:cubicBezTo>
                  <a:pt x="3109" y="660"/>
                  <a:pt x="3071" y="660"/>
                  <a:pt x="3060" y="660"/>
                </a:cubicBezTo>
                <a:cubicBezTo>
                  <a:pt x="3048" y="660"/>
                  <a:pt x="2971" y="660"/>
                  <a:pt x="2960" y="660"/>
                </a:cubicBezTo>
                <a:cubicBezTo>
                  <a:pt x="2948" y="660"/>
                  <a:pt x="2913" y="660"/>
                  <a:pt x="2900" y="660"/>
                </a:cubicBezTo>
                <a:cubicBezTo>
                  <a:pt x="2886" y="660"/>
                  <a:pt x="2793" y="660"/>
                  <a:pt x="2780" y="660"/>
                </a:cubicBezTo>
                <a:cubicBezTo>
                  <a:pt x="2766" y="660"/>
                  <a:pt x="2735" y="660"/>
                  <a:pt x="2720" y="660"/>
                </a:cubicBezTo>
                <a:cubicBezTo>
                  <a:pt x="2705" y="660"/>
                  <a:pt x="2596" y="660"/>
                  <a:pt x="2580" y="660"/>
                </a:cubicBezTo>
                <a:cubicBezTo>
                  <a:pt x="2563" y="660"/>
                  <a:pt x="2515" y="660"/>
                  <a:pt x="2500" y="660"/>
                </a:cubicBezTo>
                <a:cubicBezTo>
                  <a:pt x="2485" y="660"/>
                  <a:pt x="2393" y="660"/>
                  <a:pt x="2380" y="660"/>
                </a:cubicBezTo>
                <a:cubicBezTo>
                  <a:pt x="2366" y="660"/>
                  <a:pt x="2330" y="660"/>
                  <a:pt x="2320" y="660"/>
                </a:cubicBezTo>
                <a:cubicBezTo>
                  <a:pt x="2309" y="660"/>
                  <a:pt x="2247" y="660"/>
                  <a:pt x="2240" y="660"/>
                </a:cubicBezTo>
                <a:cubicBezTo>
                  <a:pt x="2232" y="660"/>
                  <a:pt x="2224" y="660"/>
                  <a:pt x="2220" y="660"/>
                </a:cubicBezTo>
                <a:cubicBezTo>
                  <a:pt x="2215" y="660"/>
                  <a:pt x="2184" y="660"/>
                  <a:pt x="2180" y="660"/>
                </a:cubicBezTo>
                <a:cubicBezTo>
                  <a:pt x="2175" y="660"/>
                  <a:pt x="2165" y="660"/>
                  <a:pt x="2160" y="660"/>
                </a:cubicBezTo>
                <a:cubicBezTo>
                  <a:pt x="2154" y="660"/>
                  <a:pt x="2109" y="660"/>
                  <a:pt x="2100" y="660"/>
                </a:cubicBezTo>
                <a:cubicBezTo>
                  <a:pt x="2090" y="660"/>
                  <a:pt x="2047" y="660"/>
                  <a:pt x="2040" y="660"/>
                </a:cubicBezTo>
                <a:cubicBezTo>
                  <a:pt x="2032" y="660"/>
                  <a:pt x="2009" y="660"/>
                  <a:pt x="2000" y="660"/>
                </a:cubicBezTo>
                <a:cubicBezTo>
                  <a:pt x="1990" y="660"/>
                  <a:pt x="1927" y="660"/>
                  <a:pt x="1920" y="660"/>
                </a:cubicBezTo>
                <a:cubicBezTo>
                  <a:pt x="1912" y="660"/>
                  <a:pt x="1909" y="660"/>
                  <a:pt x="1900" y="660"/>
                </a:cubicBezTo>
                <a:cubicBezTo>
                  <a:pt x="1890" y="660"/>
                  <a:pt x="1809" y="660"/>
                  <a:pt x="1800" y="660"/>
                </a:cubicBezTo>
                <a:cubicBezTo>
                  <a:pt x="1790" y="660"/>
                  <a:pt x="1787" y="660"/>
                  <a:pt x="1780" y="660"/>
                </a:cubicBezTo>
                <a:cubicBezTo>
                  <a:pt x="1772" y="660"/>
                  <a:pt x="1709" y="660"/>
                  <a:pt x="1700" y="660"/>
                </a:cubicBezTo>
                <a:cubicBezTo>
                  <a:pt x="1690" y="660"/>
                  <a:pt x="1670" y="660"/>
                  <a:pt x="1660" y="660"/>
                </a:cubicBezTo>
                <a:cubicBezTo>
                  <a:pt x="1649" y="660"/>
                  <a:pt x="1570" y="660"/>
                  <a:pt x="1560" y="660"/>
                </a:cubicBezTo>
                <a:cubicBezTo>
                  <a:pt x="1549" y="660"/>
                  <a:pt x="1529" y="660"/>
                  <a:pt x="1520" y="660"/>
                </a:cubicBezTo>
                <a:cubicBezTo>
                  <a:pt x="1510" y="660"/>
                  <a:pt x="1450" y="660"/>
                  <a:pt x="1440" y="660"/>
                </a:cubicBezTo>
                <a:cubicBezTo>
                  <a:pt x="1429" y="660"/>
                  <a:pt x="1387" y="660"/>
                  <a:pt x="1380" y="660"/>
                </a:cubicBezTo>
                <a:cubicBezTo>
                  <a:pt x="1372" y="660"/>
                  <a:pt x="1345" y="660"/>
                  <a:pt x="1340" y="660"/>
                </a:cubicBezTo>
                <a:cubicBezTo>
                  <a:pt x="1334" y="660"/>
                  <a:pt x="1305" y="660"/>
                  <a:pt x="1300" y="660"/>
                </a:cubicBezTo>
                <a:cubicBezTo>
                  <a:pt x="1294" y="660"/>
                  <a:pt x="1265" y="660"/>
                  <a:pt x="1260" y="660"/>
                </a:cubicBezTo>
                <a:cubicBezTo>
                  <a:pt x="1254" y="660"/>
                  <a:pt x="1225" y="660"/>
                  <a:pt x="1220" y="660"/>
                </a:cubicBezTo>
                <a:cubicBezTo>
                  <a:pt x="1214" y="660"/>
                  <a:pt x="1185" y="660"/>
                  <a:pt x="1180" y="660"/>
                </a:cubicBezTo>
                <a:cubicBezTo>
                  <a:pt x="1174" y="660"/>
                  <a:pt x="1144" y="660"/>
                  <a:pt x="1140" y="660"/>
                </a:cubicBezTo>
                <a:cubicBezTo>
                  <a:pt x="1135" y="660"/>
                  <a:pt x="1124" y="660"/>
                  <a:pt x="1120" y="660"/>
                </a:cubicBezTo>
                <a:cubicBezTo>
                  <a:pt x="1115" y="660"/>
                  <a:pt x="1084" y="660"/>
                  <a:pt x="1080" y="660"/>
                </a:cubicBezTo>
                <a:cubicBezTo>
                  <a:pt x="1075" y="660"/>
                  <a:pt x="1064" y="660"/>
                  <a:pt x="1060" y="660"/>
                </a:cubicBezTo>
                <a:cubicBezTo>
                  <a:pt x="1055" y="660"/>
                  <a:pt x="1024" y="660"/>
                  <a:pt x="1020" y="660"/>
                </a:cubicBezTo>
                <a:cubicBezTo>
                  <a:pt x="1015" y="660"/>
                  <a:pt x="1005" y="660"/>
                  <a:pt x="1000" y="660"/>
                </a:cubicBezTo>
                <a:cubicBezTo>
                  <a:pt x="994" y="660"/>
                  <a:pt x="947" y="660"/>
                  <a:pt x="940" y="660"/>
                </a:cubicBezTo>
                <a:cubicBezTo>
                  <a:pt x="932" y="660"/>
                  <a:pt x="907" y="660"/>
                  <a:pt x="900" y="660"/>
                </a:cubicBezTo>
                <a:cubicBezTo>
                  <a:pt x="892" y="660"/>
                  <a:pt x="847" y="660"/>
                  <a:pt x="840" y="660"/>
                </a:cubicBezTo>
                <a:cubicBezTo>
                  <a:pt x="832" y="660"/>
                  <a:pt x="807" y="660"/>
                  <a:pt x="800" y="660"/>
                </a:cubicBezTo>
                <a:cubicBezTo>
                  <a:pt x="792" y="660"/>
                  <a:pt x="747" y="660"/>
                  <a:pt x="740" y="660"/>
                </a:cubicBezTo>
                <a:cubicBezTo>
                  <a:pt x="732" y="660"/>
                  <a:pt x="705" y="660"/>
                  <a:pt x="700" y="660"/>
                </a:cubicBezTo>
                <a:cubicBezTo>
                  <a:pt x="694" y="660"/>
                  <a:pt x="665" y="660"/>
                  <a:pt x="660" y="660"/>
                </a:cubicBezTo>
                <a:cubicBezTo>
                  <a:pt x="654" y="660"/>
                  <a:pt x="624" y="660"/>
                  <a:pt x="620" y="660"/>
                </a:cubicBezTo>
                <a:cubicBezTo>
                  <a:pt x="615" y="660"/>
                  <a:pt x="602" y="660"/>
                  <a:pt x="600" y="660"/>
                </a:cubicBezTo>
                <a:cubicBezTo>
                  <a:pt x="596" y="660"/>
                  <a:pt x="582" y="660"/>
                  <a:pt x="580" y="660"/>
                </a:cubicBezTo>
                <a:cubicBezTo>
                  <a:pt x="576" y="660"/>
                  <a:pt x="562" y="660"/>
                  <a:pt x="560" y="660"/>
                </a:cubicBezTo>
                <a:cubicBezTo>
                  <a:pt x="556" y="660"/>
                  <a:pt x="540" y="659"/>
                  <a:pt x="540" y="660"/>
                </a:cubicBezTo>
                <a:cubicBezTo>
                  <a:pt x="540" y="662"/>
                  <a:pt x="556" y="643"/>
                  <a:pt x="560" y="640"/>
                </a:cubicBezTo>
                <a:cubicBezTo>
                  <a:pt x="562" y="637"/>
                  <a:pt x="576" y="623"/>
                  <a:pt x="580" y="620"/>
                </a:cubicBezTo>
                <a:cubicBezTo>
                  <a:pt x="582" y="617"/>
                  <a:pt x="592" y="602"/>
                  <a:pt x="600" y="600"/>
                </a:cubicBezTo>
                <a:cubicBezTo>
                  <a:pt x="607" y="599"/>
                  <a:pt x="669" y="602"/>
                  <a:pt x="680" y="600"/>
                </a:cubicBezTo>
                <a:cubicBezTo>
                  <a:pt x="690" y="599"/>
                  <a:pt x="721" y="585"/>
                  <a:pt x="740" y="580"/>
                </a:cubicBezTo>
                <a:cubicBezTo>
                  <a:pt x="758" y="576"/>
                  <a:pt x="897" y="545"/>
                  <a:pt x="920" y="540"/>
                </a:cubicBezTo>
                <a:cubicBezTo>
                  <a:pt x="942" y="536"/>
                  <a:pt x="1014" y="525"/>
                  <a:pt x="1040" y="520"/>
                </a:cubicBezTo>
                <a:cubicBezTo>
                  <a:pt x="1065" y="516"/>
                  <a:pt x="1234" y="485"/>
                  <a:pt x="1260" y="480"/>
                </a:cubicBezTo>
                <a:cubicBezTo>
                  <a:pt x="1285" y="476"/>
                  <a:pt x="1354" y="462"/>
                  <a:pt x="1380" y="460"/>
                </a:cubicBezTo>
                <a:cubicBezTo>
                  <a:pt x="1405" y="459"/>
                  <a:pt x="1572" y="460"/>
                  <a:pt x="1600" y="460"/>
                </a:cubicBezTo>
                <a:cubicBezTo>
                  <a:pt x="1626" y="460"/>
                  <a:pt x="1706" y="460"/>
                  <a:pt x="1740" y="460"/>
                </a:cubicBezTo>
                <a:cubicBezTo>
                  <a:pt x="1772" y="460"/>
                  <a:pt x="2006" y="460"/>
                  <a:pt x="2040" y="460"/>
                </a:cubicBezTo>
                <a:cubicBezTo>
                  <a:pt x="2072" y="460"/>
                  <a:pt x="2148" y="460"/>
                  <a:pt x="2180" y="460"/>
                </a:cubicBezTo>
                <a:cubicBezTo>
                  <a:pt x="2211" y="460"/>
                  <a:pt x="2428" y="460"/>
                  <a:pt x="2460" y="460"/>
                </a:cubicBezTo>
                <a:cubicBezTo>
                  <a:pt x="2491" y="460"/>
                  <a:pt x="2572" y="460"/>
                  <a:pt x="2600" y="460"/>
                </a:cubicBezTo>
                <a:cubicBezTo>
                  <a:pt x="2626" y="460"/>
                  <a:pt x="2797" y="460"/>
                  <a:pt x="2820" y="460"/>
                </a:cubicBezTo>
                <a:cubicBezTo>
                  <a:pt x="2842" y="460"/>
                  <a:pt x="2885" y="460"/>
                  <a:pt x="2900" y="460"/>
                </a:cubicBezTo>
                <a:cubicBezTo>
                  <a:pt x="2915" y="460"/>
                  <a:pt x="3006" y="460"/>
                  <a:pt x="3020" y="460"/>
                </a:cubicBezTo>
                <a:cubicBezTo>
                  <a:pt x="3033" y="460"/>
                  <a:pt x="3074" y="460"/>
                  <a:pt x="3080" y="460"/>
                </a:cubicBezTo>
                <a:cubicBezTo>
                  <a:pt x="3085" y="460"/>
                  <a:pt x="3094" y="460"/>
                  <a:pt x="3100" y="460"/>
                </a:cubicBezTo>
                <a:cubicBezTo>
                  <a:pt x="3105" y="460"/>
                  <a:pt x="3150" y="460"/>
                  <a:pt x="3160" y="460"/>
                </a:cubicBezTo>
                <a:cubicBezTo>
                  <a:pt x="3169" y="460"/>
                  <a:pt x="3212" y="460"/>
                  <a:pt x="3220" y="460"/>
                </a:cubicBezTo>
                <a:cubicBezTo>
                  <a:pt x="3227" y="460"/>
                  <a:pt x="3252" y="460"/>
                  <a:pt x="3260" y="460"/>
                </a:cubicBezTo>
                <a:cubicBezTo>
                  <a:pt x="3267" y="460"/>
                  <a:pt x="3310" y="460"/>
                  <a:pt x="3320" y="460"/>
                </a:cubicBezTo>
                <a:cubicBezTo>
                  <a:pt x="3329" y="460"/>
                  <a:pt x="3370" y="460"/>
                  <a:pt x="3380" y="460"/>
                </a:cubicBezTo>
                <a:cubicBezTo>
                  <a:pt x="3389" y="460"/>
                  <a:pt x="3426" y="460"/>
                  <a:pt x="3440" y="460"/>
                </a:cubicBezTo>
                <a:cubicBezTo>
                  <a:pt x="3453" y="460"/>
                  <a:pt x="3546" y="460"/>
                  <a:pt x="3560" y="460"/>
                </a:cubicBezTo>
                <a:cubicBezTo>
                  <a:pt x="3573" y="460"/>
                  <a:pt x="3605" y="460"/>
                  <a:pt x="3620" y="460"/>
                </a:cubicBezTo>
                <a:cubicBezTo>
                  <a:pt x="3635" y="460"/>
                  <a:pt x="3743" y="460"/>
                  <a:pt x="3760" y="460"/>
                </a:cubicBezTo>
                <a:cubicBezTo>
                  <a:pt x="3776" y="460"/>
                  <a:pt x="3823" y="460"/>
                  <a:pt x="3840" y="460"/>
                </a:cubicBezTo>
                <a:cubicBezTo>
                  <a:pt x="3856" y="460"/>
                  <a:pt x="3966" y="460"/>
                  <a:pt x="3980" y="460"/>
                </a:cubicBezTo>
                <a:cubicBezTo>
                  <a:pt x="3993" y="460"/>
                  <a:pt x="4010" y="460"/>
                  <a:pt x="4020" y="460"/>
                </a:cubicBezTo>
                <a:cubicBezTo>
                  <a:pt x="4029" y="460"/>
                  <a:pt x="4092" y="460"/>
                  <a:pt x="4100" y="460"/>
                </a:cubicBezTo>
                <a:cubicBezTo>
                  <a:pt x="4107" y="460"/>
                  <a:pt x="4115" y="460"/>
                  <a:pt x="4120" y="460"/>
                </a:cubicBezTo>
                <a:cubicBezTo>
                  <a:pt x="4124" y="460"/>
                  <a:pt x="4154" y="460"/>
                  <a:pt x="4160" y="460"/>
                </a:cubicBezTo>
                <a:cubicBezTo>
                  <a:pt x="4165" y="460"/>
                  <a:pt x="4195" y="460"/>
                  <a:pt x="4200" y="460"/>
                </a:cubicBezTo>
                <a:cubicBezTo>
                  <a:pt x="4204" y="460"/>
                  <a:pt x="4216" y="460"/>
                  <a:pt x="4220" y="460"/>
                </a:cubicBezTo>
                <a:cubicBezTo>
                  <a:pt x="4222" y="460"/>
                  <a:pt x="4234" y="460"/>
                  <a:pt x="4240" y="460"/>
                </a:cubicBezTo>
                <a:cubicBezTo>
                  <a:pt x="4245" y="460"/>
                  <a:pt x="4294" y="460"/>
                  <a:pt x="4300" y="460"/>
                </a:cubicBezTo>
                <a:cubicBezTo>
                  <a:pt x="4305" y="460"/>
                  <a:pt x="4315" y="460"/>
                  <a:pt x="4320" y="460"/>
                </a:cubicBezTo>
                <a:cubicBezTo>
                  <a:pt x="4324" y="460"/>
                  <a:pt x="4355" y="460"/>
                  <a:pt x="4360" y="460"/>
                </a:cubicBezTo>
                <a:cubicBezTo>
                  <a:pt x="4364" y="460"/>
                  <a:pt x="4376" y="460"/>
                  <a:pt x="4380" y="460"/>
                </a:cubicBezTo>
                <a:cubicBezTo>
                  <a:pt x="4382" y="460"/>
                  <a:pt x="4382" y="460"/>
                  <a:pt x="4400" y="460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34" name="textbox 734"/>
          <p:cNvSpPr/>
          <p:nvPr/>
        </p:nvSpPr>
        <p:spPr>
          <a:xfrm>
            <a:off x="0" y="1502308"/>
            <a:ext cx="1306830" cy="1031875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lang="en-US" altLang="en-US" sz="200" dirty="0"/>
          </a:p>
          <a:p>
            <a:pPr marL="120015" algn="l" rtl="0" eaLnBrk="0">
              <a:lnSpc>
                <a:spcPct val="115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刷脸无感通行</a:t>
            </a:r>
            <a:r>
              <a:rPr sz="1400" b="1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人员智能布控</a:t>
            </a:r>
            <a:r>
              <a:rPr sz="1400" b="1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布控人员检索</a:t>
            </a:r>
            <a:r>
              <a:rPr sz="1400" b="1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离岗智能检测</a:t>
            </a:r>
            <a:endParaRPr lang="en-US" altLang="en-US" sz="1400" dirty="0"/>
          </a:p>
        </p:txBody>
      </p:sp>
      <p:sp>
        <p:nvSpPr>
          <p:cNvPr id="736" name="textbox 736"/>
          <p:cNvSpPr/>
          <p:nvPr/>
        </p:nvSpPr>
        <p:spPr>
          <a:xfrm>
            <a:off x="287070" y="433273"/>
            <a:ext cx="3376295" cy="3575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300" b="1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外部访客管理 ，安全高效</a:t>
            </a:r>
            <a:endParaRPr lang="en-US" altLang="en-US" sz="2300" dirty="0"/>
          </a:p>
        </p:txBody>
      </p:sp>
      <p:pic>
        <p:nvPicPr>
          <p:cNvPr id="738" name="picture 7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3971661" y="3590582"/>
            <a:ext cx="844999" cy="900332"/>
          </a:xfrm>
          <a:prstGeom prst="rect">
            <a:avLst/>
          </a:prstGeom>
        </p:spPr>
      </p:pic>
      <p:sp>
        <p:nvSpPr>
          <p:cNvPr id="740" name="textbox 740"/>
          <p:cNvSpPr/>
          <p:nvPr/>
        </p:nvSpPr>
        <p:spPr>
          <a:xfrm>
            <a:off x="886459" y="5912599"/>
            <a:ext cx="3061335" cy="2736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注:虚线框是指非必须 ，可选；</a:t>
            </a:r>
            <a:endParaRPr lang="en-US" altLang="en-US" sz="1700" dirty="0"/>
          </a:p>
        </p:txBody>
      </p:sp>
      <p:pic>
        <p:nvPicPr>
          <p:cNvPr id="742" name="picture 7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3828288" y="1385315"/>
            <a:ext cx="1080516" cy="620267"/>
          </a:xfrm>
          <a:prstGeom prst="rect">
            <a:avLst/>
          </a:prstGeom>
        </p:spPr>
      </p:pic>
      <p:grpSp>
        <p:nvGrpSpPr>
          <p:cNvPr id="80" name="group 80"/>
          <p:cNvGrpSpPr/>
          <p:nvPr/>
        </p:nvGrpSpPr>
        <p:grpSpPr>
          <a:xfrm rot="21600000">
            <a:off x="9711982" y="4895786"/>
            <a:ext cx="1668703" cy="241300"/>
            <a:chOff x="0" y="0"/>
            <a:chExt cx="1668703" cy="241300"/>
          </a:xfrm>
        </p:grpSpPr>
        <p:pic>
          <p:nvPicPr>
            <p:cNvPr id="744" name="picture 74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1600000">
              <a:off x="0" y="0"/>
              <a:ext cx="1668703" cy="241300"/>
            </a:xfrm>
            <a:prstGeom prst="rect">
              <a:avLst/>
            </a:prstGeom>
          </p:spPr>
        </p:pic>
        <p:sp>
          <p:nvSpPr>
            <p:cNvPr id="746" name="textbox 746"/>
            <p:cNvSpPr/>
            <p:nvPr/>
          </p:nvSpPr>
          <p:spPr>
            <a:xfrm>
              <a:off x="-12700" y="-12700"/>
              <a:ext cx="1694179" cy="2857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7000"/>
                </a:lnSpc>
              </a:pPr>
              <a:endParaRPr lang="en-US" altLang="en-US" sz="200" dirty="0"/>
            </a:p>
            <a:p>
              <a:pPr marL="493395" algn="l" rtl="0" eaLnBrk="0">
                <a:lnSpc>
                  <a:spcPct val="91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签离删权</a:t>
              </a:r>
              <a:endParaRPr lang="en-US" altLang="en-US" sz="1400" dirty="0"/>
            </a:p>
          </p:txBody>
        </p:sp>
      </p:grpSp>
      <p:grpSp>
        <p:nvGrpSpPr>
          <p:cNvPr id="82" name="group 82"/>
          <p:cNvGrpSpPr/>
          <p:nvPr/>
        </p:nvGrpSpPr>
        <p:grpSpPr>
          <a:xfrm rot="21600000">
            <a:off x="6919505" y="4882057"/>
            <a:ext cx="1380845" cy="241300"/>
            <a:chOff x="0" y="0"/>
            <a:chExt cx="1380845" cy="241300"/>
          </a:xfrm>
        </p:grpSpPr>
        <p:pic>
          <p:nvPicPr>
            <p:cNvPr id="748" name="picture 74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1600000">
              <a:off x="0" y="0"/>
              <a:ext cx="1380845" cy="241300"/>
            </a:xfrm>
            <a:prstGeom prst="rect">
              <a:avLst/>
            </a:prstGeom>
          </p:spPr>
        </p:pic>
        <p:sp>
          <p:nvSpPr>
            <p:cNvPr id="750" name="textbox 750"/>
            <p:cNvSpPr/>
            <p:nvPr/>
          </p:nvSpPr>
          <p:spPr>
            <a:xfrm>
              <a:off x="-12700" y="-12700"/>
              <a:ext cx="1406525" cy="28511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7000"/>
                </a:lnSpc>
              </a:pPr>
              <a:endParaRPr lang="en-US" altLang="en-US" sz="200" dirty="0"/>
            </a:p>
            <a:p>
              <a:pPr marL="349250" algn="l" rtl="0" eaLnBrk="0">
                <a:lnSpc>
                  <a:spcPct val="91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刷脸应用</a:t>
              </a:r>
              <a:endParaRPr lang="en-US" altLang="en-US" sz="1400" dirty="0"/>
            </a:p>
          </p:txBody>
        </p:sp>
      </p:grpSp>
      <p:grpSp>
        <p:nvGrpSpPr>
          <p:cNvPr id="84" name="group 84"/>
          <p:cNvGrpSpPr/>
          <p:nvPr/>
        </p:nvGrpSpPr>
        <p:grpSpPr>
          <a:xfrm rot="21600000">
            <a:off x="4004932" y="4882057"/>
            <a:ext cx="1380845" cy="241300"/>
            <a:chOff x="0" y="0"/>
            <a:chExt cx="1380845" cy="241300"/>
          </a:xfrm>
        </p:grpSpPr>
        <p:pic>
          <p:nvPicPr>
            <p:cNvPr id="752" name="picture 75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1600000">
              <a:off x="0" y="0"/>
              <a:ext cx="1380845" cy="241300"/>
            </a:xfrm>
            <a:prstGeom prst="rect">
              <a:avLst/>
            </a:prstGeom>
          </p:spPr>
        </p:pic>
        <p:sp>
          <p:nvSpPr>
            <p:cNvPr id="754" name="textbox 754"/>
            <p:cNvSpPr/>
            <p:nvPr/>
          </p:nvSpPr>
          <p:spPr>
            <a:xfrm>
              <a:off x="-12700" y="-12700"/>
              <a:ext cx="1406525" cy="2857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7000"/>
                </a:lnSpc>
              </a:pPr>
              <a:endParaRPr lang="en-US" altLang="en-US" sz="200" dirty="0"/>
            </a:p>
            <a:p>
              <a:pPr marL="347345" algn="l" rtl="0" eaLnBrk="0">
                <a:lnSpc>
                  <a:spcPct val="91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登记授权</a:t>
              </a:r>
              <a:endParaRPr lang="en-US" altLang="en-US" sz="1400" dirty="0"/>
            </a:p>
          </p:txBody>
        </p:sp>
      </p:grpSp>
      <p:sp>
        <p:nvSpPr>
          <p:cNvPr id="756" name="textbox 756"/>
          <p:cNvSpPr/>
          <p:nvPr/>
        </p:nvSpPr>
        <p:spPr>
          <a:xfrm>
            <a:off x="0" y="974381"/>
            <a:ext cx="1306830" cy="241300"/>
          </a:xfrm>
          <a:prstGeom prst="rect">
            <a:avLst/>
          </a:prstGeom>
          <a:solidFill>
            <a:srgbClr val="ADADAD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3144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内部人员管理</a:t>
            </a:r>
            <a:endParaRPr lang="en-US" altLang="en-US" sz="1400" dirty="0"/>
          </a:p>
        </p:txBody>
      </p:sp>
      <p:sp>
        <p:nvSpPr>
          <p:cNvPr id="758" name="textbox 758"/>
          <p:cNvSpPr/>
          <p:nvPr/>
        </p:nvSpPr>
        <p:spPr>
          <a:xfrm>
            <a:off x="0" y="1237005"/>
            <a:ext cx="1306830" cy="2413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1874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外部访客管理</a:t>
            </a:r>
            <a:endParaRPr lang="en-US" altLang="en-US" sz="1400" dirty="0"/>
          </a:p>
        </p:txBody>
      </p:sp>
      <p:grpSp>
        <p:nvGrpSpPr>
          <p:cNvPr id="86" name="group 86"/>
          <p:cNvGrpSpPr/>
          <p:nvPr/>
        </p:nvGrpSpPr>
        <p:grpSpPr>
          <a:xfrm rot="21600000">
            <a:off x="9465703" y="2199182"/>
            <a:ext cx="1210690" cy="241300"/>
            <a:chOff x="0" y="0"/>
            <a:chExt cx="1210690" cy="241300"/>
          </a:xfrm>
        </p:grpSpPr>
        <p:pic>
          <p:nvPicPr>
            <p:cNvPr id="760" name="picture 76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21600000">
              <a:off x="0" y="0"/>
              <a:ext cx="1210690" cy="241300"/>
            </a:xfrm>
            <a:prstGeom prst="rect">
              <a:avLst/>
            </a:prstGeom>
          </p:spPr>
        </p:pic>
        <p:sp>
          <p:nvSpPr>
            <p:cNvPr id="762" name="textbox 762"/>
            <p:cNvSpPr/>
            <p:nvPr/>
          </p:nvSpPr>
          <p:spPr>
            <a:xfrm>
              <a:off x="-12700" y="-12700"/>
              <a:ext cx="1236344" cy="28447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7000"/>
                </a:lnSpc>
              </a:pPr>
              <a:endParaRPr lang="en-US" altLang="en-US" sz="200" dirty="0"/>
            </a:p>
            <a:p>
              <a:pPr marL="175260" algn="l" rtl="0" eaLnBrk="0">
                <a:lnSpc>
                  <a:spcPct val="91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签离点签离</a:t>
              </a:r>
              <a:endParaRPr lang="en-US" altLang="en-US" sz="1400" dirty="0"/>
            </a:p>
          </p:txBody>
        </p:sp>
      </p:grpSp>
      <p:grpSp>
        <p:nvGrpSpPr>
          <p:cNvPr id="88" name="group 88"/>
          <p:cNvGrpSpPr/>
          <p:nvPr/>
        </p:nvGrpSpPr>
        <p:grpSpPr>
          <a:xfrm rot="21600000">
            <a:off x="9465703" y="1673974"/>
            <a:ext cx="1193660" cy="241300"/>
            <a:chOff x="0" y="0"/>
            <a:chExt cx="1193660" cy="241300"/>
          </a:xfrm>
        </p:grpSpPr>
        <p:pic>
          <p:nvPicPr>
            <p:cNvPr id="764" name="picture 76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1600000">
              <a:off x="0" y="0"/>
              <a:ext cx="1193660" cy="241300"/>
            </a:xfrm>
            <a:prstGeom prst="rect">
              <a:avLst/>
            </a:prstGeom>
          </p:spPr>
        </p:pic>
        <p:sp>
          <p:nvSpPr>
            <p:cNvPr id="766" name="textbox 766"/>
            <p:cNvSpPr/>
            <p:nvPr/>
          </p:nvSpPr>
          <p:spPr>
            <a:xfrm>
              <a:off x="-12700" y="-12700"/>
              <a:ext cx="1219200" cy="2857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7000"/>
                </a:lnSpc>
              </a:pPr>
              <a:endParaRPr lang="en-US" altLang="en-US" sz="200" dirty="0"/>
            </a:p>
            <a:p>
              <a:pPr marL="271780" algn="l" rtl="0" eaLnBrk="0">
                <a:lnSpc>
                  <a:spcPct val="91000"/>
                </a:lnSpc>
              </a:pPr>
              <a:r>
                <a:rPr sz="1400" b="1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自动签离</a:t>
              </a:r>
              <a:endParaRPr lang="en-US" altLang="en-US" sz="1400" dirty="0"/>
            </a:p>
          </p:txBody>
        </p:sp>
      </p:grpSp>
      <p:pic>
        <p:nvPicPr>
          <p:cNvPr id="768" name="picture 76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  <p:grpSp>
        <p:nvGrpSpPr>
          <p:cNvPr id="90" name="group 90"/>
          <p:cNvGrpSpPr/>
          <p:nvPr/>
        </p:nvGrpSpPr>
        <p:grpSpPr>
          <a:xfrm rot="21600000">
            <a:off x="3844099" y="2546832"/>
            <a:ext cx="1020813" cy="241300"/>
            <a:chOff x="0" y="0"/>
            <a:chExt cx="1020813" cy="241300"/>
          </a:xfrm>
        </p:grpSpPr>
        <p:pic>
          <p:nvPicPr>
            <p:cNvPr id="770" name="picture 77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21600000">
              <a:off x="0" y="0"/>
              <a:ext cx="1020813" cy="241300"/>
            </a:xfrm>
            <a:prstGeom prst="rect">
              <a:avLst/>
            </a:prstGeom>
          </p:spPr>
        </p:pic>
        <p:sp>
          <p:nvSpPr>
            <p:cNvPr id="772" name="textbox 772"/>
            <p:cNvSpPr/>
            <p:nvPr/>
          </p:nvSpPr>
          <p:spPr>
            <a:xfrm>
              <a:off x="-12700" y="-12700"/>
              <a:ext cx="1046480" cy="28447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7000"/>
                </a:lnSpc>
              </a:pPr>
              <a:endParaRPr lang="en-US" altLang="en-US" sz="200" dirty="0"/>
            </a:p>
            <a:p>
              <a:pPr marL="170815" algn="l" rtl="0" eaLnBrk="0">
                <a:lnSpc>
                  <a:spcPct val="91000"/>
                </a:lnSpc>
                <a:spcBef>
                  <a:spcPts val="0"/>
                </a:spcBef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照片评分</a:t>
              </a:r>
              <a:endParaRPr lang="en-US" altLang="en-US" sz="1400" dirty="0"/>
            </a:p>
          </p:txBody>
        </p:sp>
      </p:grpSp>
      <p:sp>
        <p:nvSpPr>
          <p:cNvPr id="774" name="textbox 774"/>
          <p:cNvSpPr/>
          <p:nvPr/>
        </p:nvSpPr>
        <p:spPr>
          <a:xfrm>
            <a:off x="3831399" y="2181056"/>
            <a:ext cx="1046480" cy="219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  <a:tabLst>
                <a:tab pos="169545" algn="l"/>
              </a:tabLst>
            </a:pPr>
            <a:r>
              <a:rPr sz="14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人证比对   </a:t>
            </a:r>
            <a:endParaRPr lang="en-US" altLang="en-US" sz="1400" dirty="0"/>
          </a:p>
        </p:txBody>
      </p:sp>
      <p:pic>
        <p:nvPicPr>
          <p:cNvPr id="776" name="picture 77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3314928" y="3805262"/>
            <a:ext cx="425576" cy="379540"/>
          </a:xfrm>
          <a:prstGeom prst="rect">
            <a:avLst/>
          </a:prstGeom>
        </p:spPr>
      </p:pic>
      <p:pic>
        <p:nvPicPr>
          <p:cNvPr id="778" name="picture 77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5868225" y="3790441"/>
            <a:ext cx="425577" cy="379539"/>
          </a:xfrm>
          <a:prstGeom prst="rect">
            <a:avLst/>
          </a:prstGeom>
        </p:spPr>
      </p:pic>
      <p:pic>
        <p:nvPicPr>
          <p:cNvPr id="780" name="picture 78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9031440" y="3790441"/>
            <a:ext cx="425563" cy="379539"/>
          </a:xfrm>
          <a:prstGeom prst="rect">
            <a:avLst/>
          </a:prstGeom>
        </p:spPr>
      </p:pic>
      <p:pic>
        <p:nvPicPr>
          <p:cNvPr id="782" name="picture 78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3853548" y="2164016"/>
            <a:ext cx="1011364" cy="469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86" name="picture 7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788" name="picture 7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79008" y="2566416"/>
            <a:ext cx="2250948" cy="2519171"/>
          </a:xfrm>
          <a:prstGeom prst="rect">
            <a:avLst/>
          </a:prstGeom>
        </p:spPr>
      </p:pic>
      <p:pic>
        <p:nvPicPr>
          <p:cNvPr id="790" name="picture 7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709192" y="3323399"/>
            <a:ext cx="3612095" cy="783056"/>
          </a:xfrm>
          <a:prstGeom prst="rect">
            <a:avLst/>
          </a:prstGeom>
        </p:spPr>
      </p:pic>
      <p:sp>
        <p:nvSpPr>
          <p:cNvPr id="792" name="textbox 792"/>
          <p:cNvSpPr/>
          <p:nvPr/>
        </p:nvSpPr>
        <p:spPr>
          <a:xfrm>
            <a:off x="4188448" y="1905803"/>
            <a:ext cx="7163434" cy="41186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中心平台</a:t>
            </a:r>
            <a:endParaRPr lang="en-US" altLang="en-US" sz="14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marL="4859655" algn="l" rtl="0" eaLnBrk="0">
              <a:lnSpc>
                <a:spcPct val="96000"/>
              </a:lnSpc>
              <a:spcBef>
                <a:spcPts val="450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人脸智能比对</a:t>
            </a:r>
            <a:endParaRPr lang="en-US" altLang="en-US" sz="1500" dirty="0"/>
          </a:p>
          <a:p>
            <a:pPr algn="l" rtl="0" eaLnBrk="0">
              <a:lnSpc>
                <a:spcPct val="100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marL="5137150" algn="l" rtl="0" eaLnBrk="0">
              <a:lnSpc>
                <a:spcPct val="96000"/>
              </a:lnSpc>
              <a:spcBef>
                <a:spcPts val="455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多种安全认证组合</a:t>
            </a:r>
            <a:endParaRPr lang="en-US" altLang="en-US" sz="1500" dirty="0"/>
          </a:p>
          <a:p>
            <a:pPr algn="l" rtl="0" eaLnBrk="0">
              <a:lnSpc>
                <a:spcPct val="128000"/>
              </a:lnSpc>
            </a:pPr>
            <a:endParaRPr lang="en-US" altLang="en-US" sz="1000" dirty="0"/>
          </a:p>
          <a:p>
            <a:pPr algn="l" rtl="0" eaLnBrk="0">
              <a:lnSpc>
                <a:spcPct val="128000"/>
              </a:lnSpc>
            </a:pPr>
            <a:endParaRPr lang="en-US" altLang="en-US" sz="1000" dirty="0"/>
          </a:p>
          <a:p>
            <a:pPr marL="5611495" algn="l" rtl="0" eaLnBrk="0">
              <a:lnSpc>
                <a:spcPts val="1815"/>
              </a:lnSpc>
              <a:spcBef>
                <a:spcPts val="42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卡片（身份证）</a:t>
            </a:r>
            <a:endParaRPr lang="en-US" altLang="en-US" sz="1400" dirty="0"/>
          </a:p>
          <a:p>
            <a:pPr marL="5611495" algn="l" rtl="0" eaLnBrk="0">
              <a:lnSpc>
                <a:spcPts val="4860"/>
              </a:lnSpc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二维码</a:t>
            </a:r>
            <a:endParaRPr lang="en-US" altLang="en-US" sz="1400" dirty="0"/>
          </a:p>
          <a:p>
            <a:pPr algn="l" rtl="0" eaLnBrk="0">
              <a:lnSpc>
                <a:spcPct val="124000"/>
              </a:lnSpc>
            </a:pPr>
            <a:endParaRPr lang="en-US" altLang="en-US" sz="1000" dirty="0"/>
          </a:p>
          <a:p>
            <a:pPr algn="l" rtl="0" eaLnBrk="0">
              <a:lnSpc>
                <a:spcPct val="124000"/>
              </a:lnSpc>
            </a:pPr>
            <a:endParaRPr lang="en-US" altLang="en-US" sz="1000" dirty="0"/>
          </a:p>
          <a:p>
            <a:pPr algn="l" rtl="0" eaLnBrk="0">
              <a:lnSpc>
                <a:spcPct val="119000"/>
              </a:lnSpc>
            </a:pPr>
            <a:endParaRPr lang="en-US" altLang="en-US" sz="300" dirty="0"/>
          </a:p>
          <a:p>
            <a:pPr marL="5611495" algn="l" rtl="0" eaLnBrk="0">
              <a:lnSpc>
                <a:spcPts val="1815"/>
              </a:lnSpc>
              <a:spcBef>
                <a:spcPts val="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指纹仪/指静脉</a:t>
            </a:r>
            <a:endParaRPr lang="en-US" altLang="en-US" sz="1400" dirty="0"/>
          </a:p>
        </p:txBody>
      </p:sp>
      <p:grpSp>
        <p:nvGrpSpPr>
          <p:cNvPr id="92" name="group 92"/>
          <p:cNvGrpSpPr/>
          <p:nvPr/>
        </p:nvGrpSpPr>
        <p:grpSpPr>
          <a:xfrm rot="21600000">
            <a:off x="6909917" y="3906392"/>
            <a:ext cx="1072603" cy="2522816"/>
            <a:chOff x="0" y="0"/>
            <a:chExt cx="1072603" cy="2522816"/>
          </a:xfrm>
        </p:grpSpPr>
        <p:pic>
          <p:nvPicPr>
            <p:cNvPr id="794" name="picture 79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072603" cy="2522816"/>
            </a:xfrm>
            <a:prstGeom prst="rect">
              <a:avLst/>
            </a:prstGeom>
          </p:spPr>
        </p:pic>
        <p:sp>
          <p:nvSpPr>
            <p:cNvPr id="796" name="textbox 796"/>
            <p:cNvSpPr/>
            <p:nvPr/>
          </p:nvSpPr>
          <p:spPr>
            <a:xfrm>
              <a:off x="-12700" y="-12700"/>
              <a:ext cx="1098550" cy="256540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9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8000"/>
                </a:lnSpc>
              </a:pPr>
              <a:endParaRPr lang="en-US" altLang="en-US" sz="100" dirty="0"/>
            </a:p>
            <a:p>
              <a:pPr marL="236220" indent="635" algn="l" rtl="0" eaLnBrk="0">
                <a:lnSpc>
                  <a:spcPct val="120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智能防夹</a:t>
              </a:r>
              <a:r>
                <a:rPr sz="1400" b="1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尾随告警</a:t>
              </a:r>
              <a:r>
                <a:rPr sz="1400" b="1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人员计数</a:t>
              </a:r>
              <a:r>
                <a:rPr sz="1400" b="1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防风防雨</a:t>
              </a:r>
              <a:endParaRPr lang="en-US" altLang="en-US" sz="1400" dirty="0"/>
            </a:p>
          </p:txBody>
        </p:sp>
      </p:grpSp>
      <p:grpSp>
        <p:nvGrpSpPr>
          <p:cNvPr id="94" name="group 94"/>
          <p:cNvGrpSpPr/>
          <p:nvPr/>
        </p:nvGrpSpPr>
        <p:grpSpPr>
          <a:xfrm rot="21600000">
            <a:off x="7339724" y="1699221"/>
            <a:ext cx="1207122" cy="922235"/>
            <a:chOff x="0" y="0"/>
            <a:chExt cx="1207122" cy="922235"/>
          </a:xfrm>
        </p:grpSpPr>
        <p:pic>
          <p:nvPicPr>
            <p:cNvPr id="798" name="picture 79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1207122" cy="922235"/>
            </a:xfrm>
            <a:prstGeom prst="rect">
              <a:avLst/>
            </a:prstGeom>
          </p:spPr>
        </p:pic>
        <p:sp>
          <p:nvSpPr>
            <p:cNvPr id="800" name="textbox 800"/>
            <p:cNvSpPr/>
            <p:nvPr/>
          </p:nvSpPr>
          <p:spPr>
            <a:xfrm>
              <a:off x="-12700" y="-12700"/>
              <a:ext cx="1232535" cy="98806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lang="en-US" altLang="en-US" sz="800" dirty="0"/>
            </a:p>
            <a:p>
              <a:pPr algn="l" rtl="0" eaLnBrk="0">
                <a:lnSpc>
                  <a:spcPct val="7000"/>
                </a:lnSpc>
              </a:pPr>
              <a:endParaRPr lang="en-US" altLang="en-US" sz="100" dirty="0"/>
            </a:p>
            <a:p>
              <a:pPr marL="262890" algn="l" rtl="0" eaLnBrk="0">
                <a:lnSpc>
                  <a:spcPct val="82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人脸识别</a:t>
              </a:r>
              <a:endParaRPr lang="en-US" altLang="en-US" sz="1400" dirty="0"/>
            </a:p>
            <a:p>
              <a:pPr marL="443865" algn="l" rtl="0" eaLnBrk="0">
                <a:lnSpc>
                  <a:spcPts val="1820"/>
                </a:lnSpc>
              </a:pPr>
              <a:r>
                <a:rPr sz="14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0.5s</a:t>
              </a:r>
              <a:endParaRPr lang="en-US" altLang="en-US" sz="1400" dirty="0"/>
            </a:p>
          </p:txBody>
        </p:sp>
      </p:grpSp>
      <p:pic>
        <p:nvPicPr>
          <p:cNvPr id="802" name="picture 8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622247" y="2561425"/>
            <a:ext cx="2882505" cy="329450"/>
          </a:xfrm>
          <a:prstGeom prst="rect">
            <a:avLst/>
          </a:prstGeom>
        </p:spPr>
      </p:pic>
      <p:sp>
        <p:nvSpPr>
          <p:cNvPr id="804" name="rect"/>
          <p:cNvSpPr/>
          <p:nvPr/>
        </p:nvSpPr>
        <p:spPr>
          <a:xfrm>
            <a:off x="9529355" y="1011897"/>
            <a:ext cx="12700" cy="858672"/>
          </a:xfrm>
          <a:prstGeom prst="rect">
            <a:avLst/>
          </a:prstGeom>
          <a:solidFill>
            <a:srgbClr val="C00000">
              <a:alpha val="32941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06" name="picture 80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797025" y="1739493"/>
            <a:ext cx="1741817" cy="998854"/>
          </a:xfrm>
          <a:prstGeom prst="rect">
            <a:avLst/>
          </a:prstGeom>
        </p:spPr>
      </p:pic>
      <p:sp>
        <p:nvSpPr>
          <p:cNvPr id="808" name="path"/>
          <p:cNvSpPr/>
          <p:nvPr/>
        </p:nvSpPr>
        <p:spPr>
          <a:xfrm>
            <a:off x="8845550" y="405979"/>
            <a:ext cx="3340100" cy="407240"/>
          </a:xfrm>
          <a:custGeom>
            <a:avLst/>
            <a:gdLst/>
            <a:ahLst/>
            <a:cxnLst/>
            <a:rect l="0" t="0" r="0" b="0"/>
            <a:pathLst>
              <a:path w="5260" h="641">
                <a:moveTo>
                  <a:pt x="180" y="120"/>
                </a:moveTo>
                <a:cubicBezTo>
                  <a:pt x="181" y="120"/>
                  <a:pt x="181" y="120"/>
                  <a:pt x="200" y="120"/>
                </a:cubicBezTo>
                <a:cubicBezTo>
                  <a:pt x="204" y="120"/>
                  <a:pt x="232" y="120"/>
                  <a:pt x="240" y="120"/>
                </a:cubicBezTo>
                <a:cubicBezTo>
                  <a:pt x="247" y="120"/>
                  <a:pt x="290" y="120"/>
                  <a:pt x="300" y="120"/>
                </a:cubicBezTo>
                <a:cubicBezTo>
                  <a:pt x="309" y="120"/>
                  <a:pt x="346" y="120"/>
                  <a:pt x="360" y="120"/>
                </a:cubicBezTo>
                <a:cubicBezTo>
                  <a:pt x="373" y="120"/>
                  <a:pt x="463" y="120"/>
                  <a:pt x="480" y="120"/>
                </a:cubicBezTo>
                <a:cubicBezTo>
                  <a:pt x="496" y="120"/>
                  <a:pt x="560" y="120"/>
                  <a:pt x="580" y="120"/>
                </a:cubicBezTo>
                <a:cubicBezTo>
                  <a:pt x="599" y="120"/>
                  <a:pt x="714" y="120"/>
                  <a:pt x="740" y="120"/>
                </a:cubicBezTo>
                <a:cubicBezTo>
                  <a:pt x="765" y="120"/>
                  <a:pt x="892" y="120"/>
                  <a:pt x="920" y="120"/>
                </a:cubicBezTo>
                <a:cubicBezTo>
                  <a:pt x="946" y="120"/>
                  <a:pt x="1070" y="120"/>
                  <a:pt x="1100" y="120"/>
                </a:cubicBezTo>
                <a:cubicBezTo>
                  <a:pt x="1130" y="120"/>
                  <a:pt x="1285" y="120"/>
                  <a:pt x="1320" y="120"/>
                </a:cubicBezTo>
                <a:cubicBezTo>
                  <a:pt x="1354" y="120"/>
                  <a:pt x="1520" y="120"/>
                  <a:pt x="1560" y="120"/>
                </a:cubicBezTo>
                <a:cubicBezTo>
                  <a:pt x="1599" y="120"/>
                  <a:pt x="1799" y="120"/>
                  <a:pt x="1840" y="120"/>
                </a:cubicBezTo>
                <a:cubicBezTo>
                  <a:pt x="1880" y="120"/>
                  <a:pt x="2059" y="120"/>
                  <a:pt x="2100" y="120"/>
                </a:cubicBezTo>
                <a:cubicBezTo>
                  <a:pt x="2140" y="120"/>
                  <a:pt x="2340" y="120"/>
                  <a:pt x="2380" y="120"/>
                </a:cubicBezTo>
                <a:cubicBezTo>
                  <a:pt x="2419" y="120"/>
                  <a:pt x="2584" y="120"/>
                  <a:pt x="2620" y="120"/>
                </a:cubicBezTo>
                <a:cubicBezTo>
                  <a:pt x="2655" y="120"/>
                  <a:pt x="2825" y="120"/>
                  <a:pt x="2860" y="120"/>
                </a:cubicBezTo>
                <a:cubicBezTo>
                  <a:pt x="2894" y="120"/>
                  <a:pt x="3046" y="120"/>
                  <a:pt x="3080" y="120"/>
                </a:cubicBezTo>
                <a:cubicBezTo>
                  <a:pt x="3112" y="120"/>
                  <a:pt x="3266" y="120"/>
                  <a:pt x="3300" y="120"/>
                </a:cubicBezTo>
                <a:cubicBezTo>
                  <a:pt x="3332" y="120"/>
                  <a:pt x="3486" y="120"/>
                  <a:pt x="3520" y="120"/>
                </a:cubicBezTo>
                <a:cubicBezTo>
                  <a:pt x="3552" y="120"/>
                  <a:pt x="3710" y="120"/>
                  <a:pt x="3740" y="120"/>
                </a:cubicBezTo>
                <a:cubicBezTo>
                  <a:pt x="3770" y="120"/>
                  <a:pt x="3891" y="120"/>
                  <a:pt x="3920" y="120"/>
                </a:cubicBezTo>
                <a:cubicBezTo>
                  <a:pt x="3948" y="120"/>
                  <a:pt x="4090" y="120"/>
                  <a:pt x="4120" y="120"/>
                </a:cubicBezTo>
                <a:cubicBezTo>
                  <a:pt x="4150" y="120"/>
                  <a:pt x="4292" y="120"/>
                  <a:pt x="4320" y="120"/>
                </a:cubicBezTo>
                <a:cubicBezTo>
                  <a:pt x="4346" y="120"/>
                  <a:pt x="4455" y="120"/>
                  <a:pt x="4480" y="120"/>
                </a:cubicBezTo>
                <a:cubicBezTo>
                  <a:pt x="4504" y="120"/>
                  <a:pt x="4617" y="120"/>
                  <a:pt x="4640" y="120"/>
                </a:cubicBezTo>
                <a:cubicBezTo>
                  <a:pt x="4662" y="120"/>
                  <a:pt x="4761" y="120"/>
                  <a:pt x="4780" y="120"/>
                </a:cubicBezTo>
                <a:cubicBezTo>
                  <a:pt x="4798" y="120"/>
                  <a:pt x="4865" y="120"/>
                  <a:pt x="4880" y="120"/>
                </a:cubicBezTo>
                <a:cubicBezTo>
                  <a:pt x="4895" y="120"/>
                  <a:pt x="4966" y="120"/>
                  <a:pt x="4980" y="120"/>
                </a:cubicBezTo>
                <a:cubicBezTo>
                  <a:pt x="4993" y="120"/>
                  <a:pt x="5049" y="120"/>
                  <a:pt x="5060" y="120"/>
                </a:cubicBezTo>
                <a:cubicBezTo>
                  <a:pt x="5070" y="120"/>
                  <a:pt x="5112" y="120"/>
                  <a:pt x="5120" y="120"/>
                </a:cubicBezTo>
                <a:cubicBezTo>
                  <a:pt x="5127" y="120"/>
                  <a:pt x="5155" y="120"/>
                  <a:pt x="5160" y="120"/>
                </a:cubicBezTo>
                <a:cubicBezTo>
                  <a:pt x="5164" y="120"/>
                  <a:pt x="5176" y="120"/>
                  <a:pt x="5180" y="120"/>
                </a:cubicBezTo>
                <a:cubicBezTo>
                  <a:pt x="5182" y="120"/>
                  <a:pt x="5201" y="120"/>
                  <a:pt x="5200" y="120"/>
                </a:cubicBezTo>
                <a:cubicBezTo>
                  <a:pt x="5198" y="120"/>
                  <a:pt x="5165" y="119"/>
                  <a:pt x="5160" y="120"/>
                </a:cubicBezTo>
                <a:cubicBezTo>
                  <a:pt x="5154" y="122"/>
                  <a:pt x="5127" y="139"/>
                  <a:pt x="5120" y="140"/>
                </a:cubicBezTo>
                <a:cubicBezTo>
                  <a:pt x="5112" y="142"/>
                  <a:pt x="5069" y="139"/>
                  <a:pt x="5060" y="140"/>
                </a:cubicBezTo>
                <a:cubicBezTo>
                  <a:pt x="5050" y="142"/>
                  <a:pt x="5009" y="157"/>
                  <a:pt x="5000" y="160"/>
                </a:cubicBezTo>
                <a:cubicBezTo>
                  <a:pt x="4990" y="163"/>
                  <a:pt x="4949" y="177"/>
                  <a:pt x="4940" y="180"/>
                </a:cubicBezTo>
                <a:cubicBezTo>
                  <a:pt x="4930" y="183"/>
                  <a:pt x="4890" y="199"/>
                  <a:pt x="4880" y="200"/>
                </a:cubicBezTo>
                <a:cubicBezTo>
                  <a:pt x="4869" y="202"/>
                  <a:pt x="4813" y="199"/>
                  <a:pt x="4800" y="200"/>
                </a:cubicBezTo>
                <a:cubicBezTo>
                  <a:pt x="4786" y="202"/>
                  <a:pt x="4716" y="217"/>
                  <a:pt x="4700" y="220"/>
                </a:cubicBezTo>
                <a:cubicBezTo>
                  <a:pt x="4683" y="223"/>
                  <a:pt x="4596" y="237"/>
                  <a:pt x="4580" y="240"/>
                </a:cubicBezTo>
                <a:cubicBezTo>
                  <a:pt x="4563" y="243"/>
                  <a:pt x="4495" y="259"/>
                  <a:pt x="4480" y="260"/>
                </a:cubicBezTo>
                <a:cubicBezTo>
                  <a:pt x="4465" y="262"/>
                  <a:pt x="4396" y="260"/>
                  <a:pt x="4380" y="260"/>
                </a:cubicBezTo>
                <a:cubicBezTo>
                  <a:pt x="4363" y="260"/>
                  <a:pt x="4282" y="260"/>
                  <a:pt x="4260" y="260"/>
                </a:cubicBezTo>
                <a:cubicBezTo>
                  <a:pt x="4237" y="260"/>
                  <a:pt x="4105" y="260"/>
                  <a:pt x="4080" y="260"/>
                </a:cubicBezTo>
                <a:cubicBezTo>
                  <a:pt x="4054" y="260"/>
                  <a:pt x="3944" y="260"/>
                  <a:pt x="3920" y="260"/>
                </a:cubicBezTo>
                <a:cubicBezTo>
                  <a:pt x="3895" y="260"/>
                  <a:pt x="3782" y="260"/>
                  <a:pt x="3760" y="260"/>
                </a:cubicBezTo>
                <a:cubicBezTo>
                  <a:pt x="3737" y="260"/>
                  <a:pt x="3639" y="260"/>
                  <a:pt x="3620" y="260"/>
                </a:cubicBezTo>
                <a:cubicBezTo>
                  <a:pt x="3600" y="260"/>
                  <a:pt x="3516" y="260"/>
                  <a:pt x="3500" y="260"/>
                </a:cubicBezTo>
                <a:cubicBezTo>
                  <a:pt x="3483" y="260"/>
                  <a:pt x="3413" y="260"/>
                  <a:pt x="3400" y="260"/>
                </a:cubicBezTo>
                <a:cubicBezTo>
                  <a:pt x="3386" y="260"/>
                  <a:pt x="3333" y="260"/>
                  <a:pt x="3320" y="260"/>
                </a:cubicBezTo>
                <a:cubicBezTo>
                  <a:pt x="3306" y="260"/>
                  <a:pt x="3231" y="260"/>
                  <a:pt x="3220" y="260"/>
                </a:cubicBezTo>
                <a:cubicBezTo>
                  <a:pt x="3208" y="260"/>
                  <a:pt x="3169" y="260"/>
                  <a:pt x="3160" y="260"/>
                </a:cubicBezTo>
                <a:cubicBezTo>
                  <a:pt x="3150" y="260"/>
                  <a:pt x="3107" y="260"/>
                  <a:pt x="3100" y="260"/>
                </a:cubicBezTo>
                <a:cubicBezTo>
                  <a:pt x="3092" y="260"/>
                  <a:pt x="3065" y="260"/>
                  <a:pt x="3060" y="260"/>
                </a:cubicBezTo>
                <a:cubicBezTo>
                  <a:pt x="3054" y="260"/>
                  <a:pt x="3027" y="260"/>
                  <a:pt x="3020" y="260"/>
                </a:cubicBezTo>
                <a:cubicBezTo>
                  <a:pt x="3012" y="260"/>
                  <a:pt x="2969" y="260"/>
                  <a:pt x="2960" y="260"/>
                </a:cubicBezTo>
                <a:cubicBezTo>
                  <a:pt x="2950" y="260"/>
                  <a:pt x="2909" y="260"/>
                  <a:pt x="2900" y="260"/>
                </a:cubicBezTo>
                <a:cubicBezTo>
                  <a:pt x="2890" y="260"/>
                  <a:pt x="2850" y="260"/>
                  <a:pt x="2840" y="260"/>
                </a:cubicBezTo>
                <a:cubicBezTo>
                  <a:pt x="2829" y="260"/>
                  <a:pt x="2773" y="260"/>
                  <a:pt x="2760" y="260"/>
                </a:cubicBezTo>
                <a:cubicBezTo>
                  <a:pt x="2746" y="260"/>
                  <a:pt x="2675" y="260"/>
                  <a:pt x="2660" y="260"/>
                </a:cubicBezTo>
                <a:cubicBezTo>
                  <a:pt x="2645" y="260"/>
                  <a:pt x="2573" y="260"/>
                  <a:pt x="2560" y="260"/>
                </a:cubicBezTo>
                <a:cubicBezTo>
                  <a:pt x="2546" y="260"/>
                  <a:pt x="2493" y="260"/>
                  <a:pt x="2480" y="260"/>
                </a:cubicBezTo>
                <a:cubicBezTo>
                  <a:pt x="2466" y="260"/>
                  <a:pt x="2396" y="260"/>
                  <a:pt x="2380" y="260"/>
                </a:cubicBezTo>
                <a:cubicBezTo>
                  <a:pt x="2363" y="260"/>
                  <a:pt x="2278" y="260"/>
                  <a:pt x="2260" y="260"/>
                </a:cubicBezTo>
                <a:cubicBezTo>
                  <a:pt x="2241" y="260"/>
                  <a:pt x="2158" y="260"/>
                  <a:pt x="2140" y="260"/>
                </a:cubicBezTo>
                <a:cubicBezTo>
                  <a:pt x="2121" y="260"/>
                  <a:pt x="2038" y="260"/>
                  <a:pt x="2020" y="260"/>
                </a:cubicBezTo>
                <a:cubicBezTo>
                  <a:pt x="2001" y="260"/>
                  <a:pt x="1919" y="260"/>
                  <a:pt x="1900" y="260"/>
                </a:cubicBezTo>
                <a:cubicBezTo>
                  <a:pt x="1880" y="260"/>
                  <a:pt x="1780" y="260"/>
                  <a:pt x="1760" y="260"/>
                </a:cubicBezTo>
                <a:cubicBezTo>
                  <a:pt x="1739" y="260"/>
                  <a:pt x="1639" y="260"/>
                  <a:pt x="1620" y="260"/>
                </a:cubicBezTo>
                <a:cubicBezTo>
                  <a:pt x="1600" y="260"/>
                  <a:pt x="1516" y="260"/>
                  <a:pt x="1500" y="260"/>
                </a:cubicBezTo>
                <a:cubicBezTo>
                  <a:pt x="1483" y="260"/>
                  <a:pt x="1418" y="259"/>
                  <a:pt x="1400" y="260"/>
                </a:cubicBezTo>
                <a:cubicBezTo>
                  <a:pt x="1381" y="262"/>
                  <a:pt x="1279" y="277"/>
                  <a:pt x="1260" y="280"/>
                </a:cubicBezTo>
                <a:cubicBezTo>
                  <a:pt x="1240" y="283"/>
                  <a:pt x="1156" y="299"/>
                  <a:pt x="1140" y="300"/>
                </a:cubicBezTo>
                <a:cubicBezTo>
                  <a:pt x="1123" y="302"/>
                  <a:pt x="1055" y="299"/>
                  <a:pt x="1040" y="300"/>
                </a:cubicBezTo>
                <a:cubicBezTo>
                  <a:pt x="1025" y="302"/>
                  <a:pt x="956" y="317"/>
                  <a:pt x="940" y="320"/>
                </a:cubicBezTo>
                <a:cubicBezTo>
                  <a:pt x="923" y="323"/>
                  <a:pt x="838" y="337"/>
                  <a:pt x="820" y="340"/>
                </a:cubicBezTo>
                <a:cubicBezTo>
                  <a:pt x="801" y="343"/>
                  <a:pt x="713" y="359"/>
                  <a:pt x="700" y="360"/>
                </a:cubicBezTo>
                <a:cubicBezTo>
                  <a:pt x="686" y="362"/>
                  <a:pt x="650" y="360"/>
                  <a:pt x="640" y="360"/>
                </a:cubicBezTo>
                <a:cubicBezTo>
                  <a:pt x="629" y="360"/>
                  <a:pt x="570" y="360"/>
                  <a:pt x="560" y="360"/>
                </a:cubicBezTo>
                <a:cubicBezTo>
                  <a:pt x="549" y="360"/>
                  <a:pt x="509" y="360"/>
                  <a:pt x="500" y="360"/>
                </a:cubicBezTo>
                <a:cubicBezTo>
                  <a:pt x="490" y="360"/>
                  <a:pt x="449" y="360"/>
                  <a:pt x="440" y="360"/>
                </a:cubicBezTo>
                <a:cubicBezTo>
                  <a:pt x="430" y="360"/>
                  <a:pt x="389" y="360"/>
                  <a:pt x="380" y="360"/>
                </a:cubicBezTo>
                <a:cubicBezTo>
                  <a:pt x="370" y="360"/>
                  <a:pt x="327" y="360"/>
                  <a:pt x="320" y="360"/>
                </a:cubicBezTo>
                <a:cubicBezTo>
                  <a:pt x="312" y="360"/>
                  <a:pt x="287" y="359"/>
                  <a:pt x="280" y="360"/>
                </a:cubicBezTo>
                <a:cubicBezTo>
                  <a:pt x="272" y="362"/>
                  <a:pt x="229" y="377"/>
                  <a:pt x="220" y="380"/>
                </a:cubicBezTo>
                <a:cubicBezTo>
                  <a:pt x="210" y="383"/>
                  <a:pt x="165" y="399"/>
                  <a:pt x="160" y="400"/>
                </a:cubicBezTo>
                <a:cubicBezTo>
                  <a:pt x="154" y="402"/>
                  <a:pt x="142" y="400"/>
                  <a:pt x="140" y="400"/>
                </a:cubicBezTo>
                <a:cubicBezTo>
                  <a:pt x="136" y="400"/>
                  <a:pt x="124" y="400"/>
                  <a:pt x="120" y="400"/>
                </a:cubicBezTo>
                <a:cubicBezTo>
                  <a:pt x="115" y="400"/>
                  <a:pt x="84" y="400"/>
                  <a:pt x="80" y="400"/>
                </a:cubicBezTo>
                <a:cubicBezTo>
                  <a:pt x="75" y="400"/>
                  <a:pt x="60" y="400"/>
                  <a:pt x="60" y="400"/>
                </a:cubicBezTo>
                <a:cubicBezTo>
                  <a:pt x="60" y="400"/>
                  <a:pt x="74" y="400"/>
                  <a:pt x="80" y="400"/>
                </a:cubicBezTo>
                <a:cubicBezTo>
                  <a:pt x="85" y="400"/>
                  <a:pt x="130" y="402"/>
                  <a:pt x="140" y="400"/>
                </a:cubicBezTo>
                <a:cubicBezTo>
                  <a:pt x="149" y="399"/>
                  <a:pt x="188" y="383"/>
                  <a:pt x="200" y="380"/>
                </a:cubicBezTo>
                <a:cubicBezTo>
                  <a:pt x="211" y="377"/>
                  <a:pt x="286" y="362"/>
                  <a:pt x="300" y="360"/>
                </a:cubicBezTo>
                <a:cubicBezTo>
                  <a:pt x="313" y="359"/>
                  <a:pt x="363" y="360"/>
                  <a:pt x="380" y="360"/>
                </a:cubicBezTo>
                <a:cubicBezTo>
                  <a:pt x="396" y="360"/>
                  <a:pt x="497" y="360"/>
                  <a:pt x="520" y="360"/>
                </a:cubicBezTo>
                <a:cubicBezTo>
                  <a:pt x="542" y="360"/>
                  <a:pt x="652" y="360"/>
                  <a:pt x="680" y="360"/>
                </a:cubicBezTo>
                <a:cubicBezTo>
                  <a:pt x="706" y="360"/>
                  <a:pt x="850" y="360"/>
                  <a:pt x="880" y="360"/>
                </a:cubicBezTo>
                <a:cubicBezTo>
                  <a:pt x="910" y="360"/>
                  <a:pt x="1048" y="360"/>
                  <a:pt x="1080" y="360"/>
                </a:cubicBezTo>
                <a:cubicBezTo>
                  <a:pt x="1111" y="360"/>
                  <a:pt x="1266" y="360"/>
                  <a:pt x="1300" y="360"/>
                </a:cubicBezTo>
                <a:cubicBezTo>
                  <a:pt x="1332" y="360"/>
                  <a:pt x="1486" y="360"/>
                  <a:pt x="1520" y="360"/>
                </a:cubicBezTo>
                <a:cubicBezTo>
                  <a:pt x="1552" y="360"/>
                  <a:pt x="1706" y="360"/>
                  <a:pt x="1740" y="360"/>
                </a:cubicBezTo>
                <a:cubicBezTo>
                  <a:pt x="1772" y="360"/>
                  <a:pt x="1926" y="360"/>
                  <a:pt x="1960" y="360"/>
                </a:cubicBezTo>
                <a:cubicBezTo>
                  <a:pt x="1992" y="360"/>
                  <a:pt x="2146" y="360"/>
                  <a:pt x="2180" y="360"/>
                </a:cubicBezTo>
                <a:cubicBezTo>
                  <a:pt x="2212" y="360"/>
                  <a:pt x="2371" y="360"/>
                  <a:pt x="2400" y="360"/>
                </a:cubicBezTo>
                <a:cubicBezTo>
                  <a:pt x="2428" y="360"/>
                  <a:pt x="2532" y="360"/>
                  <a:pt x="2560" y="360"/>
                </a:cubicBezTo>
                <a:cubicBezTo>
                  <a:pt x="2586" y="360"/>
                  <a:pt x="2731" y="360"/>
                  <a:pt x="2760" y="360"/>
                </a:cubicBezTo>
                <a:cubicBezTo>
                  <a:pt x="2788" y="360"/>
                  <a:pt x="2911" y="360"/>
                  <a:pt x="2940" y="360"/>
                </a:cubicBezTo>
                <a:cubicBezTo>
                  <a:pt x="2968" y="360"/>
                  <a:pt x="3111" y="360"/>
                  <a:pt x="3140" y="360"/>
                </a:cubicBezTo>
                <a:cubicBezTo>
                  <a:pt x="3168" y="360"/>
                  <a:pt x="3291" y="360"/>
                  <a:pt x="3320" y="360"/>
                </a:cubicBezTo>
                <a:cubicBezTo>
                  <a:pt x="3348" y="360"/>
                  <a:pt x="3491" y="360"/>
                  <a:pt x="3520" y="360"/>
                </a:cubicBezTo>
                <a:cubicBezTo>
                  <a:pt x="3548" y="360"/>
                  <a:pt x="3674" y="360"/>
                  <a:pt x="3700" y="360"/>
                </a:cubicBezTo>
                <a:cubicBezTo>
                  <a:pt x="3725" y="360"/>
                  <a:pt x="3837" y="360"/>
                  <a:pt x="3860" y="360"/>
                </a:cubicBezTo>
                <a:cubicBezTo>
                  <a:pt x="3882" y="360"/>
                  <a:pt x="3980" y="360"/>
                  <a:pt x="4000" y="360"/>
                </a:cubicBezTo>
                <a:cubicBezTo>
                  <a:pt x="4019" y="360"/>
                  <a:pt x="4106" y="360"/>
                  <a:pt x="4120" y="360"/>
                </a:cubicBezTo>
                <a:cubicBezTo>
                  <a:pt x="4133" y="360"/>
                  <a:pt x="4172" y="360"/>
                  <a:pt x="4180" y="360"/>
                </a:cubicBezTo>
                <a:cubicBezTo>
                  <a:pt x="4187" y="360"/>
                  <a:pt x="4214" y="360"/>
                  <a:pt x="4220" y="360"/>
                </a:cubicBezTo>
                <a:cubicBezTo>
                  <a:pt x="4225" y="360"/>
                  <a:pt x="4255" y="360"/>
                  <a:pt x="4260" y="360"/>
                </a:cubicBezTo>
                <a:cubicBezTo>
                  <a:pt x="4264" y="360"/>
                  <a:pt x="4280" y="360"/>
                  <a:pt x="4280" y="360"/>
                </a:cubicBezTo>
                <a:cubicBezTo>
                  <a:pt x="4280" y="360"/>
                  <a:pt x="4267" y="360"/>
                  <a:pt x="4260" y="360"/>
                </a:cubicBezTo>
                <a:cubicBezTo>
                  <a:pt x="4252" y="360"/>
                  <a:pt x="4190" y="360"/>
                  <a:pt x="4180" y="360"/>
                </a:cubicBezTo>
                <a:cubicBezTo>
                  <a:pt x="4169" y="360"/>
                  <a:pt x="4135" y="360"/>
                  <a:pt x="4120" y="360"/>
                </a:cubicBezTo>
                <a:cubicBezTo>
                  <a:pt x="4105" y="360"/>
                  <a:pt x="4004" y="360"/>
                  <a:pt x="3980" y="360"/>
                </a:cubicBezTo>
                <a:cubicBezTo>
                  <a:pt x="3955" y="360"/>
                  <a:pt x="3830" y="360"/>
                  <a:pt x="3800" y="360"/>
                </a:cubicBezTo>
                <a:cubicBezTo>
                  <a:pt x="3770" y="360"/>
                  <a:pt x="3612" y="360"/>
                  <a:pt x="3580" y="360"/>
                </a:cubicBezTo>
                <a:cubicBezTo>
                  <a:pt x="3546" y="360"/>
                  <a:pt x="3394" y="360"/>
                  <a:pt x="3360" y="360"/>
                </a:cubicBezTo>
                <a:cubicBezTo>
                  <a:pt x="3325" y="360"/>
                  <a:pt x="3155" y="360"/>
                  <a:pt x="3120" y="360"/>
                </a:cubicBezTo>
                <a:cubicBezTo>
                  <a:pt x="3084" y="360"/>
                  <a:pt x="2917" y="360"/>
                  <a:pt x="2880" y="360"/>
                </a:cubicBezTo>
                <a:cubicBezTo>
                  <a:pt x="2842" y="360"/>
                  <a:pt x="2655" y="360"/>
                  <a:pt x="2620" y="360"/>
                </a:cubicBezTo>
                <a:cubicBezTo>
                  <a:pt x="2584" y="360"/>
                  <a:pt x="2430" y="360"/>
                  <a:pt x="2400" y="360"/>
                </a:cubicBezTo>
                <a:cubicBezTo>
                  <a:pt x="2370" y="360"/>
                  <a:pt x="2245" y="360"/>
                  <a:pt x="2220" y="360"/>
                </a:cubicBezTo>
                <a:cubicBezTo>
                  <a:pt x="2194" y="360"/>
                  <a:pt x="2085" y="360"/>
                  <a:pt x="2060" y="360"/>
                </a:cubicBezTo>
                <a:cubicBezTo>
                  <a:pt x="2034" y="360"/>
                  <a:pt x="1902" y="360"/>
                  <a:pt x="1880" y="360"/>
                </a:cubicBezTo>
                <a:cubicBezTo>
                  <a:pt x="1857" y="360"/>
                  <a:pt x="1779" y="360"/>
                  <a:pt x="1760" y="360"/>
                </a:cubicBezTo>
                <a:cubicBezTo>
                  <a:pt x="1740" y="360"/>
                  <a:pt x="1638" y="360"/>
                  <a:pt x="1620" y="360"/>
                </a:cubicBezTo>
                <a:cubicBezTo>
                  <a:pt x="1601" y="360"/>
                  <a:pt x="1533" y="360"/>
                  <a:pt x="1520" y="360"/>
                </a:cubicBezTo>
                <a:cubicBezTo>
                  <a:pt x="1506" y="360"/>
                  <a:pt x="1451" y="360"/>
                  <a:pt x="1440" y="360"/>
                </a:cubicBezTo>
                <a:cubicBezTo>
                  <a:pt x="1428" y="360"/>
                  <a:pt x="1370" y="360"/>
                  <a:pt x="1360" y="360"/>
                </a:cubicBezTo>
                <a:cubicBezTo>
                  <a:pt x="1349" y="360"/>
                  <a:pt x="1307" y="360"/>
                  <a:pt x="1300" y="360"/>
                </a:cubicBezTo>
                <a:cubicBezTo>
                  <a:pt x="1292" y="360"/>
                  <a:pt x="1265" y="360"/>
                  <a:pt x="1260" y="360"/>
                </a:cubicBezTo>
                <a:cubicBezTo>
                  <a:pt x="1254" y="360"/>
                  <a:pt x="1227" y="360"/>
                  <a:pt x="1220" y="360"/>
                </a:cubicBezTo>
                <a:cubicBezTo>
                  <a:pt x="1212" y="360"/>
                  <a:pt x="1167" y="360"/>
                  <a:pt x="1160" y="360"/>
                </a:cubicBezTo>
                <a:cubicBezTo>
                  <a:pt x="1152" y="360"/>
                  <a:pt x="1124" y="360"/>
                  <a:pt x="1120" y="360"/>
                </a:cubicBezTo>
                <a:cubicBezTo>
                  <a:pt x="1115" y="360"/>
                  <a:pt x="1102" y="360"/>
                  <a:pt x="1100" y="360"/>
                </a:cubicBezTo>
                <a:cubicBezTo>
                  <a:pt x="1096" y="360"/>
                  <a:pt x="1082" y="360"/>
                  <a:pt x="1080" y="360"/>
                </a:cubicBezTo>
                <a:cubicBezTo>
                  <a:pt x="1076" y="360"/>
                  <a:pt x="1062" y="360"/>
                  <a:pt x="1060" y="360"/>
                </a:cubicBezTo>
                <a:cubicBezTo>
                  <a:pt x="1056" y="360"/>
                  <a:pt x="1042" y="360"/>
                  <a:pt x="1040" y="360"/>
                </a:cubicBezTo>
                <a:cubicBezTo>
                  <a:pt x="1036" y="360"/>
                  <a:pt x="1022" y="360"/>
                  <a:pt x="1020" y="360"/>
                </a:cubicBezTo>
                <a:cubicBezTo>
                  <a:pt x="1016" y="360"/>
                  <a:pt x="1002" y="360"/>
                  <a:pt x="1000" y="360"/>
                </a:cubicBezTo>
                <a:cubicBezTo>
                  <a:pt x="996" y="360"/>
                  <a:pt x="982" y="359"/>
                  <a:pt x="980" y="360"/>
                </a:cubicBezTo>
                <a:cubicBezTo>
                  <a:pt x="976" y="362"/>
                  <a:pt x="962" y="379"/>
                  <a:pt x="960" y="380"/>
                </a:cubicBezTo>
                <a:cubicBezTo>
                  <a:pt x="956" y="382"/>
                  <a:pt x="942" y="380"/>
                  <a:pt x="940" y="380"/>
                </a:cubicBezTo>
                <a:cubicBezTo>
                  <a:pt x="936" y="380"/>
                  <a:pt x="924" y="379"/>
                  <a:pt x="920" y="380"/>
                </a:cubicBezTo>
                <a:cubicBezTo>
                  <a:pt x="915" y="382"/>
                  <a:pt x="885" y="399"/>
                  <a:pt x="880" y="400"/>
                </a:cubicBezTo>
                <a:cubicBezTo>
                  <a:pt x="874" y="402"/>
                  <a:pt x="844" y="400"/>
                  <a:pt x="840" y="400"/>
                </a:cubicBezTo>
                <a:cubicBezTo>
                  <a:pt x="835" y="400"/>
                  <a:pt x="825" y="399"/>
                  <a:pt x="820" y="400"/>
                </a:cubicBezTo>
                <a:cubicBezTo>
                  <a:pt x="814" y="402"/>
                  <a:pt x="765" y="417"/>
                  <a:pt x="760" y="420"/>
                </a:cubicBezTo>
                <a:cubicBezTo>
                  <a:pt x="754" y="423"/>
                  <a:pt x="742" y="439"/>
                  <a:pt x="740" y="440"/>
                </a:cubicBezTo>
                <a:cubicBezTo>
                  <a:pt x="736" y="442"/>
                  <a:pt x="722" y="440"/>
                  <a:pt x="720" y="440"/>
                </a:cubicBezTo>
                <a:cubicBezTo>
                  <a:pt x="716" y="440"/>
                  <a:pt x="704" y="440"/>
                  <a:pt x="700" y="440"/>
                </a:cubicBezTo>
                <a:cubicBezTo>
                  <a:pt x="695" y="440"/>
                  <a:pt x="664" y="440"/>
                  <a:pt x="660" y="440"/>
                </a:cubicBezTo>
                <a:cubicBezTo>
                  <a:pt x="655" y="440"/>
                  <a:pt x="642" y="440"/>
                  <a:pt x="640" y="440"/>
                </a:cubicBezTo>
                <a:cubicBezTo>
                  <a:pt x="636" y="440"/>
                  <a:pt x="624" y="439"/>
                  <a:pt x="620" y="440"/>
                </a:cubicBezTo>
                <a:cubicBezTo>
                  <a:pt x="615" y="442"/>
                  <a:pt x="585" y="457"/>
                  <a:pt x="580" y="460"/>
                </a:cubicBezTo>
                <a:cubicBezTo>
                  <a:pt x="574" y="463"/>
                  <a:pt x="544" y="479"/>
                  <a:pt x="540" y="480"/>
                </a:cubicBezTo>
                <a:cubicBezTo>
                  <a:pt x="535" y="482"/>
                  <a:pt x="522" y="480"/>
                  <a:pt x="520" y="480"/>
                </a:cubicBezTo>
                <a:cubicBezTo>
                  <a:pt x="516" y="480"/>
                  <a:pt x="498" y="480"/>
                  <a:pt x="500" y="480"/>
                </a:cubicBezTo>
                <a:cubicBezTo>
                  <a:pt x="501" y="480"/>
                  <a:pt x="529" y="480"/>
                  <a:pt x="540" y="480"/>
                </a:cubicBezTo>
                <a:cubicBezTo>
                  <a:pt x="550" y="480"/>
                  <a:pt x="625" y="482"/>
                  <a:pt x="640" y="480"/>
                </a:cubicBezTo>
                <a:cubicBezTo>
                  <a:pt x="655" y="479"/>
                  <a:pt x="725" y="463"/>
                  <a:pt x="740" y="460"/>
                </a:cubicBezTo>
                <a:cubicBezTo>
                  <a:pt x="755" y="457"/>
                  <a:pt x="823" y="442"/>
                  <a:pt x="840" y="440"/>
                </a:cubicBezTo>
                <a:cubicBezTo>
                  <a:pt x="856" y="439"/>
                  <a:pt x="939" y="440"/>
                  <a:pt x="960" y="440"/>
                </a:cubicBezTo>
                <a:cubicBezTo>
                  <a:pt x="980" y="440"/>
                  <a:pt x="1097" y="440"/>
                  <a:pt x="1120" y="440"/>
                </a:cubicBezTo>
                <a:cubicBezTo>
                  <a:pt x="1142" y="440"/>
                  <a:pt x="1239" y="440"/>
                  <a:pt x="1260" y="440"/>
                </a:cubicBezTo>
                <a:cubicBezTo>
                  <a:pt x="1280" y="440"/>
                  <a:pt x="1379" y="440"/>
                  <a:pt x="1400" y="440"/>
                </a:cubicBezTo>
                <a:cubicBezTo>
                  <a:pt x="1420" y="440"/>
                  <a:pt x="1519" y="440"/>
                  <a:pt x="1540" y="440"/>
                </a:cubicBezTo>
                <a:cubicBezTo>
                  <a:pt x="1560" y="440"/>
                  <a:pt x="1661" y="440"/>
                  <a:pt x="1680" y="440"/>
                </a:cubicBezTo>
                <a:cubicBezTo>
                  <a:pt x="1698" y="440"/>
                  <a:pt x="1763" y="440"/>
                  <a:pt x="1780" y="440"/>
                </a:cubicBezTo>
                <a:cubicBezTo>
                  <a:pt x="1796" y="440"/>
                  <a:pt x="1885" y="440"/>
                  <a:pt x="1900" y="440"/>
                </a:cubicBezTo>
                <a:cubicBezTo>
                  <a:pt x="1915" y="440"/>
                  <a:pt x="1968" y="440"/>
                  <a:pt x="1980" y="440"/>
                </a:cubicBezTo>
                <a:cubicBezTo>
                  <a:pt x="1991" y="440"/>
                  <a:pt x="2045" y="440"/>
                  <a:pt x="2060" y="440"/>
                </a:cubicBezTo>
                <a:cubicBezTo>
                  <a:pt x="2075" y="440"/>
                  <a:pt x="2165" y="440"/>
                  <a:pt x="2180" y="440"/>
                </a:cubicBezTo>
                <a:cubicBezTo>
                  <a:pt x="2195" y="440"/>
                  <a:pt x="2248" y="440"/>
                  <a:pt x="2260" y="440"/>
                </a:cubicBezTo>
                <a:cubicBezTo>
                  <a:pt x="2271" y="440"/>
                  <a:pt x="2326" y="440"/>
                  <a:pt x="2340" y="440"/>
                </a:cubicBezTo>
                <a:cubicBezTo>
                  <a:pt x="2353" y="440"/>
                  <a:pt x="2426" y="440"/>
                  <a:pt x="2440" y="440"/>
                </a:cubicBezTo>
                <a:cubicBezTo>
                  <a:pt x="2453" y="440"/>
                  <a:pt x="2506" y="440"/>
                  <a:pt x="2520" y="440"/>
                </a:cubicBezTo>
                <a:cubicBezTo>
                  <a:pt x="2533" y="440"/>
                  <a:pt x="2603" y="440"/>
                  <a:pt x="2620" y="440"/>
                </a:cubicBezTo>
                <a:cubicBezTo>
                  <a:pt x="2636" y="440"/>
                  <a:pt x="2723" y="440"/>
                  <a:pt x="2740" y="440"/>
                </a:cubicBezTo>
                <a:cubicBezTo>
                  <a:pt x="2756" y="440"/>
                  <a:pt x="2821" y="440"/>
                  <a:pt x="2840" y="440"/>
                </a:cubicBezTo>
                <a:cubicBezTo>
                  <a:pt x="2858" y="440"/>
                  <a:pt x="2959" y="440"/>
                  <a:pt x="2980" y="440"/>
                </a:cubicBezTo>
                <a:cubicBezTo>
                  <a:pt x="3000" y="440"/>
                  <a:pt x="3099" y="440"/>
                  <a:pt x="3120" y="440"/>
                </a:cubicBezTo>
                <a:cubicBezTo>
                  <a:pt x="3140" y="440"/>
                  <a:pt x="3240" y="440"/>
                  <a:pt x="3260" y="440"/>
                </a:cubicBezTo>
                <a:cubicBezTo>
                  <a:pt x="3279" y="440"/>
                  <a:pt x="3363" y="440"/>
                  <a:pt x="3380" y="440"/>
                </a:cubicBezTo>
                <a:cubicBezTo>
                  <a:pt x="3396" y="440"/>
                  <a:pt x="3463" y="440"/>
                  <a:pt x="3480" y="440"/>
                </a:cubicBezTo>
                <a:cubicBezTo>
                  <a:pt x="3496" y="440"/>
                  <a:pt x="3583" y="440"/>
                  <a:pt x="3600" y="440"/>
                </a:cubicBezTo>
                <a:cubicBezTo>
                  <a:pt x="3616" y="440"/>
                  <a:pt x="3685" y="440"/>
                  <a:pt x="3700" y="440"/>
                </a:cubicBezTo>
                <a:cubicBezTo>
                  <a:pt x="3715" y="440"/>
                  <a:pt x="3785" y="440"/>
                  <a:pt x="3800" y="440"/>
                </a:cubicBezTo>
                <a:cubicBezTo>
                  <a:pt x="3815" y="440"/>
                  <a:pt x="3888" y="440"/>
                  <a:pt x="3900" y="440"/>
                </a:cubicBezTo>
                <a:cubicBezTo>
                  <a:pt x="3911" y="440"/>
                  <a:pt x="3949" y="440"/>
                  <a:pt x="3960" y="440"/>
                </a:cubicBezTo>
                <a:cubicBezTo>
                  <a:pt x="3970" y="440"/>
                  <a:pt x="4029" y="440"/>
                  <a:pt x="4040" y="440"/>
                </a:cubicBezTo>
                <a:cubicBezTo>
                  <a:pt x="4050" y="440"/>
                  <a:pt x="4090" y="440"/>
                  <a:pt x="4100" y="440"/>
                </a:cubicBezTo>
                <a:cubicBezTo>
                  <a:pt x="4109" y="440"/>
                  <a:pt x="4154" y="440"/>
                  <a:pt x="4160" y="440"/>
                </a:cubicBezTo>
                <a:cubicBezTo>
                  <a:pt x="4165" y="440"/>
                  <a:pt x="4175" y="440"/>
                  <a:pt x="4180" y="440"/>
                </a:cubicBezTo>
                <a:cubicBezTo>
                  <a:pt x="4184" y="440"/>
                  <a:pt x="4215" y="440"/>
                  <a:pt x="4220" y="440"/>
                </a:cubicBezTo>
                <a:cubicBezTo>
                  <a:pt x="4224" y="440"/>
                  <a:pt x="4242" y="440"/>
                  <a:pt x="4240" y="440"/>
                </a:cubicBezTo>
                <a:cubicBezTo>
                  <a:pt x="4236" y="440"/>
                  <a:pt x="4187" y="440"/>
                  <a:pt x="4180" y="440"/>
                </a:cubicBezTo>
                <a:cubicBezTo>
                  <a:pt x="4172" y="440"/>
                  <a:pt x="4147" y="439"/>
                  <a:pt x="4140" y="440"/>
                </a:cubicBezTo>
                <a:cubicBezTo>
                  <a:pt x="4132" y="442"/>
                  <a:pt x="4089" y="457"/>
                  <a:pt x="4080" y="460"/>
                </a:cubicBezTo>
                <a:cubicBezTo>
                  <a:pt x="4070" y="463"/>
                  <a:pt x="4029" y="479"/>
                  <a:pt x="4020" y="480"/>
                </a:cubicBezTo>
                <a:cubicBezTo>
                  <a:pt x="4010" y="482"/>
                  <a:pt x="3975" y="479"/>
                  <a:pt x="3960" y="480"/>
                </a:cubicBezTo>
                <a:cubicBezTo>
                  <a:pt x="3945" y="482"/>
                  <a:pt x="3838" y="497"/>
                  <a:pt x="3820" y="500"/>
                </a:cubicBezTo>
                <a:cubicBezTo>
                  <a:pt x="3801" y="503"/>
                  <a:pt x="3733" y="519"/>
                  <a:pt x="3720" y="520"/>
                </a:cubicBezTo>
                <a:cubicBezTo>
                  <a:pt x="3706" y="522"/>
                  <a:pt x="3655" y="520"/>
                  <a:pt x="3640" y="520"/>
                </a:cubicBezTo>
                <a:cubicBezTo>
                  <a:pt x="3625" y="520"/>
                  <a:pt x="3538" y="520"/>
                  <a:pt x="3520" y="520"/>
                </a:cubicBezTo>
                <a:cubicBezTo>
                  <a:pt x="3501" y="520"/>
                  <a:pt x="3416" y="520"/>
                  <a:pt x="3400" y="520"/>
                </a:cubicBezTo>
                <a:cubicBezTo>
                  <a:pt x="3383" y="520"/>
                  <a:pt x="3316" y="520"/>
                  <a:pt x="3300" y="520"/>
                </a:cubicBezTo>
                <a:cubicBezTo>
                  <a:pt x="3283" y="520"/>
                  <a:pt x="3195" y="520"/>
                  <a:pt x="3180" y="520"/>
                </a:cubicBezTo>
                <a:cubicBezTo>
                  <a:pt x="3165" y="520"/>
                  <a:pt x="3111" y="520"/>
                  <a:pt x="3100" y="520"/>
                </a:cubicBezTo>
                <a:cubicBezTo>
                  <a:pt x="3088" y="520"/>
                  <a:pt x="3030" y="520"/>
                  <a:pt x="3020" y="520"/>
                </a:cubicBezTo>
                <a:cubicBezTo>
                  <a:pt x="3009" y="520"/>
                  <a:pt x="2969" y="520"/>
                  <a:pt x="2960" y="520"/>
                </a:cubicBezTo>
                <a:cubicBezTo>
                  <a:pt x="2950" y="520"/>
                  <a:pt x="2907" y="520"/>
                  <a:pt x="2900" y="520"/>
                </a:cubicBezTo>
                <a:cubicBezTo>
                  <a:pt x="2892" y="520"/>
                  <a:pt x="2869" y="520"/>
                  <a:pt x="2860" y="520"/>
                </a:cubicBezTo>
                <a:cubicBezTo>
                  <a:pt x="2850" y="520"/>
                  <a:pt x="2790" y="520"/>
                  <a:pt x="2780" y="520"/>
                </a:cubicBezTo>
                <a:cubicBezTo>
                  <a:pt x="2769" y="520"/>
                  <a:pt x="2730" y="520"/>
                  <a:pt x="2720" y="520"/>
                </a:cubicBezTo>
                <a:cubicBezTo>
                  <a:pt x="2709" y="520"/>
                  <a:pt x="2650" y="520"/>
                  <a:pt x="2640" y="520"/>
                </a:cubicBezTo>
                <a:cubicBezTo>
                  <a:pt x="2629" y="520"/>
                  <a:pt x="2590" y="520"/>
                  <a:pt x="2580" y="520"/>
                </a:cubicBezTo>
                <a:cubicBezTo>
                  <a:pt x="2569" y="520"/>
                  <a:pt x="2511" y="520"/>
                  <a:pt x="2500" y="520"/>
                </a:cubicBezTo>
                <a:cubicBezTo>
                  <a:pt x="2488" y="520"/>
                  <a:pt x="2433" y="522"/>
                  <a:pt x="2420" y="520"/>
                </a:cubicBezTo>
                <a:cubicBezTo>
                  <a:pt x="2406" y="519"/>
                  <a:pt x="2331" y="502"/>
                  <a:pt x="2320" y="500"/>
                </a:cubicBezTo>
                <a:cubicBezTo>
                  <a:pt x="2308" y="499"/>
                  <a:pt x="2270" y="500"/>
                  <a:pt x="2260" y="500"/>
                </a:cubicBezTo>
                <a:cubicBezTo>
                  <a:pt x="2249" y="500"/>
                  <a:pt x="2190" y="500"/>
                  <a:pt x="2180" y="500"/>
                </a:cubicBezTo>
                <a:cubicBezTo>
                  <a:pt x="2169" y="500"/>
                  <a:pt x="2129" y="500"/>
                  <a:pt x="2120" y="500"/>
                </a:cubicBezTo>
                <a:cubicBezTo>
                  <a:pt x="2110" y="500"/>
                  <a:pt x="2069" y="500"/>
                  <a:pt x="2060" y="500"/>
                </a:cubicBezTo>
                <a:cubicBezTo>
                  <a:pt x="2050" y="500"/>
                  <a:pt x="2007" y="500"/>
                  <a:pt x="2000" y="500"/>
                </a:cubicBezTo>
                <a:cubicBezTo>
                  <a:pt x="1992" y="500"/>
                  <a:pt x="1965" y="500"/>
                  <a:pt x="1960" y="500"/>
                </a:cubicBezTo>
                <a:cubicBezTo>
                  <a:pt x="1954" y="500"/>
                  <a:pt x="1927" y="500"/>
                  <a:pt x="1920" y="500"/>
                </a:cubicBezTo>
                <a:cubicBezTo>
                  <a:pt x="1912" y="500"/>
                  <a:pt x="1869" y="500"/>
                  <a:pt x="1860" y="500"/>
                </a:cubicBezTo>
                <a:cubicBezTo>
                  <a:pt x="1850" y="500"/>
                  <a:pt x="1809" y="500"/>
                  <a:pt x="1800" y="500"/>
                </a:cubicBezTo>
                <a:cubicBezTo>
                  <a:pt x="1790" y="500"/>
                  <a:pt x="1749" y="500"/>
                  <a:pt x="1740" y="500"/>
                </a:cubicBezTo>
                <a:cubicBezTo>
                  <a:pt x="1730" y="500"/>
                  <a:pt x="1689" y="500"/>
                  <a:pt x="1680" y="500"/>
                </a:cubicBezTo>
                <a:cubicBezTo>
                  <a:pt x="1670" y="500"/>
                  <a:pt x="1629" y="500"/>
                  <a:pt x="1620" y="500"/>
                </a:cubicBezTo>
                <a:cubicBezTo>
                  <a:pt x="1610" y="500"/>
                  <a:pt x="1569" y="500"/>
                  <a:pt x="1560" y="500"/>
                </a:cubicBezTo>
                <a:cubicBezTo>
                  <a:pt x="1550" y="500"/>
                  <a:pt x="1510" y="500"/>
                  <a:pt x="1500" y="500"/>
                </a:cubicBezTo>
                <a:cubicBezTo>
                  <a:pt x="1489" y="500"/>
                  <a:pt x="1430" y="500"/>
                  <a:pt x="1420" y="500"/>
                </a:cubicBezTo>
                <a:cubicBezTo>
                  <a:pt x="1409" y="500"/>
                  <a:pt x="1370" y="500"/>
                  <a:pt x="1360" y="500"/>
                </a:cubicBezTo>
                <a:cubicBezTo>
                  <a:pt x="1349" y="500"/>
                  <a:pt x="1290" y="500"/>
                  <a:pt x="1280" y="500"/>
                </a:cubicBezTo>
                <a:cubicBezTo>
                  <a:pt x="1269" y="500"/>
                  <a:pt x="1229" y="500"/>
                  <a:pt x="1220" y="500"/>
                </a:cubicBezTo>
                <a:cubicBezTo>
                  <a:pt x="1210" y="500"/>
                  <a:pt x="1169" y="500"/>
                  <a:pt x="1160" y="500"/>
                </a:cubicBezTo>
                <a:cubicBezTo>
                  <a:pt x="1150" y="500"/>
                  <a:pt x="1109" y="500"/>
                  <a:pt x="1100" y="500"/>
                </a:cubicBezTo>
                <a:cubicBezTo>
                  <a:pt x="1090" y="500"/>
                  <a:pt x="1049" y="500"/>
                  <a:pt x="1040" y="500"/>
                </a:cubicBezTo>
                <a:cubicBezTo>
                  <a:pt x="1030" y="500"/>
                  <a:pt x="989" y="500"/>
                  <a:pt x="980" y="500"/>
                </a:cubicBezTo>
                <a:cubicBezTo>
                  <a:pt x="970" y="500"/>
                  <a:pt x="927" y="500"/>
                  <a:pt x="920" y="500"/>
                </a:cubicBezTo>
                <a:cubicBezTo>
                  <a:pt x="912" y="500"/>
                  <a:pt x="885" y="500"/>
                  <a:pt x="880" y="500"/>
                </a:cubicBezTo>
                <a:cubicBezTo>
                  <a:pt x="874" y="500"/>
                  <a:pt x="845" y="500"/>
                  <a:pt x="840" y="500"/>
                </a:cubicBezTo>
                <a:cubicBezTo>
                  <a:pt x="834" y="500"/>
                  <a:pt x="805" y="500"/>
                  <a:pt x="800" y="500"/>
                </a:cubicBezTo>
                <a:cubicBezTo>
                  <a:pt x="794" y="500"/>
                  <a:pt x="767" y="500"/>
                  <a:pt x="760" y="500"/>
                </a:cubicBezTo>
                <a:cubicBezTo>
                  <a:pt x="752" y="500"/>
                  <a:pt x="707" y="500"/>
                  <a:pt x="700" y="500"/>
                </a:cubicBezTo>
                <a:cubicBezTo>
                  <a:pt x="692" y="500"/>
                  <a:pt x="664" y="500"/>
                  <a:pt x="660" y="500"/>
                </a:cubicBezTo>
                <a:cubicBezTo>
                  <a:pt x="655" y="500"/>
                  <a:pt x="642" y="500"/>
                  <a:pt x="640" y="500"/>
                </a:cubicBezTo>
                <a:cubicBezTo>
                  <a:pt x="636" y="500"/>
                  <a:pt x="624" y="500"/>
                  <a:pt x="620" y="500"/>
                </a:cubicBezTo>
                <a:cubicBezTo>
                  <a:pt x="615" y="500"/>
                  <a:pt x="585" y="500"/>
                  <a:pt x="580" y="500"/>
                </a:cubicBezTo>
                <a:cubicBezTo>
                  <a:pt x="574" y="500"/>
                  <a:pt x="544" y="500"/>
                  <a:pt x="540" y="500"/>
                </a:cubicBezTo>
                <a:cubicBezTo>
                  <a:pt x="535" y="500"/>
                  <a:pt x="524" y="500"/>
                  <a:pt x="520" y="500"/>
                </a:cubicBezTo>
                <a:cubicBezTo>
                  <a:pt x="515" y="500"/>
                  <a:pt x="484" y="500"/>
                  <a:pt x="480" y="500"/>
                </a:cubicBezTo>
                <a:cubicBezTo>
                  <a:pt x="475" y="500"/>
                  <a:pt x="462" y="500"/>
                  <a:pt x="460" y="500"/>
                </a:cubicBezTo>
                <a:cubicBezTo>
                  <a:pt x="456" y="500"/>
                  <a:pt x="444" y="500"/>
                  <a:pt x="440" y="500"/>
                </a:cubicBezTo>
                <a:cubicBezTo>
                  <a:pt x="435" y="500"/>
                  <a:pt x="404" y="500"/>
                  <a:pt x="400" y="500"/>
                </a:cubicBezTo>
                <a:cubicBezTo>
                  <a:pt x="395" y="500"/>
                  <a:pt x="382" y="500"/>
                  <a:pt x="380" y="500"/>
                </a:cubicBezTo>
                <a:cubicBezTo>
                  <a:pt x="376" y="500"/>
                  <a:pt x="362" y="500"/>
                  <a:pt x="360" y="500"/>
                </a:cubicBezTo>
                <a:cubicBezTo>
                  <a:pt x="356" y="500"/>
                  <a:pt x="342" y="500"/>
                  <a:pt x="340" y="500"/>
                </a:cubicBezTo>
                <a:cubicBezTo>
                  <a:pt x="336" y="500"/>
                  <a:pt x="322" y="500"/>
                  <a:pt x="320" y="500"/>
                </a:cubicBezTo>
                <a:cubicBezTo>
                  <a:pt x="316" y="500"/>
                  <a:pt x="302" y="500"/>
                  <a:pt x="300" y="500"/>
                </a:cubicBezTo>
                <a:cubicBezTo>
                  <a:pt x="296" y="500"/>
                  <a:pt x="280" y="500"/>
                  <a:pt x="280" y="500"/>
                </a:cubicBezTo>
                <a:cubicBezTo>
                  <a:pt x="280" y="500"/>
                  <a:pt x="295" y="500"/>
                  <a:pt x="300" y="500"/>
                </a:cubicBezTo>
                <a:cubicBezTo>
                  <a:pt x="304" y="500"/>
                  <a:pt x="334" y="500"/>
                  <a:pt x="340" y="500"/>
                </a:cubicBezTo>
                <a:cubicBezTo>
                  <a:pt x="345" y="500"/>
                  <a:pt x="374" y="500"/>
                  <a:pt x="380" y="500"/>
                </a:cubicBezTo>
                <a:cubicBezTo>
                  <a:pt x="385" y="500"/>
                  <a:pt x="412" y="500"/>
                  <a:pt x="420" y="500"/>
                </a:cubicBezTo>
                <a:cubicBezTo>
                  <a:pt x="427" y="500"/>
                  <a:pt x="470" y="500"/>
                  <a:pt x="480" y="500"/>
                </a:cubicBezTo>
                <a:cubicBezTo>
                  <a:pt x="489" y="500"/>
                  <a:pt x="530" y="500"/>
                  <a:pt x="540" y="500"/>
                </a:cubicBezTo>
                <a:cubicBezTo>
                  <a:pt x="549" y="500"/>
                  <a:pt x="590" y="500"/>
                  <a:pt x="600" y="500"/>
                </a:cubicBezTo>
                <a:cubicBezTo>
                  <a:pt x="609" y="500"/>
                  <a:pt x="649" y="500"/>
                  <a:pt x="660" y="500"/>
                </a:cubicBezTo>
                <a:cubicBezTo>
                  <a:pt x="670" y="500"/>
                  <a:pt x="729" y="500"/>
                  <a:pt x="740" y="500"/>
                </a:cubicBezTo>
                <a:cubicBezTo>
                  <a:pt x="750" y="500"/>
                  <a:pt x="789" y="500"/>
                  <a:pt x="800" y="500"/>
                </a:cubicBezTo>
                <a:cubicBezTo>
                  <a:pt x="810" y="500"/>
                  <a:pt x="869" y="500"/>
                  <a:pt x="880" y="500"/>
                </a:cubicBezTo>
                <a:cubicBezTo>
                  <a:pt x="890" y="500"/>
                  <a:pt x="929" y="500"/>
                  <a:pt x="940" y="500"/>
                </a:cubicBezTo>
                <a:cubicBezTo>
                  <a:pt x="950" y="500"/>
                  <a:pt x="1006" y="499"/>
                  <a:pt x="1020" y="500"/>
                </a:cubicBezTo>
                <a:cubicBezTo>
                  <a:pt x="1033" y="502"/>
                  <a:pt x="1108" y="519"/>
                  <a:pt x="1120" y="520"/>
                </a:cubicBezTo>
                <a:cubicBezTo>
                  <a:pt x="1131" y="522"/>
                  <a:pt x="1170" y="520"/>
                  <a:pt x="1180" y="520"/>
                </a:cubicBezTo>
                <a:cubicBezTo>
                  <a:pt x="1189" y="520"/>
                  <a:pt x="1230" y="520"/>
                  <a:pt x="1240" y="520"/>
                </a:cubicBezTo>
                <a:cubicBezTo>
                  <a:pt x="1249" y="520"/>
                  <a:pt x="1290" y="520"/>
                  <a:pt x="1300" y="520"/>
                </a:cubicBezTo>
                <a:cubicBezTo>
                  <a:pt x="1309" y="520"/>
                  <a:pt x="1350" y="520"/>
                  <a:pt x="1360" y="520"/>
                </a:cubicBezTo>
                <a:cubicBezTo>
                  <a:pt x="1369" y="520"/>
                  <a:pt x="1410" y="520"/>
                  <a:pt x="1420" y="520"/>
                </a:cubicBezTo>
                <a:cubicBezTo>
                  <a:pt x="1429" y="520"/>
                  <a:pt x="1470" y="520"/>
                  <a:pt x="1480" y="520"/>
                </a:cubicBezTo>
                <a:cubicBezTo>
                  <a:pt x="1489" y="520"/>
                  <a:pt x="1530" y="520"/>
                  <a:pt x="1540" y="520"/>
                </a:cubicBezTo>
                <a:cubicBezTo>
                  <a:pt x="1549" y="520"/>
                  <a:pt x="1590" y="520"/>
                  <a:pt x="1600" y="520"/>
                </a:cubicBezTo>
                <a:cubicBezTo>
                  <a:pt x="1609" y="520"/>
                  <a:pt x="1650" y="520"/>
                  <a:pt x="1660" y="520"/>
                </a:cubicBezTo>
                <a:cubicBezTo>
                  <a:pt x="1669" y="520"/>
                  <a:pt x="1710" y="520"/>
                  <a:pt x="1720" y="520"/>
                </a:cubicBezTo>
                <a:cubicBezTo>
                  <a:pt x="1729" y="520"/>
                  <a:pt x="1770" y="520"/>
                  <a:pt x="1780" y="520"/>
                </a:cubicBezTo>
                <a:cubicBezTo>
                  <a:pt x="1789" y="520"/>
                  <a:pt x="1832" y="520"/>
                  <a:pt x="1840" y="520"/>
                </a:cubicBezTo>
                <a:cubicBezTo>
                  <a:pt x="1847" y="520"/>
                  <a:pt x="1874" y="520"/>
                  <a:pt x="1880" y="520"/>
                </a:cubicBezTo>
                <a:cubicBezTo>
                  <a:pt x="1885" y="520"/>
                  <a:pt x="1914" y="520"/>
                  <a:pt x="1920" y="520"/>
                </a:cubicBezTo>
                <a:cubicBezTo>
                  <a:pt x="1925" y="520"/>
                  <a:pt x="1954" y="520"/>
                  <a:pt x="1960" y="520"/>
                </a:cubicBezTo>
                <a:cubicBezTo>
                  <a:pt x="1965" y="520"/>
                  <a:pt x="1992" y="520"/>
                  <a:pt x="2000" y="520"/>
                </a:cubicBezTo>
                <a:cubicBezTo>
                  <a:pt x="2007" y="520"/>
                  <a:pt x="2052" y="520"/>
                  <a:pt x="2060" y="520"/>
                </a:cubicBezTo>
                <a:cubicBezTo>
                  <a:pt x="2067" y="520"/>
                  <a:pt x="2092" y="520"/>
                  <a:pt x="2100" y="520"/>
                </a:cubicBezTo>
                <a:cubicBezTo>
                  <a:pt x="2107" y="520"/>
                  <a:pt x="2152" y="520"/>
                  <a:pt x="2160" y="520"/>
                </a:cubicBezTo>
                <a:cubicBezTo>
                  <a:pt x="2167" y="520"/>
                  <a:pt x="2194" y="520"/>
                  <a:pt x="2200" y="520"/>
                </a:cubicBezTo>
                <a:cubicBezTo>
                  <a:pt x="2205" y="520"/>
                  <a:pt x="2232" y="520"/>
                  <a:pt x="2240" y="520"/>
                </a:cubicBezTo>
                <a:cubicBezTo>
                  <a:pt x="2247" y="520"/>
                  <a:pt x="2290" y="520"/>
                  <a:pt x="2300" y="520"/>
                </a:cubicBezTo>
                <a:cubicBezTo>
                  <a:pt x="2309" y="520"/>
                  <a:pt x="2349" y="520"/>
                  <a:pt x="2360" y="520"/>
                </a:cubicBezTo>
                <a:cubicBezTo>
                  <a:pt x="2370" y="520"/>
                  <a:pt x="2428" y="520"/>
                  <a:pt x="2440" y="520"/>
                </a:cubicBezTo>
                <a:cubicBezTo>
                  <a:pt x="2451" y="520"/>
                  <a:pt x="2508" y="520"/>
                  <a:pt x="2520" y="520"/>
                </a:cubicBezTo>
                <a:cubicBezTo>
                  <a:pt x="2531" y="520"/>
                  <a:pt x="2588" y="520"/>
                  <a:pt x="2600" y="520"/>
                </a:cubicBezTo>
                <a:cubicBezTo>
                  <a:pt x="2611" y="520"/>
                  <a:pt x="2666" y="520"/>
                  <a:pt x="2680" y="520"/>
                </a:cubicBezTo>
                <a:cubicBezTo>
                  <a:pt x="2693" y="520"/>
                  <a:pt x="2763" y="520"/>
                  <a:pt x="2780" y="520"/>
                </a:cubicBezTo>
                <a:cubicBezTo>
                  <a:pt x="2796" y="520"/>
                  <a:pt x="2885" y="520"/>
                  <a:pt x="2900" y="520"/>
                </a:cubicBezTo>
                <a:cubicBezTo>
                  <a:pt x="2915" y="520"/>
                  <a:pt x="2968" y="520"/>
                  <a:pt x="2980" y="520"/>
                </a:cubicBezTo>
                <a:cubicBezTo>
                  <a:pt x="2991" y="520"/>
                  <a:pt x="3046" y="520"/>
                  <a:pt x="3060" y="520"/>
                </a:cubicBezTo>
                <a:cubicBezTo>
                  <a:pt x="3073" y="520"/>
                  <a:pt x="3148" y="520"/>
                  <a:pt x="3160" y="520"/>
                </a:cubicBezTo>
                <a:cubicBezTo>
                  <a:pt x="3171" y="520"/>
                  <a:pt x="3210" y="520"/>
                  <a:pt x="3220" y="520"/>
                </a:cubicBezTo>
                <a:cubicBezTo>
                  <a:pt x="3229" y="520"/>
                  <a:pt x="3270" y="520"/>
                  <a:pt x="3280" y="520"/>
                </a:cubicBezTo>
                <a:cubicBezTo>
                  <a:pt x="3289" y="520"/>
                  <a:pt x="3330" y="520"/>
                  <a:pt x="3340" y="520"/>
                </a:cubicBezTo>
                <a:cubicBezTo>
                  <a:pt x="3349" y="520"/>
                  <a:pt x="3390" y="520"/>
                  <a:pt x="3400" y="520"/>
                </a:cubicBezTo>
                <a:cubicBezTo>
                  <a:pt x="3409" y="520"/>
                  <a:pt x="3450" y="520"/>
                  <a:pt x="3460" y="520"/>
                </a:cubicBezTo>
                <a:cubicBezTo>
                  <a:pt x="3469" y="520"/>
                  <a:pt x="3512" y="520"/>
                  <a:pt x="3520" y="520"/>
                </a:cubicBezTo>
                <a:cubicBezTo>
                  <a:pt x="3527" y="520"/>
                  <a:pt x="3552" y="520"/>
                  <a:pt x="3560" y="520"/>
                </a:cubicBezTo>
                <a:cubicBezTo>
                  <a:pt x="3567" y="520"/>
                  <a:pt x="3610" y="520"/>
                  <a:pt x="3620" y="520"/>
                </a:cubicBezTo>
                <a:cubicBezTo>
                  <a:pt x="3629" y="520"/>
                  <a:pt x="3670" y="520"/>
                  <a:pt x="3680" y="520"/>
                </a:cubicBezTo>
                <a:cubicBezTo>
                  <a:pt x="3689" y="520"/>
                  <a:pt x="3730" y="520"/>
                  <a:pt x="3740" y="520"/>
                </a:cubicBezTo>
                <a:cubicBezTo>
                  <a:pt x="3749" y="520"/>
                  <a:pt x="3789" y="520"/>
                  <a:pt x="3800" y="520"/>
                </a:cubicBezTo>
                <a:cubicBezTo>
                  <a:pt x="3810" y="520"/>
                  <a:pt x="3870" y="520"/>
                  <a:pt x="3880" y="520"/>
                </a:cubicBezTo>
                <a:cubicBezTo>
                  <a:pt x="3889" y="520"/>
                  <a:pt x="3914" y="520"/>
                  <a:pt x="3920" y="520"/>
                </a:cubicBezTo>
                <a:cubicBezTo>
                  <a:pt x="3925" y="520"/>
                  <a:pt x="3954" y="520"/>
                  <a:pt x="3960" y="520"/>
                </a:cubicBezTo>
                <a:cubicBezTo>
                  <a:pt x="3965" y="520"/>
                  <a:pt x="3994" y="520"/>
                  <a:pt x="4000" y="520"/>
                </a:cubicBezTo>
                <a:cubicBezTo>
                  <a:pt x="4005" y="520"/>
                  <a:pt x="4034" y="520"/>
                  <a:pt x="4040" y="520"/>
                </a:cubicBezTo>
                <a:cubicBezTo>
                  <a:pt x="4045" y="520"/>
                  <a:pt x="4074" y="520"/>
                  <a:pt x="4080" y="520"/>
                </a:cubicBezTo>
                <a:cubicBezTo>
                  <a:pt x="4085" y="520"/>
                  <a:pt x="4114" y="520"/>
                  <a:pt x="4120" y="520"/>
                </a:cubicBezTo>
                <a:cubicBezTo>
                  <a:pt x="4125" y="520"/>
                  <a:pt x="4155" y="520"/>
                  <a:pt x="4160" y="520"/>
                </a:cubicBezTo>
                <a:cubicBezTo>
                  <a:pt x="4164" y="520"/>
                  <a:pt x="4175" y="520"/>
                  <a:pt x="4180" y="520"/>
                </a:cubicBezTo>
                <a:cubicBezTo>
                  <a:pt x="4184" y="520"/>
                  <a:pt x="4212" y="520"/>
                  <a:pt x="4220" y="520"/>
                </a:cubicBezTo>
                <a:cubicBezTo>
                  <a:pt x="4227" y="520"/>
                  <a:pt x="4274" y="520"/>
                  <a:pt x="4280" y="520"/>
                </a:cubicBezTo>
                <a:cubicBezTo>
                  <a:pt x="4285" y="520"/>
                  <a:pt x="4296" y="520"/>
                  <a:pt x="4300" y="520"/>
                </a:cubicBezTo>
                <a:cubicBezTo>
                  <a:pt x="4302" y="520"/>
                  <a:pt x="4316" y="520"/>
                  <a:pt x="4320" y="520"/>
                </a:cubicBezTo>
                <a:cubicBezTo>
                  <a:pt x="4322" y="520"/>
                  <a:pt x="4336" y="520"/>
                  <a:pt x="4340" y="520"/>
                </a:cubicBezTo>
                <a:cubicBezTo>
                  <a:pt x="4342" y="520"/>
                  <a:pt x="4356" y="520"/>
                  <a:pt x="4360" y="520"/>
                </a:cubicBezTo>
                <a:cubicBezTo>
                  <a:pt x="4362" y="520"/>
                  <a:pt x="4380" y="522"/>
                  <a:pt x="4380" y="520"/>
                </a:cubicBezTo>
                <a:cubicBezTo>
                  <a:pt x="4380" y="519"/>
                  <a:pt x="4364" y="537"/>
                  <a:pt x="4360" y="540"/>
                </a:cubicBezTo>
                <a:cubicBezTo>
                  <a:pt x="4355" y="543"/>
                  <a:pt x="4324" y="559"/>
                  <a:pt x="4320" y="560"/>
                </a:cubicBezTo>
                <a:cubicBezTo>
                  <a:pt x="4315" y="562"/>
                  <a:pt x="4315" y="559"/>
                  <a:pt x="4300" y="560"/>
                </a:cubicBezTo>
                <a:cubicBezTo>
                  <a:pt x="4285" y="562"/>
                  <a:pt x="4139" y="579"/>
                  <a:pt x="4120" y="580"/>
                </a:cubicBezTo>
                <a:cubicBezTo>
                  <a:pt x="4100" y="582"/>
                  <a:pt x="4053" y="580"/>
                  <a:pt x="4040" y="580"/>
                </a:cubicBezTo>
                <a:cubicBezTo>
                  <a:pt x="4026" y="580"/>
                  <a:pt x="3953" y="580"/>
                  <a:pt x="3940" y="580"/>
                </a:cubicBezTo>
                <a:cubicBezTo>
                  <a:pt x="3926" y="580"/>
                  <a:pt x="3873" y="580"/>
                  <a:pt x="3860" y="580"/>
                </a:cubicBezTo>
                <a:cubicBezTo>
                  <a:pt x="3846" y="580"/>
                  <a:pt x="3779" y="580"/>
                  <a:pt x="3760" y="580"/>
                </a:cubicBezTo>
                <a:cubicBezTo>
                  <a:pt x="3740" y="580"/>
                  <a:pt x="3622" y="580"/>
                  <a:pt x="3600" y="580"/>
                </a:cubicBezTo>
                <a:cubicBezTo>
                  <a:pt x="3577" y="580"/>
                  <a:pt x="3476" y="580"/>
                  <a:pt x="3460" y="580"/>
                </a:cubicBezTo>
                <a:cubicBezTo>
                  <a:pt x="3443" y="580"/>
                  <a:pt x="3391" y="580"/>
                  <a:pt x="3380" y="580"/>
                </a:cubicBezTo>
                <a:cubicBezTo>
                  <a:pt x="3368" y="580"/>
                  <a:pt x="3310" y="580"/>
                  <a:pt x="3300" y="580"/>
                </a:cubicBezTo>
                <a:cubicBezTo>
                  <a:pt x="3289" y="580"/>
                  <a:pt x="3249" y="580"/>
                  <a:pt x="3240" y="580"/>
                </a:cubicBezTo>
                <a:cubicBezTo>
                  <a:pt x="3230" y="580"/>
                  <a:pt x="3189" y="580"/>
                  <a:pt x="3180" y="580"/>
                </a:cubicBezTo>
                <a:cubicBezTo>
                  <a:pt x="3170" y="580"/>
                  <a:pt x="3129" y="580"/>
                  <a:pt x="3120" y="580"/>
                </a:cubicBezTo>
                <a:cubicBezTo>
                  <a:pt x="3110" y="580"/>
                  <a:pt x="3069" y="580"/>
                  <a:pt x="3060" y="580"/>
                </a:cubicBezTo>
                <a:cubicBezTo>
                  <a:pt x="3050" y="580"/>
                  <a:pt x="3009" y="580"/>
                  <a:pt x="3000" y="580"/>
                </a:cubicBezTo>
                <a:cubicBezTo>
                  <a:pt x="2990" y="580"/>
                  <a:pt x="2950" y="580"/>
                  <a:pt x="2940" y="580"/>
                </a:cubicBezTo>
                <a:cubicBezTo>
                  <a:pt x="2929" y="580"/>
                  <a:pt x="2875" y="580"/>
                  <a:pt x="2860" y="580"/>
                </a:cubicBezTo>
                <a:cubicBezTo>
                  <a:pt x="2845" y="580"/>
                  <a:pt x="2751" y="580"/>
                  <a:pt x="2740" y="580"/>
                </a:cubicBezTo>
                <a:cubicBezTo>
                  <a:pt x="2728" y="580"/>
                  <a:pt x="2710" y="580"/>
                  <a:pt x="2700" y="580"/>
                </a:cubicBezTo>
                <a:cubicBezTo>
                  <a:pt x="2689" y="580"/>
                  <a:pt x="2615" y="580"/>
                  <a:pt x="2600" y="580"/>
                </a:cubicBezTo>
                <a:cubicBezTo>
                  <a:pt x="2585" y="580"/>
                  <a:pt x="2510" y="580"/>
                  <a:pt x="2500" y="580"/>
                </a:cubicBezTo>
                <a:cubicBezTo>
                  <a:pt x="2489" y="580"/>
                  <a:pt x="2467" y="580"/>
                  <a:pt x="2460" y="580"/>
                </a:cubicBezTo>
                <a:cubicBezTo>
                  <a:pt x="2452" y="580"/>
                  <a:pt x="2407" y="580"/>
                  <a:pt x="2400" y="580"/>
                </a:cubicBezTo>
                <a:cubicBezTo>
                  <a:pt x="2392" y="580"/>
                  <a:pt x="2367" y="580"/>
                  <a:pt x="2360" y="580"/>
                </a:cubicBezTo>
                <a:cubicBezTo>
                  <a:pt x="2352" y="580"/>
                  <a:pt x="2309" y="580"/>
                  <a:pt x="2300" y="580"/>
                </a:cubicBezTo>
                <a:cubicBezTo>
                  <a:pt x="2290" y="580"/>
                  <a:pt x="2249" y="580"/>
                  <a:pt x="2240" y="580"/>
                </a:cubicBezTo>
                <a:cubicBezTo>
                  <a:pt x="2230" y="580"/>
                  <a:pt x="2187" y="580"/>
                  <a:pt x="2180" y="580"/>
                </a:cubicBezTo>
                <a:cubicBezTo>
                  <a:pt x="2172" y="580"/>
                  <a:pt x="2145" y="580"/>
                  <a:pt x="2140" y="580"/>
                </a:cubicBezTo>
                <a:cubicBezTo>
                  <a:pt x="2134" y="580"/>
                  <a:pt x="2104" y="580"/>
                  <a:pt x="2100" y="580"/>
                </a:cubicBezTo>
                <a:cubicBezTo>
                  <a:pt x="2095" y="580"/>
                  <a:pt x="2084" y="580"/>
                  <a:pt x="2080" y="580"/>
                </a:cubicBezTo>
                <a:cubicBezTo>
                  <a:pt x="2075" y="580"/>
                  <a:pt x="2047" y="580"/>
                  <a:pt x="2040" y="580"/>
                </a:cubicBezTo>
                <a:cubicBezTo>
                  <a:pt x="2032" y="580"/>
                  <a:pt x="1987" y="580"/>
                  <a:pt x="1980" y="580"/>
                </a:cubicBezTo>
                <a:cubicBezTo>
                  <a:pt x="1972" y="580"/>
                  <a:pt x="1949" y="580"/>
                  <a:pt x="1940" y="580"/>
                </a:cubicBezTo>
                <a:cubicBezTo>
                  <a:pt x="1930" y="580"/>
                  <a:pt x="1870" y="580"/>
                  <a:pt x="1860" y="580"/>
                </a:cubicBezTo>
                <a:cubicBezTo>
                  <a:pt x="1849" y="580"/>
                  <a:pt x="1807" y="580"/>
                  <a:pt x="1800" y="580"/>
                </a:cubicBezTo>
                <a:cubicBezTo>
                  <a:pt x="1792" y="580"/>
                  <a:pt x="1767" y="580"/>
                  <a:pt x="1760" y="580"/>
                </a:cubicBezTo>
                <a:cubicBezTo>
                  <a:pt x="1752" y="580"/>
                  <a:pt x="1710" y="580"/>
                  <a:pt x="1700" y="580"/>
                </a:cubicBezTo>
                <a:cubicBezTo>
                  <a:pt x="1689" y="580"/>
                  <a:pt x="1630" y="580"/>
                  <a:pt x="1620" y="580"/>
                </a:cubicBezTo>
                <a:cubicBezTo>
                  <a:pt x="1609" y="580"/>
                  <a:pt x="1570" y="580"/>
                  <a:pt x="1560" y="580"/>
                </a:cubicBezTo>
                <a:cubicBezTo>
                  <a:pt x="1549" y="580"/>
                  <a:pt x="1496" y="580"/>
                  <a:pt x="1480" y="580"/>
                </a:cubicBezTo>
                <a:cubicBezTo>
                  <a:pt x="1463" y="580"/>
                  <a:pt x="1355" y="580"/>
                  <a:pt x="1340" y="580"/>
                </a:cubicBezTo>
                <a:cubicBezTo>
                  <a:pt x="1325" y="580"/>
                  <a:pt x="1295" y="580"/>
                  <a:pt x="1280" y="580"/>
                </a:cubicBezTo>
                <a:cubicBezTo>
                  <a:pt x="1265" y="580"/>
                  <a:pt x="1155" y="580"/>
                  <a:pt x="1140" y="580"/>
                </a:cubicBezTo>
                <a:cubicBezTo>
                  <a:pt x="1125" y="580"/>
                  <a:pt x="1087" y="580"/>
                  <a:pt x="1080" y="580"/>
                </a:cubicBezTo>
                <a:cubicBezTo>
                  <a:pt x="1072" y="580"/>
                  <a:pt x="1045" y="580"/>
                  <a:pt x="1040" y="580"/>
                </a:cubicBezTo>
                <a:cubicBezTo>
                  <a:pt x="1034" y="580"/>
                  <a:pt x="1007" y="580"/>
                  <a:pt x="1000" y="580"/>
                </a:cubicBezTo>
                <a:cubicBezTo>
                  <a:pt x="992" y="580"/>
                  <a:pt x="949" y="580"/>
                  <a:pt x="940" y="580"/>
                </a:cubicBezTo>
                <a:cubicBezTo>
                  <a:pt x="930" y="580"/>
                  <a:pt x="889" y="580"/>
                  <a:pt x="880" y="580"/>
                </a:cubicBezTo>
                <a:cubicBezTo>
                  <a:pt x="870" y="580"/>
                  <a:pt x="829" y="580"/>
                  <a:pt x="820" y="580"/>
                </a:cubicBezTo>
                <a:cubicBezTo>
                  <a:pt x="810" y="580"/>
                  <a:pt x="767" y="580"/>
                  <a:pt x="760" y="580"/>
                </a:cubicBezTo>
                <a:cubicBezTo>
                  <a:pt x="752" y="580"/>
                  <a:pt x="725" y="580"/>
                  <a:pt x="720" y="580"/>
                </a:cubicBezTo>
                <a:cubicBezTo>
                  <a:pt x="714" y="580"/>
                  <a:pt x="685" y="580"/>
                  <a:pt x="680" y="580"/>
                </a:cubicBezTo>
                <a:cubicBezTo>
                  <a:pt x="674" y="580"/>
                  <a:pt x="647" y="580"/>
                  <a:pt x="640" y="580"/>
                </a:cubicBezTo>
                <a:cubicBezTo>
                  <a:pt x="632" y="580"/>
                  <a:pt x="587" y="580"/>
                  <a:pt x="580" y="580"/>
                </a:cubicBezTo>
                <a:cubicBezTo>
                  <a:pt x="572" y="580"/>
                  <a:pt x="545" y="580"/>
                  <a:pt x="540" y="580"/>
                </a:cubicBezTo>
                <a:cubicBezTo>
                  <a:pt x="534" y="580"/>
                  <a:pt x="504" y="580"/>
                  <a:pt x="500" y="580"/>
                </a:cubicBezTo>
                <a:cubicBezTo>
                  <a:pt x="495" y="580"/>
                  <a:pt x="484" y="580"/>
                  <a:pt x="480" y="580"/>
                </a:cubicBezTo>
                <a:cubicBezTo>
                  <a:pt x="475" y="580"/>
                  <a:pt x="444" y="580"/>
                  <a:pt x="440" y="580"/>
                </a:cubicBezTo>
                <a:cubicBezTo>
                  <a:pt x="435" y="580"/>
                  <a:pt x="422" y="580"/>
                  <a:pt x="420" y="580"/>
                </a:cubicBezTo>
                <a:cubicBezTo>
                  <a:pt x="416" y="580"/>
                  <a:pt x="404" y="580"/>
                  <a:pt x="400" y="580"/>
                </a:cubicBezTo>
                <a:cubicBezTo>
                  <a:pt x="395" y="580"/>
                  <a:pt x="364" y="580"/>
                  <a:pt x="360" y="580"/>
                </a:cubicBezTo>
                <a:cubicBezTo>
                  <a:pt x="355" y="580"/>
                  <a:pt x="342" y="580"/>
                  <a:pt x="340" y="580"/>
                </a:cubicBezTo>
                <a:cubicBezTo>
                  <a:pt x="336" y="580"/>
                  <a:pt x="322" y="580"/>
                  <a:pt x="320" y="580"/>
                </a:cubicBezTo>
                <a:cubicBezTo>
                  <a:pt x="316" y="580"/>
                  <a:pt x="302" y="580"/>
                  <a:pt x="300" y="580"/>
                </a:cubicBezTo>
                <a:cubicBezTo>
                  <a:pt x="296" y="580"/>
                  <a:pt x="282" y="580"/>
                  <a:pt x="280" y="580"/>
                </a:cubicBezTo>
                <a:cubicBezTo>
                  <a:pt x="276" y="580"/>
                  <a:pt x="262" y="580"/>
                  <a:pt x="260" y="580"/>
                </a:cubicBezTo>
                <a:cubicBezTo>
                  <a:pt x="256" y="580"/>
                  <a:pt x="242" y="580"/>
                  <a:pt x="240" y="580"/>
                </a:cubicBezTo>
                <a:cubicBezTo>
                  <a:pt x="236" y="580"/>
                  <a:pt x="222" y="580"/>
                  <a:pt x="220" y="580"/>
                </a:cubicBezTo>
                <a:cubicBezTo>
                  <a:pt x="216" y="580"/>
                  <a:pt x="202" y="580"/>
                  <a:pt x="200" y="580"/>
                </a:cubicBezTo>
                <a:cubicBezTo>
                  <a:pt x="196" y="580"/>
                  <a:pt x="181" y="582"/>
                  <a:pt x="180" y="580"/>
                </a:cubicBezTo>
                <a:cubicBezTo>
                  <a:pt x="178" y="579"/>
                  <a:pt x="178" y="563"/>
                  <a:pt x="180" y="560"/>
                </a:cubicBezTo>
                <a:cubicBezTo>
                  <a:pt x="181" y="557"/>
                  <a:pt x="196" y="542"/>
                  <a:pt x="200" y="540"/>
                </a:cubicBezTo>
                <a:cubicBezTo>
                  <a:pt x="202" y="539"/>
                  <a:pt x="215" y="542"/>
                  <a:pt x="220" y="540"/>
                </a:cubicBezTo>
                <a:cubicBezTo>
                  <a:pt x="224" y="539"/>
                  <a:pt x="255" y="523"/>
                  <a:pt x="260" y="520"/>
                </a:cubicBezTo>
                <a:cubicBezTo>
                  <a:pt x="264" y="517"/>
                  <a:pt x="276" y="502"/>
                  <a:pt x="280" y="500"/>
                </a:cubicBezTo>
                <a:cubicBezTo>
                  <a:pt x="282" y="499"/>
                  <a:pt x="295" y="502"/>
                  <a:pt x="300" y="500"/>
                </a:cubicBezTo>
                <a:cubicBezTo>
                  <a:pt x="304" y="499"/>
                  <a:pt x="334" y="483"/>
                  <a:pt x="340" y="480"/>
                </a:cubicBezTo>
                <a:cubicBezTo>
                  <a:pt x="345" y="477"/>
                  <a:pt x="374" y="463"/>
                  <a:pt x="380" y="460"/>
                </a:cubicBezTo>
                <a:cubicBezTo>
                  <a:pt x="385" y="457"/>
                  <a:pt x="412" y="442"/>
                  <a:pt x="420" y="440"/>
                </a:cubicBezTo>
                <a:cubicBezTo>
                  <a:pt x="427" y="439"/>
                  <a:pt x="472" y="442"/>
                  <a:pt x="480" y="440"/>
                </a:cubicBezTo>
                <a:cubicBezTo>
                  <a:pt x="487" y="439"/>
                  <a:pt x="512" y="423"/>
                  <a:pt x="520" y="420"/>
                </a:cubicBezTo>
                <a:cubicBezTo>
                  <a:pt x="527" y="417"/>
                  <a:pt x="572" y="403"/>
                  <a:pt x="580" y="400"/>
                </a:cubicBezTo>
                <a:cubicBezTo>
                  <a:pt x="587" y="397"/>
                  <a:pt x="615" y="382"/>
                  <a:pt x="620" y="380"/>
                </a:cubicBezTo>
                <a:cubicBezTo>
                  <a:pt x="624" y="379"/>
                  <a:pt x="632" y="380"/>
                  <a:pt x="640" y="380"/>
                </a:cubicBezTo>
                <a:cubicBezTo>
                  <a:pt x="647" y="380"/>
                  <a:pt x="712" y="380"/>
                  <a:pt x="720" y="380"/>
                </a:cubicBezTo>
                <a:cubicBezTo>
                  <a:pt x="727" y="380"/>
                  <a:pt x="736" y="380"/>
                  <a:pt x="740" y="380"/>
                </a:cubicBezTo>
                <a:cubicBezTo>
                  <a:pt x="742" y="380"/>
                  <a:pt x="756" y="380"/>
                  <a:pt x="760" y="380"/>
                </a:cubicBezTo>
                <a:cubicBezTo>
                  <a:pt x="762" y="380"/>
                  <a:pt x="776" y="380"/>
                  <a:pt x="780" y="380"/>
                </a:cubicBezTo>
                <a:cubicBezTo>
                  <a:pt x="782" y="380"/>
                  <a:pt x="796" y="380"/>
                  <a:pt x="800" y="380"/>
                </a:cubicBezTo>
                <a:cubicBezTo>
                  <a:pt x="802" y="380"/>
                  <a:pt x="816" y="380"/>
                  <a:pt x="820" y="380"/>
                </a:cubicBezTo>
                <a:cubicBezTo>
                  <a:pt x="822" y="380"/>
                  <a:pt x="836" y="380"/>
                  <a:pt x="840" y="380"/>
                </a:cubicBezTo>
                <a:cubicBezTo>
                  <a:pt x="842" y="380"/>
                  <a:pt x="856" y="380"/>
                  <a:pt x="860" y="380"/>
                </a:cubicBezTo>
                <a:cubicBezTo>
                  <a:pt x="862" y="380"/>
                  <a:pt x="876" y="380"/>
                  <a:pt x="880" y="380"/>
                </a:cubicBezTo>
                <a:cubicBezTo>
                  <a:pt x="882" y="380"/>
                  <a:pt x="900" y="380"/>
                  <a:pt x="900" y="380"/>
                </a:cubicBezTo>
                <a:cubicBezTo>
                  <a:pt x="900" y="380"/>
                  <a:pt x="882" y="380"/>
                  <a:pt x="880" y="380"/>
                </a:cubicBezTo>
                <a:cubicBezTo>
                  <a:pt x="876" y="380"/>
                  <a:pt x="862" y="380"/>
                  <a:pt x="860" y="380"/>
                </a:cubicBezTo>
                <a:cubicBezTo>
                  <a:pt x="856" y="380"/>
                  <a:pt x="845" y="380"/>
                  <a:pt x="840" y="380"/>
                </a:cubicBezTo>
                <a:cubicBezTo>
                  <a:pt x="834" y="380"/>
                  <a:pt x="787" y="380"/>
                  <a:pt x="780" y="380"/>
                </a:cubicBezTo>
                <a:cubicBezTo>
                  <a:pt x="772" y="380"/>
                  <a:pt x="745" y="380"/>
                  <a:pt x="740" y="380"/>
                </a:cubicBezTo>
                <a:cubicBezTo>
                  <a:pt x="734" y="380"/>
                  <a:pt x="705" y="380"/>
                  <a:pt x="700" y="380"/>
                </a:cubicBezTo>
                <a:cubicBezTo>
                  <a:pt x="694" y="380"/>
                  <a:pt x="667" y="380"/>
                  <a:pt x="660" y="380"/>
                </a:cubicBezTo>
                <a:cubicBezTo>
                  <a:pt x="652" y="380"/>
                  <a:pt x="607" y="380"/>
                  <a:pt x="600" y="380"/>
                </a:cubicBezTo>
                <a:cubicBezTo>
                  <a:pt x="592" y="380"/>
                  <a:pt x="567" y="380"/>
                  <a:pt x="560" y="380"/>
                </a:cubicBezTo>
                <a:cubicBezTo>
                  <a:pt x="552" y="380"/>
                  <a:pt x="507" y="380"/>
                  <a:pt x="500" y="380"/>
                </a:cubicBezTo>
                <a:cubicBezTo>
                  <a:pt x="492" y="380"/>
                  <a:pt x="465" y="380"/>
                  <a:pt x="460" y="380"/>
                </a:cubicBezTo>
                <a:cubicBezTo>
                  <a:pt x="454" y="380"/>
                  <a:pt x="425" y="380"/>
                  <a:pt x="420" y="380"/>
                </a:cubicBezTo>
                <a:cubicBezTo>
                  <a:pt x="414" y="380"/>
                  <a:pt x="385" y="380"/>
                  <a:pt x="380" y="380"/>
                </a:cubicBezTo>
                <a:cubicBezTo>
                  <a:pt x="374" y="380"/>
                  <a:pt x="345" y="380"/>
                  <a:pt x="340" y="380"/>
                </a:cubicBezTo>
                <a:cubicBezTo>
                  <a:pt x="334" y="380"/>
                  <a:pt x="304" y="380"/>
                  <a:pt x="300" y="380"/>
                </a:cubicBezTo>
                <a:cubicBezTo>
                  <a:pt x="295" y="380"/>
                  <a:pt x="282" y="380"/>
                  <a:pt x="280" y="380"/>
                </a:cubicBezTo>
                <a:cubicBezTo>
                  <a:pt x="276" y="380"/>
                  <a:pt x="265" y="380"/>
                  <a:pt x="260" y="380"/>
                </a:cubicBezTo>
                <a:cubicBezTo>
                  <a:pt x="254" y="380"/>
                  <a:pt x="205" y="380"/>
                  <a:pt x="200" y="380"/>
                </a:cubicBezTo>
                <a:cubicBezTo>
                  <a:pt x="194" y="380"/>
                  <a:pt x="182" y="380"/>
                  <a:pt x="180" y="380"/>
                </a:cubicBezTo>
                <a:cubicBezTo>
                  <a:pt x="176" y="380"/>
                  <a:pt x="162" y="380"/>
                  <a:pt x="160" y="380"/>
                </a:cubicBezTo>
                <a:cubicBezTo>
                  <a:pt x="156" y="380"/>
                  <a:pt x="142" y="380"/>
                  <a:pt x="140" y="380"/>
                </a:cubicBezTo>
                <a:cubicBezTo>
                  <a:pt x="136" y="380"/>
                  <a:pt x="122" y="380"/>
                  <a:pt x="120" y="380"/>
                </a:cubicBezTo>
                <a:cubicBezTo>
                  <a:pt x="116" y="380"/>
                  <a:pt x="101" y="383"/>
                  <a:pt x="100" y="380"/>
                </a:cubicBezTo>
                <a:cubicBezTo>
                  <a:pt x="98" y="377"/>
                  <a:pt x="96" y="345"/>
                  <a:pt x="100" y="340"/>
                </a:cubicBezTo>
                <a:cubicBezTo>
                  <a:pt x="102" y="336"/>
                  <a:pt x="134" y="322"/>
                  <a:pt x="140" y="320"/>
                </a:cubicBezTo>
                <a:cubicBezTo>
                  <a:pt x="145" y="319"/>
                  <a:pt x="175" y="322"/>
                  <a:pt x="180" y="320"/>
                </a:cubicBezTo>
                <a:cubicBezTo>
                  <a:pt x="184" y="319"/>
                  <a:pt x="195" y="302"/>
                  <a:pt x="200" y="300"/>
                </a:cubicBezTo>
                <a:cubicBezTo>
                  <a:pt x="204" y="299"/>
                  <a:pt x="234" y="302"/>
                  <a:pt x="240" y="300"/>
                </a:cubicBezTo>
                <a:cubicBezTo>
                  <a:pt x="245" y="299"/>
                  <a:pt x="275" y="282"/>
                  <a:pt x="280" y="280"/>
                </a:cubicBezTo>
                <a:cubicBezTo>
                  <a:pt x="284" y="279"/>
                  <a:pt x="296" y="280"/>
                  <a:pt x="300" y="280"/>
                </a:cubicBezTo>
                <a:cubicBezTo>
                  <a:pt x="302" y="280"/>
                  <a:pt x="314" y="280"/>
                  <a:pt x="320" y="280"/>
                </a:cubicBezTo>
                <a:cubicBezTo>
                  <a:pt x="325" y="280"/>
                  <a:pt x="372" y="282"/>
                  <a:pt x="380" y="280"/>
                </a:cubicBezTo>
                <a:cubicBezTo>
                  <a:pt x="387" y="279"/>
                  <a:pt x="415" y="262"/>
                  <a:pt x="420" y="260"/>
                </a:cubicBezTo>
                <a:cubicBezTo>
                  <a:pt x="424" y="259"/>
                  <a:pt x="435" y="260"/>
                  <a:pt x="440" y="260"/>
                </a:cubicBezTo>
                <a:cubicBezTo>
                  <a:pt x="444" y="260"/>
                  <a:pt x="468" y="262"/>
                  <a:pt x="480" y="260"/>
                </a:cubicBezTo>
                <a:cubicBezTo>
                  <a:pt x="491" y="259"/>
                  <a:pt x="585" y="243"/>
                  <a:pt x="600" y="240"/>
                </a:cubicBezTo>
                <a:cubicBezTo>
                  <a:pt x="615" y="237"/>
                  <a:pt x="669" y="223"/>
                  <a:pt x="680" y="220"/>
                </a:cubicBezTo>
                <a:cubicBezTo>
                  <a:pt x="690" y="217"/>
                  <a:pt x="726" y="203"/>
                  <a:pt x="740" y="200"/>
                </a:cubicBezTo>
                <a:cubicBezTo>
                  <a:pt x="753" y="197"/>
                  <a:pt x="841" y="183"/>
                  <a:pt x="860" y="180"/>
                </a:cubicBezTo>
                <a:cubicBezTo>
                  <a:pt x="878" y="177"/>
                  <a:pt x="961" y="163"/>
                  <a:pt x="980" y="160"/>
                </a:cubicBezTo>
                <a:cubicBezTo>
                  <a:pt x="998" y="157"/>
                  <a:pt x="1080" y="145"/>
                  <a:pt x="1100" y="140"/>
                </a:cubicBezTo>
                <a:cubicBezTo>
                  <a:pt x="1119" y="136"/>
                  <a:pt x="1221" y="105"/>
                  <a:pt x="1240" y="100"/>
                </a:cubicBezTo>
                <a:cubicBezTo>
                  <a:pt x="1258" y="96"/>
                  <a:pt x="1323" y="83"/>
                  <a:pt x="1340" y="80"/>
                </a:cubicBezTo>
                <a:cubicBezTo>
                  <a:pt x="1356" y="77"/>
                  <a:pt x="1445" y="62"/>
                  <a:pt x="1460" y="60"/>
                </a:cubicBezTo>
                <a:cubicBezTo>
                  <a:pt x="1475" y="59"/>
                  <a:pt x="1525" y="60"/>
                  <a:pt x="1540" y="60"/>
                </a:cubicBezTo>
                <a:cubicBezTo>
                  <a:pt x="1555" y="60"/>
                  <a:pt x="1645" y="60"/>
                  <a:pt x="1660" y="60"/>
                </a:cubicBezTo>
                <a:cubicBezTo>
                  <a:pt x="1675" y="60"/>
                  <a:pt x="1729" y="60"/>
                  <a:pt x="1740" y="60"/>
                </a:cubicBezTo>
                <a:cubicBezTo>
                  <a:pt x="1750" y="60"/>
                  <a:pt x="1790" y="60"/>
                  <a:pt x="1800" y="60"/>
                </a:cubicBezTo>
                <a:cubicBezTo>
                  <a:pt x="1809" y="60"/>
                  <a:pt x="1850" y="60"/>
                  <a:pt x="1860" y="60"/>
                </a:cubicBezTo>
                <a:cubicBezTo>
                  <a:pt x="1869" y="60"/>
                  <a:pt x="1910" y="60"/>
                  <a:pt x="1920" y="60"/>
                </a:cubicBezTo>
                <a:cubicBezTo>
                  <a:pt x="1929" y="60"/>
                  <a:pt x="1970" y="60"/>
                  <a:pt x="1980" y="60"/>
                </a:cubicBezTo>
                <a:cubicBezTo>
                  <a:pt x="1989" y="60"/>
                  <a:pt x="2030" y="60"/>
                  <a:pt x="2040" y="60"/>
                </a:cubicBezTo>
                <a:cubicBezTo>
                  <a:pt x="2049" y="60"/>
                  <a:pt x="2090" y="60"/>
                  <a:pt x="2100" y="60"/>
                </a:cubicBezTo>
                <a:cubicBezTo>
                  <a:pt x="2109" y="60"/>
                  <a:pt x="2149" y="60"/>
                  <a:pt x="2160" y="60"/>
                </a:cubicBezTo>
                <a:cubicBezTo>
                  <a:pt x="2170" y="60"/>
                  <a:pt x="2228" y="60"/>
                  <a:pt x="2240" y="60"/>
                </a:cubicBezTo>
                <a:cubicBezTo>
                  <a:pt x="2251" y="60"/>
                  <a:pt x="2308" y="60"/>
                  <a:pt x="2320" y="60"/>
                </a:cubicBezTo>
                <a:cubicBezTo>
                  <a:pt x="2331" y="60"/>
                  <a:pt x="2385" y="60"/>
                  <a:pt x="2400" y="60"/>
                </a:cubicBezTo>
                <a:cubicBezTo>
                  <a:pt x="2415" y="60"/>
                  <a:pt x="2505" y="60"/>
                  <a:pt x="2520" y="60"/>
                </a:cubicBezTo>
                <a:cubicBezTo>
                  <a:pt x="2535" y="60"/>
                  <a:pt x="2583" y="60"/>
                  <a:pt x="2600" y="60"/>
                </a:cubicBezTo>
                <a:cubicBezTo>
                  <a:pt x="2616" y="60"/>
                  <a:pt x="2720" y="60"/>
                  <a:pt x="2740" y="60"/>
                </a:cubicBezTo>
                <a:cubicBezTo>
                  <a:pt x="2759" y="60"/>
                  <a:pt x="2843" y="60"/>
                  <a:pt x="2860" y="60"/>
                </a:cubicBezTo>
                <a:cubicBezTo>
                  <a:pt x="2876" y="60"/>
                  <a:pt x="2941" y="60"/>
                  <a:pt x="2960" y="60"/>
                </a:cubicBezTo>
                <a:cubicBezTo>
                  <a:pt x="2978" y="60"/>
                  <a:pt x="3079" y="60"/>
                  <a:pt x="3100" y="60"/>
                </a:cubicBezTo>
                <a:cubicBezTo>
                  <a:pt x="3120" y="60"/>
                  <a:pt x="3219" y="60"/>
                  <a:pt x="3240" y="60"/>
                </a:cubicBezTo>
                <a:cubicBezTo>
                  <a:pt x="3260" y="60"/>
                  <a:pt x="3361" y="60"/>
                  <a:pt x="3380" y="60"/>
                </a:cubicBezTo>
                <a:cubicBezTo>
                  <a:pt x="3398" y="60"/>
                  <a:pt x="3465" y="60"/>
                  <a:pt x="3480" y="60"/>
                </a:cubicBezTo>
                <a:cubicBezTo>
                  <a:pt x="3495" y="60"/>
                  <a:pt x="3568" y="60"/>
                  <a:pt x="3580" y="60"/>
                </a:cubicBezTo>
                <a:cubicBezTo>
                  <a:pt x="3591" y="60"/>
                  <a:pt x="3630" y="60"/>
                  <a:pt x="3640" y="60"/>
                </a:cubicBezTo>
                <a:cubicBezTo>
                  <a:pt x="3649" y="60"/>
                  <a:pt x="3692" y="60"/>
                  <a:pt x="3700" y="60"/>
                </a:cubicBezTo>
                <a:cubicBezTo>
                  <a:pt x="3707" y="60"/>
                  <a:pt x="3735" y="60"/>
                  <a:pt x="3740" y="60"/>
                </a:cubicBezTo>
                <a:cubicBezTo>
                  <a:pt x="3744" y="60"/>
                  <a:pt x="3756" y="60"/>
                  <a:pt x="3760" y="60"/>
                </a:cubicBezTo>
                <a:cubicBezTo>
                  <a:pt x="3762" y="60"/>
                  <a:pt x="3776" y="60"/>
                  <a:pt x="3780" y="60"/>
                </a:cubicBezTo>
                <a:cubicBezTo>
                  <a:pt x="3782" y="60"/>
                  <a:pt x="3796" y="60"/>
                  <a:pt x="3800" y="60"/>
                </a:cubicBezTo>
                <a:cubicBezTo>
                  <a:pt x="3802" y="60"/>
                  <a:pt x="3816" y="60"/>
                  <a:pt x="3820" y="60"/>
                </a:cubicBezTo>
                <a:cubicBezTo>
                  <a:pt x="3822" y="60"/>
                  <a:pt x="3836" y="60"/>
                  <a:pt x="3840" y="60"/>
                </a:cubicBezTo>
                <a:cubicBezTo>
                  <a:pt x="3842" y="60"/>
                  <a:pt x="3855" y="60"/>
                  <a:pt x="3860" y="60"/>
                </a:cubicBezTo>
                <a:cubicBezTo>
                  <a:pt x="3864" y="60"/>
                  <a:pt x="3895" y="60"/>
                  <a:pt x="3900" y="60"/>
                </a:cubicBezTo>
                <a:cubicBezTo>
                  <a:pt x="3904" y="60"/>
                  <a:pt x="3916" y="60"/>
                  <a:pt x="3920" y="60"/>
                </a:cubicBezTo>
                <a:cubicBezTo>
                  <a:pt x="3922" y="60"/>
                  <a:pt x="3936" y="59"/>
                  <a:pt x="3940" y="60"/>
                </a:cubicBezTo>
                <a:cubicBezTo>
                  <a:pt x="3942" y="62"/>
                  <a:pt x="3956" y="77"/>
                  <a:pt x="3960" y="80"/>
                </a:cubicBezTo>
                <a:cubicBezTo>
                  <a:pt x="3962" y="83"/>
                  <a:pt x="3975" y="99"/>
                  <a:pt x="3980" y="100"/>
                </a:cubicBezTo>
                <a:cubicBezTo>
                  <a:pt x="3984" y="102"/>
                  <a:pt x="4016" y="99"/>
                  <a:pt x="4020" y="100"/>
                </a:cubicBezTo>
                <a:cubicBezTo>
                  <a:pt x="4022" y="102"/>
                  <a:pt x="4016" y="117"/>
                  <a:pt x="4020" y="120"/>
                </a:cubicBezTo>
                <a:cubicBezTo>
                  <a:pt x="4022" y="123"/>
                  <a:pt x="4054" y="139"/>
                  <a:pt x="4060" y="140"/>
                </a:cubicBezTo>
                <a:cubicBezTo>
                  <a:pt x="4065" y="142"/>
                  <a:pt x="4096" y="139"/>
                  <a:pt x="4100" y="140"/>
                </a:cubicBezTo>
                <a:cubicBezTo>
                  <a:pt x="4102" y="142"/>
                  <a:pt x="4098" y="159"/>
                  <a:pt x="4100" y="160"/>
                </a:cubicBezTo>
                <a:cubicBezTo>
                  <a:pt x="4101" y="162"/>
                  <a:pt x="4116" y="160"/>
                  <a:pt x="4120" y="160"/>
                </a:cubicBezTo>
                <a:cubicBezTo>
                  <a:pt x="4122" y="160"/>
                  <a:pt x="4136" y="160"/>
                  <a:pt x="4140" y="160"/>
                </a:cubicBezTo>
                <a:cubicBezTo>
                  <a:pt x="4142" y="160"/>
                  <a:pt x="4156" y="159"/>
                  <a:pt x="4160" y="160"/>
                </a:cubicBezTo>
                <a:cubicBezTo>
                  <a:pt x="4162" y="162"/>
                  <a:pt x="4181" y="179"/>
                  <a:pt x="4180" y="180"/>
                </a:cubicBezTo>
                <a:cubicBezTo>
                  <a:pt x="4178" y="182"/>
                  <a:pt x="4147" y="179"/>
                  <a:pt x="4140" y="180"/>
                </a:cubicBezTo>
                <a:cubicBezTo>
                  <a:pt x="4132" y="182"/>
                  <a:pt x="4087" y="199"/>
                  <a:pt x="4080" y="200"/>
                </a:cubicBezTo>
                <a:cubicBezTo>
                  <a:pt x="4072" y="202"/>
                  <a:pt x="4047" y="200"/>
                  <a:pt x="4040" y="200"/>
                </a:cubicBezTo>
                <a:cubicBezTo>
                  <a:pt x="4032" y="200"/>
                  <a:pt x="3990" y="200"/>
                  <a:pt x="3980" y="200"/>
                </a:cubicBezTo>
                <a:cubicBezTo>
                  <a:pt x="3969" y="200"/>
                  <a:pt x="3915" y="200"/>
                  <a:pt x="3900" y="200"/>
                </a:cubicBezTo>
                <a:cubicBezTo>
                  <a:pt x="3885" y="200"/>
                  <a:pt x="3798" y="200"/>
                  <a:pt x="3780" y="200"/>
                </a:cubicBezTo>
                <a:cubicBezTo>
                  <a:pt x="3761" y="200"/>
                  <a:pt x="3676" y="200"/>
                  <a:pt x="3660" y="200"/>
                </a:cubicBezTo>
                <a:cubicBezTo>
                  <a:pt x="3643" y="200"/>
                  <a:pt x="3576" y="200"/>
                  <a:pt x="3560" y="200"/>
                </a:cubicBezTo>
                <a:cubicBezTo>
                  <a:pt x="3543" y="200"/>
                  <a:pt x="3456" y="200"/>
                  <a:pt x="3440" y="200"/>
                </a:cubicBezTo>
                <a:cubicBezTo>
                  <a:pt x="3423" y="200"/>
                  <a:pt x="3356" y="200"/>
                  <a:pt x="3340" y="200"/>
                </a:cubicBezTo>
                <a:cubicBezTo>
                  <a:pt x="3323" y="200"/>
                  <a:pt x="3236" y="200"/>
                  <a:pt x="3220" y="200"/>
                </a:cubicBezTo>
                <a:cubicBezTo>
                  <a:pt x="3203" y="200"/>
                  <a:pt x="3138" y="200"/>
                  <a:pt x="3120" y="200"/>
                </a:cubicBezTo>
                <a:cubicBezTo>
                  <a:pt x="3101" y="200"/>
                  <a:pt x="3000" y="200"/>
                  <a:pt x="2980" y="200"/>
                </a:cubicBezTo>
                <a:cubicBezTo>
                  <a:pt x="2959" y="200"/>
                  <a:pt x="2859" y="200"/>
                  <a:pt x="2840" y="200"/>
                </a:cubicBezTo>
                <a:cubicBezTo>
                  <a:pt x="2820" y="200"/>
                  <a:pt x="2739" y="200"/>
                  <a:pt x="2720" y="200"/>
                </a:cubicBezTo>
                <a:cubicBezTo>
                  <a:pt x="2700" y="200"/>
                  <a:pt x="2599" y="200"/>
                  <a:pt x="2580" y="200"/>
                </a:cubicBezTo>
                <a:cubicBezTo>
                  <a:pt x="2560" y="200"/>
                  <a:pt x="2479" y="200"/>
                  <a:pt x="2460" y="200"/>
                </a:cubicBezTo>
                <a:cubicBezTo>
                  <a:pt x="2440" y="200"/>
                  <a:pt x="2344" y="200"/>
                  <a:pt x="2320" y="200"/>
                </a:cubicBezTo>
                <a:cubicBezTo>
                  <a:pt x="2295" y="200"/>
                  <a:pt x="2165" y="200"/>
                  <a:pt x="2140" y="200"/>
                </a:cubicBezTo>
                <a:cubicBezTo>
                  <a:pt x="2114" y="200"/>
                  <a:pt x="2004" y="200"/>
                  <a:pt x="1980" y="200"/>
                </a:cubicBezTo>
                <a:cubicBezTo>
                  <a:pt x="1955" y="200"/>
                  <a:pt x="1844" y="200"/>
                  <a:pt x="1820" y="200"/>
                </a:cubicBezTo>
                <a:cubicBezTo>
                  <a:pt x="1795" y="200"/>
                  <a:pt x="1682" y="200"/>
                  <a:pt x="1660" y="200"/>
                </a:cubicBezTo>
                <a:cubicBezTo>
                  <a:pt x="1637" y="200"/>
                  <a:pt x="1542" y="200"/>
                  <a:pt x="1520" y="200"/>
                </a:cubicBezTo>
                <a:cubicBezTo>
                  <a:pt x="1497" y="200"/>
                  <a:pt x="1380" y="200"/>
                  <a:pt x="1360" y="200"/>
                </a:cubicBezTo>
                <a:cubicBezTo>
                  <a:pt x="1339" y="200"/>
                  <a:pt x="1256" y="200"/>
                  <a:pt x="1240" y="200"/>
                </a:cubicBezTo>
                <a:cubicBezTo>
                  <a:pt x="1223" y="200"/>
                  <a:pt x="1155" y="200"/>
                  <a:pt x="1140" y="200"/>
                </a:cubicBezTo>
                <a:cubicBezTo>
                  <a:pt x="1125" y="200"/>
                  <a:pt x="1053" y="200"/>
                  <a:pt x="1040" y="200"/>
                </a:cubicBezTo>
                <a:cubicBezTo>
                  <a:pt x="1026" y="200"/>
                  <a:pt x="971" y="200"/>
                  <a:pt x="960" y="200"/>
                </a:cubicBezTo>
                <a:cubicBezTo>
                  <a:pt x="948" y="200"/>
                  <a:pt x="890" y="200"/>
                  <a:pt x="880" y="200"/>
                </a:cubicBezTo>
                <a:cubicBezTo>
                  <a:pt x="869" y="200"/>
                  <a:pt x="830" y="200"/>
                  <a:pt x="820" y="200"/>
                </a:cubicBezTo>
                <a:cubicBezTo>
                  <a:pt x="809" y="200"/>
                  <a:pt x="750" y="200"/>
                  <a:pt x="740" y="200"/>
                </a:cubicBezTo>
                <a:cubicBezTo>
                  <a:pt x="729" y="200"/>
                  <a:pt x="687" y="200"/>
                  <a:pt x="680" y="200"/>
                </a:cubicBezTo>
                <a:cubicBezTo>
                  <a:pt x="672" y="200"/>
                  <a:pt x="647" y="200"/>
                  <a:pt x="640" y="200"/>
                </a:cubicBezTo>
                <a:cubicBezTo>
                  <a:pt x="632" y="200"/>
                  <a:pt x="587" y="200"/>
                  <a:pt x="580" y="200"/>
                </a:cubicBezTo>
                <a:cubicBezTo>
                  <a:pt x="572" y="200"/>
                  <a:pt x="544" y="200"/>
                  <a:pt x="540" y="200"/>
                </a:cubicBezTo>
                <a:cubicBezTo>
                  <a:pt x="535" y="200"/>
                  <a:pt x="522" y="200"/>
                  <a:pt x="520" y="200"/>
                </a:cubicBezTo>
                <a:cubicBezTo>
                  <a:pt x="516" y="200"/>
                  <a:pt x="504" y="200"/>
                  <a:pt x="500" y="200"/>
                </a:cubicBezTo>
                <a:cubicBezTo>
                  <a:pt x="495" y="200"/>
                  <a:pt x="464" y="200"/>
                  <a:pt x="460" y="200"/>
                </a:cubicBezTo>
                <a:cubicBezTo>
                  <a:pt x="455" y="200"/>
                  <a:pt x="442" y="200"/>
                  <a:pt x="440" y="200"/>
                </a:cubicBezTo>
                <a:cubicBezTo>
                  <a:pt x="436" y="200"/>
                  <a:pt x="424" y="200"/>
                  <a:pt x="420" y="200"/>
                </a:cubicBezTo>
                <a:cubicBezTo>
                  <a:pt x="415" y="200"/>
                  <a:pt x="384" y="200"/>
                  <a:pt x="380" y="200"/>
                </a:cubicBezTo>
                <a:cubicBezTo>
                  <a:pt x="375" y="200"/>
                  <a:pt x="364" y="200"/>
                  <a:pt x="360" y="200"/>
                </a:cubicBezTo>
                <a:cubicBezTo>
                  <a:pt x="355" y="200"/>
                  <a:pt x="325" y="200"/>
                  <a:pt x="320" y="200"/>
                </a:cubicBezTo>
                <a:cubicBezTo>
                  <a:pt x="314" y="200"/>
                  <a:pt x="287" y="200"/>
                  <a:pt x="280" y="200"/>
                </a:cubicBezTo>
                <a:cubicBezTo>
                  <a:pt x="272" y="200"/>
                  <a:pt x="227" y="200"/>
                  <a:pt x="220" y="200"/>
                </a:cubicBezTo>
                <a:cubicBezTo>
                  <a:pt x="212" y="200"/>
                  <a:pt x="185" y="200"/>
                  <a:pt x="180" y="200"/>
                </a:cubicBezTo>
                <a:cubicBezTo>
                  <a:pt x="174" y="200"/>
                  <a:pt x="144" y="200"/>
                  <a:pt x="140" y="200"/>
                </a:cubicBezTo>
                <a:cubicBezTo>
                  <a:pt x="135" y="200"/>
                  <a:pt x="124" y="200"/>
                  <a:pt x="120" y="200"/>
                </a:cubicBezTo>
                <a:cubicBezTo>
                  <a:pt x="115" y="200"/>
                  <a:pt x="80" y="200"/>
                  <a:pt x="80" y="200"/>
                </a:cubicBezTo>
                <a:cubicBezTo>
                  <a:pt x="80" y="200"/>
                  <a:pt x="115" y="202"/>
                  <a:pt x="120" y="200"/>
                </a:cubicBezTo>
                <a:cubicBezTo>
                  <a:pt x="124" y="199"/>
                  <a:pt x="134" y="183"/>
                  <a:pt x="140" y="180"/>
                </a:cubicBezTo>
                <a:cubicBezTo>
                  <a:pt x="145" y="177"/>
                  <a:pt x="194" y="162"/>
                  <a:pt x="200" y="160"/>
                </a:cubicBezTo>
                <a:cubicBezTo>
                  <a:pt x="205" y="159"/>
                  <a:pt x="215" y="160"/>
                  <a:pt x="220" y="160"/>
                </a:cubicBezTo>
                <a:cubicBezTo>
                  <a:pt x="224" y="160"/>
                  <a:pt x="254" y="160"/>
                  <a:pt x="260" y="160"/>
                </a:cubicBezTo>
                <a:cubicBezTo>
                  <a:pt x="265" y="160"/>
                  <a:pt x="292" y="162"/>
                  <a:pt x="300" y="160"/>
                </a:cubicBezTo>
                <a:cubicBezTo>
                  <a:pt x="307" y="159"/>
                  <a:pt x="352" y="142"/>
                  <a:pt x="360" y="140"/>
                </a:cubicBezTo>
                <a:cubicBezTo>
                  <a:pt x="367" y="139"/>
                  <a:pt x="392" y="140"/>
                  <a:pt x="400" y="140"/>
                </a:cubicBezTo>
                <a:cubicBezTo>
                  <a:pt x="407" y="140"/>
                  <a:pt x="449" y="140"/>
                  <a:pt x="460" y="140"/>
                </a:cubicBezTo>
                <a:cubicBezTo>
                  <a:pt x="470" y="140"/>
                  <a:pt x="526" y="140"/>
                  <a:pt x="540" y="140"/>
                </a:cubicBezTo>
                <a:cubicBezTo>
                  <a:pt x="553" y="140"/>
                  <a:pt x="628" y="140"/>
                  <a:pt x="640" y="140"/>
                </a:cubicBezTo>
                <a:cubicBezTo>
                  <a:pt x="651" y="140"/>
                  <a:pt x="689" y="140"/>
                  <a:pt x="700" y="140"/>
                </a:cubicBezTo>
                <a:cubicBezTo>
                  <a:pt x="710" y="140"/>
                  <a:pt x="766" y="140"/>
                  <a:pt x="780" y="140"/>
                </a:cubicBezTo>
                <a:cubicBezTo>
                  <a:pt x="793" y="140"/>
                  <a:pt x="866" y="140"/>
                  <a:pt x="880" y="140"/>
                </a:cubicBezTo>
                <a:cubicBezTo>
                  <a:pt x="893" y="140"/>
                  <a:pt x="945" y="140"/>
                  <a:pt x="960" y="140"/>
                </a:cubicBezTo>
                <a:cubicBezTo>
                  <a:pt x="975" y="140"/>
                  <a:pt x="1061" y="140"/>
                  <a:pt x="1080" y="140"/>
                </a:cubicBezTo>
                <a:cubicBezTo>
                  <a:pt x="1098" y="140"/>
                  <a:pt x="1183" y="140"/>
                  <a:pt x="1200" y="140"/>
                </a:cubicBezTo>
                <a:cubicBezTo>
                  <a:pt x="1216" y="140"/>
                  <a:pt x="1283" y="140"/>
                  <a:pt x="1300" y="140"/>
                </a:cubicBezTo>
                <a:cubicBezTo>
                  <a:pt x="1316" y="140"/>
                  <a:pt x="1403" y="140"/>
                  <a:pt x="1420" y="140"/>
                </a:cubicBezTo>
                <a:cubicBezTo>
                  <a:pt x="1436" y="140"/>
                  <a:pt x="1506" y="140"/>
                  <a:pt x="1520" y="140"/>
                </a:cubicBezTo>
                <a:cubicBezTo>
                  <a:pt x="1533" y="140"/>
                  <a:pt x="1586" y="140"/>
                  <a:pt x="1600" y="140"/>
                </a:cubicBezTo>
                <a:cubicBezTo>
                  <a:pt x="1613" y="140"/>
                  <a:pt x="1688" y="140"/>
                  <a:pt x="1700" y="140"/>
                </a:cubicBezTo>
                <a:cubicBezTo>
                  <a:pt x="1711" y="140"/>
                  <a:pt x="1752" y="140"/>
                  <a:pt x="1760" y="140"/>
                </a:cubicBezTo>
                <a:cubicBezTo>
                  <a:pt x="1767" y="140"/>
                  <a:pt x="1794" y="140"/>
                  <a:pt x="1800" y="140"/>
                </a:cubicBezTo>
                <a:cubicBezTo>
                  <a:pt x="1805" y="140"/>
                  <a:pt x="1835" y="140"/>
                  <a:pt x="1840" y="140"/>
                </a:cubicBezTo>
                <a:cubicBezTo>
                  <a:pt x="1844" y="140"/>
                  <a:pt x="1855" y="140"/>
                  <a:pt x="1860" y="140"/>
                </a:cubicBezTo>
                <a:cubicBezTo>
                  <a:pt x="1864" y="140"/>
                  <a:pt x="1895" y="140"/>
                  <a:pt x="1900" y="140"/>
                </a:cubicBezTo>
                <a:cubicBezTo>
                  <a:pt x="1904" y="140"/>
                  <a:pt x="1916" y="140"/>
                  <a:pt x="1920" y="140"/>
                </a:cubicBezTo>
                <a:cubicBezTo>
                  <a:pt x="1922" y="140"/>
                  <a:pt x="1936" y="140"/>
                  <a:pt x="1940" y="140"/>
                </a:cubicBezTo>
                <a:cubicBezTo>
                  <a:pt x="1942" y="140"/>
                  <a:pt x="1956" y="140"/>
                  <a:pt x="1960" y="140"/>
                </a:cubicBezTo>
                <a:cubicBezTo>
                  <a:pt x="1962" y="140"/>
                  <a:pt x="1976" y="140"/>
                  <a:pt x="1980" y="140"/>
                </a:cubicBezTo>
                <a:cubicBezTo>
                  <a:pt x="1982" y="140"/>
                  <a:pt x="1996" y="140"/>
                  <a:pt x="2000" y="140"/>
                </a:cubicBezTo>
                <a:cubicBezTo>
                  <a:pt x="2002" y="140"/>
                  <a:pt x="2015" y="140"/>
                  <a:pt x="2020" y="140"/>
                </a:cubicBezTo>
                <a:cubicBezTo>
                  <a:pt x="2024" y="140"/>
                  <a:pt x="2055" y="140"/>
                  <a:pt x="2060" y="140"/>
                </a:cubicBezTo>
                <a:cubicBezTo>
                  <a:pt x="2064" y="140"/>
                  <a:pt x="2075" y="140"/>
                  <a:pt x="2080" y="140"/>
                </a:cubicBezTo>
                <a:cubicBezTo>
                  <a:pt x="2084" y="140"/>
                  <a:pt x="2115" y="140"/>
                  <a:pt x="2120" y="140"/>
                </a:cubicBezTo>
                <a:cubicBezTo>
                  <a:pt x="2124" y="140"/>
                  <a:pt x="2136" y="140"/>
                  <a:pt x="2140" y="140"/>
                </a:cubicBezTo>
                <a:cubicBezTo>
                  <a:pt x="2142" y="140"/>
                  <a:pt x="2161" y="140"/>
                  <a:pt x="2160" y="140"/>
                </a:cubicBezTo>
                <a:cubicBezTo>
                  <a:pt x="2158" y="140"/>
                  <a:pt x="2125" y="140"/>
                  <a:pt x="2120" y="140"/>
                </a:cubicBezTo>
                <a:cubicBezTo>
                  <a:pt x="2114" y="140"/>
                  <a:pt x="2087" y="140"/>
                  <a:pt x="2080" y="140"/>
                </a:cubicBezTo>
                <a:cubicBezTo>
                  <a:pt x="2072" y="140"/>
                  <a:pt x="2031" y="140"/>
                  <a:pt x="2020" y="140"/>
                </a:cubicBezTo>
                <a:cubicBezTo>
                  <a:pt x="2008" y="140"/>
                  <a:pt x="1936" y="139"/>
                  <a:pt x="1920" y="140"/>
                </a:cubicBezTo>
                <a:cubicBezTo>
                  <a:pt x="1903" y="142"/>
                  <a:pt x="1819" y="157"/>
                  <a:pt x="1800" y="160"/>
                </a:cubicBezTo>
                <a:cubicBezTo>
                  <a:pt x="1780" y="163"/>
                  <a:pt x="1680" y="176"/>
                  <a:pt x="1660" y="180"/>
                </a:cubicBezTo>
                <a:cubicBezTo>
                  <a:pt x="1639" y="185"/>
                  <a:pt x="1544" y="216"/>
                  <a:pt x="1520" y="220"/>
                </a:cubicBezTo>
                <a:cubicBezTo>
                  <a:pt x="1495" y="225"/>
                  <a:pt x="1364" y="236"/>
                  <a:pt x="1340" y="240"/>
                </a:cubicBezTo>
                <a:cubicBezTo>
                  <a:pt x="1315" y="245"/>
                  <a:pt x="1220" y="276"/>
                  <a:pt x="1200" y="280"/>
                </a:cubicBezTo>
                <a:cubicBezTo>
                  <a:pt x="1179" y="285"/>
                  <a:pt x="1080" y="296"/>
                  <a:pt x="1060" y="300"/>
                </a:cubicBezTo>
                <a:cubicBezTo>
                  <a:pt x="1039" y="305"/>
                  <a:pt x="939" y="336"/>
                  <a:pt x="920" y="340"/>
                </a:cubicBezTo>
                <a:cubicBezTo>
                  <a:pt x="900" y="345"/>
                  <a:pt x="815" y="357"/>
                  <a:pt x="800" y="360"/>
                </a:cubicBezTo>
                <a:cubicBezTo>
                  <a:pt x="785" y="363"/>
                  <a:pt x="730" y="379"/>
                  <a:pt x="720" y="380"/>
                </a:cubicBezTo>
                <a:cubicBezTo>
                  <a:pt x="709" y="382"/>
                  <a:pt x="669" y="380"/>
                  <a:pt x="660" y="380"/>
                </a:cubicBezTo>
                <a:cubicBezTo>
                  <a:pt x="650" y="380"/>
                  <a:pt x="607" y="380"/>
                  <a:pt x="600" y="380"/>
                </a:cubicBezTo>
                <a:cubicBezTo>
                  <a:pt x="592" y="380"/>
                  <a:pt x="565" y="380"/>
                  <a:pt x="560" y="380"/>
                </a:cubicBezTo>
                <a:cubicBezTo>
                  <a:pt x="554" y="380"/>
                  <a:pt x="524" y="380"/>
                  <a:pt x="520" y="380"/>
                </a:cubicBezTo>
                <a:cubicBezTo>
                  <a:pt x="515" y="380"/>
                  <a:pt x="502" y="380"/>
                  <a:pt x="500" y="380"/>
                </a:cubicBezTo>
                <a:cubicBezTo>
                  <a:pt x="496" y="380"/>
                  <a:pt x="480" y="380"/>
                  <a:pt x="480" y="380"/>
                </a:cubicBezTo>
                <a:cubicBezTo>
                  <a:pt x="480" y="380"/>
                  <a:pt x="494" y="380"/>
                  <a:pt x="500" y="380"/>
                </a:cubicBezTo>
                <a:cubicBezTo>
                  <a:pt x="505" y="380"/>
                  <a:pt x="548" y="380"/>
                  <a:pt x="560" y="380"/>
                </a:cubicBezTo>
                <a:cubicBezTo>
                  <a:pt x="571" y="380"/>
                  <a:pt x="643" y="382"/>
                  <a:pt x="660" y="380"/>
                </a:cubicBezTo>
                <a:cubicBezTo>
                  <a:pt x="676" y="379"/>
                  <a:pt x="760" y="363"/>
                  <a:pt x="780" y="360"/>
                </a:cubicBezTo>
                <a:cubicBezTo>
                  <a:pt x="799" y="357"/>
                  <a:pt x="900" y="342"/>
                  <a:pt x="920" y="340"/>
                </a:cubicBezTo>
                <a:cubicBezTo>
                  <a:pt x="939" y="339"/>
                  <a:pt x="1019" y="340"/>
                  <a:pt x="1040" y="340"/>
                </a:cubicBezTo>
                <a:cubicBezTo>
                  <a:pt x="1060" y="340"/>
                  <a:pt x="1175" y="340"/>
                  <a:pt x="1200" y="340"/>
                </a:cubicBezTo>
                <a:cubicBezTo>
                  <a:pt x="1224" y="340"/>
                  <a:pt x="1335" y="340"/>
                  <a:pt x="1360" y="340"/>
                </a:cubicBezTo>
                <a:cubicBezTo>
                  <a:pt x="1384" y="340"/>
                  <a:pt x="1497" y="340"/>
                  <a:pt x="1520" y="340"/>
                </a:cubicBezTo>
                <a:cubicBezTo>
                  <a:pt x="1542" y="340"/>
                  <a:pt x="1639" y="340"/>
                  <a:pt x="1660" y="340"/>
                </a:cubicBezTo>
                <a:cubicBezTo>
                  <a:pt x="1680" y="340"/>
                  <a:pt x="1783" y="340"/>
                  <a:pt x="1800" y="340"/>
                </a:cubicBezTo>
                <a:cubicBezTo>
                  <a:pt x="1816" y="340"/>
                  <a:pt x="1869" y="340"/>
                  <a:pt x="1880" y="340"/>
                </a:cubicBezTo>
                <a:cubicBezTo>
                  <a:pt x="1890" y="340"/>
                  <a:pt x="1934" y="340"/>
                  <a:pt x="1940" y="340"/>
                </a:cubicBezTo>
                <a:cubicBezTo>
                  <a:pt x="1945" y="340"/>
                  <a:pt x="1956" y="340"/>
                  <a:pt x="1960" y="340"/>
                </a:cubicBezTo>
                <a:cubicBezTo>
                  <a:pt x="1962" y="340"/>
                  <a:pt x="1981" y="340"/>
                  <a:pt x="1980" y="340"/>
                </a:cubicBezTo>
                <a:cubicBezTo>
                  <a:pt x="1978" y="340"/>
                  <a:pt x="1947" y="340"/>
                  <a:pt x="1940" y="340"/>
                </a:cubicBezTo>
                <a:cubicBezTo>
                  <a:pt x="1932" y="340"/>
                  <a:pt x="1891" y="340"/>
                  <a:pt x="1880" y="340"/>
                </a:cubicBezTo>
                <a:cubicBezTo>
                  <a:pt x="1868" y="340"/>
                  <a:pt x="1796" y="339"/>
                  <a:pt x="1780" y="340"/>
                </a:cubicBezTo>
                <a:cubicBezTo>
                  <a:pt x="1763" y="342"/>
                  <a:pt x="1678" y="356"/>
                  <a:pt x="1660" y="360"/>
                </a:cubicBezTo>
                <a:cubicBezTo>
                  <a:pt x="1641" y="365"/>
                  <a:pt x="1555" y="396"/>
                  <a:pt x="1540" y="400"/>
                </a:cubicBezTo>
                <a:cubicBezTo>
                  <a:pt x="1525" y="405"/>
                  <a:pt x="1471" y="419"/>
                  <a:pt x="1460" y="420"/>
                </a:cubicBezTo>
                <a:cubicBezTo>
                  <a:pt x="1448" y="422"/>
                  <a:pt x="1387" y="420"/>
                  <a:pt x="1380" y="420"/>
                </a:cubicBezTo>
                <a:cubicBezTo>
                  <a:pt x="1372" y="420"/>
                  <a:pt x="1364" y="420"/>
                  <a:pt x="1360" y="420"/>
                </a:cubicBezTo>
                <a:cubicBezTo>
                  <a:pt x="1355" y="420"/>
                  <a:pt x="1325" y="419"/>
                  <a:pt x="1320" y="420"/>
                </a:cubicBezTo>
                <a:cubicBezTo>
                  <a:pt x="1314" y="422"/>
                  <a:pt x="1285" y="437"/>
                  <a:pt x="1280" y="440"/>
                </a:cubicBezTo>
                <a:cubicBezTo>
                  <a:pt x="1274" y="443"/>
                  <a:pt x="1242" y="462"/>
                  <a:pt x="1240" y="460"/>
                </a:cubicBezTo>
                <a:cubicBezTo>
                  <a:pt x="1236" y="459"/>
                  <a:pt x="1240" y="416"/>
                  <a:pt x="1240" y="420"/>
                </a:cubicBezTo>
                <a:cubicBezTo>
                  <a:pt x="1240" y="425"/>
                  <a:pt x="1238" y="403"/>
                  <a:pt x="1240" y="400"/>
                </a:cubicBezTo>
                <a:cubicBezTo>
                  <a:pt x="1241" y="397"/>
                  <a:pt x="1258" y="383"/>
                  <a:pt x="1260" y="380"/>
                </a:cubicBezTo>
                <a:cubicBezTo>
                  <a:pt x="1261" y="377"/>
                  <a:pt x="1260" y="357"/>
                  <a:pt x="1260" y="360"/>
                </a:cubicBezTo>
                <a:cubicBezTo>
                  <a:pt x="1260" y="363"/>
                  <a:pt x="1260" y="337"/>
                  <a:pt x="1260" y="340"/>
                </a:cubicBezTo>
                <a:cubicBezTo>
                  <a:pt x="1260" y="343"/>
                  <a:pt x="1260" y="316"/>
                  <a:pt x="1260" y="320"/>
                </a:cubicBezTo>
                <a:cubicBezTo>
                  <a:pt x="1260" y="325"/>
                  <a:pt x="1261" y="283"/>
                  <a:pt x="1260" y="280"/>
                </a:cubicBezTo>
                <a:cubicBezTo>
                  <a:pt x="1258" y="277"/>
                  <a:pt x="1242" y="282"/>
                  <a:pt x="1240" y="280"/>
                </a:cubicBezTo>
                <a:cubicBezTo>
                  <a:pt x="1236" y="279"/>
                  <a:pt x="1224" y="263"/>
                  <a:pt x="1220" y="260"/>
                </a:cubicBezTo>
                <a:cubicBezTo>
                  <a:pt x="1215" y="257"/>
                  <a:pt x="1184" y="242"/>
                  <a:pt x="1180" y="240"/>
                </a:cubicBezTo>
                <a:cubicBezTo>
                  <a:pt x="1175" y="239"/>
                  <a:pt x="1165" y="240"/>
                  <a:pt x="1160" y="240"/>
                </a:cubicBezTo>
                <a:cubicBezTo>
                  <a:pt x="1154" y="240"/>
                  <a:pt x="1109" y="240"/>
                  <a:pt x="1100" y="240"/>
                </a:cubicBezTo>
                <a:cubicBezTo>
                  <a:pt x="1090" y="240"/>
                  <a:pt x="1049" y="242"/>
                  <a:pt x="1040" y="240"/>
                </a:cubicBezTo>
                <a:cubicBezTo>
                  <a:pt x="1030" y="239"/>
                  <a:pt x="989" y="223"/>
                  <a:pt x="980" y="220"/>
                </a:cubicBezTo>
                <a:cubicBezTo>
                  <a:pt x="970" y="217"/>
                  <a:pt x="927" y="202"/>
                  <a:pt x="920" y="200"/>
                </a:cubicBezTo>
                <a:cubicBezTo>
                  <a:pt x="912" y="199"/>
                  <a:pt x="887" y="200"/>
                  <a:pt x="880" y="200"/>
                </a:cubicBezTo>
                <a:cubicBezTo>
                  <a:pt x="872" y="200"/>
                  <a:pt x="829" y="200"/>
                  <a:pt x="820" y="200"/>
                </a:cubicBezTo>
                <a:cubicBezTo>
                  <a:pt x="810" y="200"/>
                  <a:pt x="769" y="200"/>
                  <a:pt x="760" y="200"/>
                </a:cubicBezTo>
                <a:cubicBezTo>
                  <a:pt x="750" y="200"/>
                  <a:pt x="707" y="200"/>
                  <a:pt x="700" y="200"/>
                </a:cubicBezTo>
                <a:cubicBezTo>
                  <a:pt x="692" y="200"/>
                  <a:pt x="665" y="200"/>
                  <a:pt x="660" y="200"/>
                </a:cubicBezTo>
                <a:cubicBezTo>
                  <a:pt x="654" y="200"/>
                  <a:pt x="624" y="200"/>
                  <a:pt x="620" y="200"/>
                </a:cubicBezTo>
                <a:cubicBezTo>
                  <a:pt x="615" y="200"/>
                  <a:pt x="605" y="200"/>
                  <a:pt x="600" y="200"/>
                </a:cubicBezTo>
                <a:cubicBezTo>
                  <a:pt x="594" y="200"/>
                  <a:pt x="545" y="200"/>
                  <a:pt x="540" y="200"/>
                </a:cubicBezTo>
                <a:cubicBezTo>
                  <a:pt x="534" y="200"/>
                  <a:pt x="522" y="200"/>
                  <a:pt x="520" y="200"/>
                </a:cubicBezTo>
                <a:cubicBezTo>
                  <a:pt x="516" y="200"/>
                  <a:pt x="502" y="200"/>
                  <a:pt x="500" y="200"/>
                </a:cubicBezTo>
                <a:cubicBezTo>
                  <a:pt x="496" y="200"/>
                  <a:pt x="481" y="199"/>
                  <a:pt x="480" y="200"/>
                </a:cubicBezTo>
                <a:cubicBezTo>
                  <a:pt x="478" y="202"/>
                  <a:pt x="480" y="223"/>
                  <a:pt x="480" y="220"/>
                </a:cubicBezTo>
                <a:cubicBezTo>
                  <a:pt x="480" y="217"/>
                  <a:pt x="476" y="239"/>
                  <a:pt x="480" y="240"/>
                </a:cubicBezTo>
                <a:cubicBezTo>
                  <a:pt x="482" y="242"/>
                  <a:pt x="514" y="240"/>
                  <a:pt x="520" y="240"/>
                </a:cubicBezTo>
                <a:cubicBezTo>
                  <a:pt x="525" y="240"/>
                  <a:pt x="554" y="240"/>
                  <a:pt x="560" y="240"/>
                </a:cubicBezTo>
                <a:cubicBezTo>
                  <a:pt x="565" y="240"/>
                  <a:pt x="594" y="239"/>
                  <a:pt x="600" y="240"/>
                </a:cubicBezTo>
                <a:cubicBezTo>
                  <a:pt x="605" y="242"/>
                  <a:pt x="634" y="259"/>
                  <a:pt x="640" y="260"/>
                </a:cubicBezTo>
                <a:cubicBezTo>
                  <a:pt x="645" y="262"/>
                  <a:pt x="674" y="259"/>
                  <a:pt x="680" y="260"/>
                </a:cubicBezTo>
                <a:cubicBezTo>
                  <a:pt x="685" y="262"/>
                  <a:pt x="715" y="279"/>
                  <a:pt x="720" y="280"/>
                </a:cubicBezTo>
                <a:cubicBezTo>
                  <a:pt x="724" y="282"/>
                  <a:pt x="736" y="280"/>
                  <a:pt x="740" y="280"/>
                </a:cubicBezTo>
                <a:cubicBezTo>
                  <a:pt x="742" y="280"/>
                  <a:pt x="755" y="280"/>
                  <a:pt x="760" y="280"/>
                </a:cubicBezTo>
                <a:cubicBezTo>
                  <a:pt x="764" y="280"/>
                  <a:pt x="794" y="279"/>
                  <a:pt x="800" y="280"/>
                </a:cubicBezTo>
                <a:cubicBezTo>
                  <a:pt x="805" y="282"/>
                  <a:pt x="835" y="299"/>
                  <a:pt x="840" y="300"/>
                </a:cubicBezTo>
                <a:cubicBezTo>
                  <a:pt x="844" y="302"/>
                  <a:pt x="856" y="300"/>
                  <a:pt x="860" y="300"/>
                </a:cubicBezTo>
                <a:cubicBezTo>
                  <a:pt x="862" y="300"/>
                  <a:pt x="876" y="299"/>
                  <a:pt x="880" y="300"/>
                </a:cubicBezTo>
                <a:cubicBezTo>
                  <a:pt x="882" y="302"/>
                  <a:pt x="896" y="319"/>
                  <a:pt x="900" y="320"/>
                </a:cubicBezTo>
                <a:cubicBezTo>
                  <a:pt x="902" y="322"/>
                  <a:pt x="916" y="320"/>
                  <a:pt x="920" y="320"/>
                </a:cubicBezTo>
                <a:cubicBezTo>
                  <a:pt x="922" y="320"/>
                  <a:pt x="936" y="320"/>
                  <a:pt x="940" y="320"/>
                </a:cubicBezTo>
                <a:cubicBezTo>
                  <a:pt x="942" y="320"/>
                  <a:pt x="956" y="320"/>
                  <a:pt x="960" y="320"/>
                </a:cubicBezTo>
                <a:cubicBezTo>
                  <a:pt x="962" y="320"/>
                  <a:pt x="976" y="320"/>
                  <a:pt x="980" y="320"/>
                </a:cubicBezTo>
                <a:cubicBezTo>
                  <a:pt x="982" y="320"/>
                  <a:pt x="996" y="320"/>
                  <a:pt x="1000" y="320"/>
                </a:cubicBezTo>
                <a:cubicBezTo>
                  <a:pt x="1002" y="320"/>
                  <a:pt x="1016" y="320"/>
                  <a:pt x="1020" y="320"/>
                </a:cubicBezTo>
                <a:cubicBezTo>
                  <a:pt x="1022" y="320"/>
                  <a:pt x="1036" y="320"/>
                  <a:pt x="1040" y="320"/>
                </a:cubicBezTo>
                <a:cubicBezTo>
                  <a:pt x="1042" y="320"/>
                  <a:pt x="1056" y="320"/>
                  <a:pt x="1060" y="320"/>
                </a:cubicBezTo>
                <a:cubicBezTo>
                  <a:pt x="1062" y="320"/>
                  <a:pt x="1075" y="320"/>
                  <a:pt x="1080" y="320"/>
                </a:cubicBezTo>
                <a:cubicBezTo>
                  <a:pt x="1084" y="320"/>
                  <a:pt x="1115" y="320"/>
                  <a:pt x="1120" y="320"/>
                </a:cubicBezTo>
                <a:cubicBezTo>
                  <a:pt x="1124" y="320"/>
                  <a:pt x="1136" y="320"/>
                  <a:pt x="1140" y="320"/>
                </a:cubicBezTo>
                <a:cubicBezTo>
                  <a:pt x="1142" y="320"/>
                  <a:pt x="1156" y="320"/>
                  <a:pt x="1160" y="320"/>
                </a:cubicBezTo>
                <a:cubicBezTo>
                  <a:pt x="1162" y="320"/>
                  <a:pt x="1175" y="322"/>
                  <a:pt x="1180" y="320"/>
                </a:cubicBezTo>
                <a:cubicBezTo>
                  <a:pt x="1184" y="319"/>
                  <a:pt x="1215" y="302"/>
                  <a:pt x="1220" y="300"/>
                </a:cubicBezTo>
                <a:cubicBezTo>
                  <a:pt x="1224" y="299"/>
                  <a:pt x="1236" y="300"/>
                  <a:pt x="1240" y="300"/>
                </a:cubicBezTo>
                <a:cubicBezTo>
                  <a:pt x="1242" y="300"/>
                  <a:pt x="1256" y="300"/>
                  <a:pt x="1260" y="300"/>
                </a:cubicBezTo>
                <a:cubicBezTo>
                  <a:pt x="1262" y="300"/>
                  <a:pt x="1276" y="300"/>
                  <a:pt x="1280" y="300"/>
                </a:cubicBezTo>
                <a:cubicBezTo>
                  <a:pt x="1282" y="300"/>
                  <a:pt x="1295" y="302"/>
                  <a:pt x="1300" y="300"/>
                </a:cubicBezTo>
                <a:cubicBezTo>
                  <a:pt x="1304" y="299"/>
                  <a:pt x="1304" y="299"/>
                  <a:pt x="1340" y="280"/>
                </a:cubicBezTo>
                <a:moveTo>
                  <a:pt x="4080" y="260"/>
                </a:moveTo>
                <a:cubicBezTo>
                  <a:pt x="4081" y="260"/>
                  <a:pt x="4081" y="260"/>
                  <a:pt x="4100" y="260"/>
                </a:cubicBezTo>
                <a:cubicBezTo>
                  <a:pt x="4102" y="260"/>
                  <a:pt x="4116" y="260"/>
                  <a:pt x="4120" y="260"/>
                </a:cubicBezTo>
                <a:cubicBezTo>
                  <a:pt x="4122" y="260"/>
                  <a:pt x="4136" y="260"/>
                  <a:pt x="4140" y="260"/>
                </a:cubicBezTo>
                <a:cubicBezTo>
                  <a:pt x="4142" y="260"/>
                  <a:pt x="4156" y="260"/>
                  <a:pt x="4160" y="260"/>
                </a:cubicBezTo>
                <a:cubicBezTo>
                  <a:pt x="4162" y="260"/>
                  <a:pt x="4176" y="260"/>
                  <a:pt x="4180" y="260"/>
                </a:cubicBezTo>
                <a:cubicBezTo>
                  <a:pt x="4182" y="260"/>
                  <a:pt x="4195" y="260"/>
                  <a:pt x="4200" y="260"/>
                </a:cubicBezTo>
                <a:cubicBezTo>
                  <a:pt x="4204" y="260"/>
                  <a:pt x="4234" y="260"/>
                  <a:pt x="4240" y="260"/>
                </a:cubicBezTo>
                <a:cubicBezTo>
                  <a:pt x="4245" y="260"/>
                  <a:pt x="4275" y="260"/>
                  <a:pt x="4280" y="260"/>
                </a:cubicBezTo>
                <a:cubicBezTo>
                  <a:pt x="4284" y="260"/>
                  <a:pt x="4296" y="260"/>
                  <a:pt x="4300" y="260"/>
                </a:cubicBezTo>
                <a:cubicBezTo>
                  <a:pt x="4302" y="260"/>
                  <a:pt x="4316" y="260"/>
                  <a:pt x="4320" y="260"/>
                </a:cubicBezTo>
                <a:cubicBezTo>
                  <a:pt x="4322" y="260"/>
                  <a:pt x="4336" y="260"/>
                  <a:pt x="4340" y="260"/>
                </a:cubicBezTo>
                <a:cubicBezTo>
                  <a:pt x="4342" y="260"/>
                  <a:pt x="4356" y="260"/>
                  <a:pt x="4360" y="260"/>
                </a:cubicBezTo>
                <a:cubicBezTo>
                  <a:pt x="4362" y="260"/>
                  <a:pt x="4376" y="260"/>
                  <a:pt x="4380" y="260"/>
                </a:cubicBezTo>
                <a:cubicBezTo>
                  <a:pt x="4382" y="260"/>
                  <a:pt x="4396" y="260"/>
                  <a:pt x="4400" y="260"/>
                </a:cubicBezTo>
                <a:cubicBezTo>
                  <a:pt x="4402" y="260"/>
                  <a:pt x="4418" y="262"/>
                  <a:pt x="4420" y="260"/>
                </a:cubicBezTo>
                <a:cubicBezTo>
                  <a:pt x="4421" y="259"/>
                  <a:pt x="4420" y="237"/>
                  <a:pt x="4420" y="240"/>
                </a:cubicBezTo>
                <a:cubicBezTo>
                  <a:pt x="4420" y="243"/>
                  <a:pt x="4421" y="222"/>
                  <a:pt x="4420" y="220"/>
                </a:cubicBezTo>
                <a:cubicBezTo>
                  <a:pt x="4418" y="219"/>
                  <a:pt x="4402" y="222"/>
                  <a:pt x="4400" y="220"/>
                </a:cubicBezTo>
                <a:cubicBezTo>
                  <a:pt x="4396" y="219"/>
                  <a:pt x="4382" y="203"/>
                  <a:pt x="4380" y="200"/>
                </a:cubicBezTo>
                <a:cubicBezTo>
                  <a:pt x="4376" y="197"/>
                  <a:pt x="4364" y="182"/>
                  <a:pt x="4360" y="180"/>
                </a:cubicBezTo>
                <a:cubicBezTo>
                  <a:pt x="4355" y="179"/>
                  <a:pt x="4325" y="180"/>
                  <a:pt x="4320" y="180"/>
                </a:cubicBezTo>
                <a:cubicBezTo>
                  <a:pt x="4314" y="180"/>
                  <a:pt x="4284" y="180"/>
                  <a:pt x="4280" y="180"/>
                </a:cubicBezTo>
                <a:cubicBezTo>
                  <a:pt x="4275" y="180"/>
                  <a:pt x="4264" y="180"/>
                  <a:pt x="4260" y="180"/>
                </a:cubicBezTo>
                <a:cubicBezTo>
                  <a:pt x="4255" y="180"/>
                  <a:pt x="4225" y="180"/>
                  <a:pt x="4220" y="180"/>
                </a:cubicBezTo>
                <a:cubicBezTo>
                  <a:pt x="4214" y="180"/>
                  <a:pt x="4187" y="180"/>
                  <a:pt x="4180" y="180"/>
                </a:cubicBezTo>
                <a:cubicBezTo>
                  <a:pt x="4172" y="180"/>
                  <a:pt x="4125" y="179"/>
                  <a:pt x="4120" y="180"/>
                </a:cubicBezTo>
                <a:cubicBezTo>
                  <a:pt x="4114" y="182"/>
                  <a:pt x="4102" y="199"/>
                  <a:pt x="4100" y="200"/>
                </a:cubicBezTo>
                <a:cubicBezTo>
                  <a:pt x="4096" y="202"/>
                  <a:pt x="4082" y="200"/>
                  <a:pt x="4080" y="200"/>
                </a:cubicBezTo>
                <a:cubicBezTo>
                  <a:pt x="4076" y="200"/>
                  <a:pt x="4064" y="200"/>
                  <a:pt x="4060" y="200"/>
                </a:cubicBezTo>
                <a:cubicBezTo>
                  <a:pt x="4055" y="200"/>
                  <a:pt x="4024" y="200"/>
                  <a:pt x="4020" y="200"/>
                </a:cubicBezTo>
                <a:cubicBezTo>
                  <a:pt x="4015" y="200"/>
                  <a:pt x="4002" y="200"/>
                  <a:pt x="4000" y="200"/>
                </a:cubicBezTo>
                <a:cubicBezTo>
                  <a:pt x="3996" y="200"/>
                  <a:pt x="3981" y="199"/>
                  <a:pt x="3980" y="200"/>
                </a:cubicBezTo>
                <a:cubicBezTo>
                  <a:pt x="3978" y="202"/>
                  <a:pt x="3978" y="219"/>
                  <a:pt x="3980" y="220"/>
                </a:cubicBezTo>
                <a:cubicBezTo>
                  <a:pt x="3981" y="222"/>
                  <a:pt x="3996" y="220"/>
                  <a:pt x="4000" y="220"/>
                </a:cubicBezTo>
                <a:cubicBezTo>
                  <a:pt x="4002" y="220"/>
                  <a:pt x="4015" y="220"/>
                  <a:pt x="4020" y="220"/>
                </a:cubicBezTo>
                <a:cubicBezTo>
                  <a:pt x="4024" y="220"/>
                  <a:pt x="4056" y="219"/>
                  <a:pt x="4060" y="220"/>
                </a:cubicBezTo>
                <a:cubicBezTo>
                  <a:pt x="4062" y="222"/>
                  <a:pt x="4058" y="239"/>
                  <a:pt x="4060" y="240"/>
                </a:cubicBezTo>
                <a:cubicBezTo>
                  <a:pt x="4061" y="242"/>
                  <a:pt x="4075" y="240"/>
                  <a:pt x="4080" y="240"/>
                </a:cubicBezTo>
                <a:cubicBezTo>
                  <a:pt x="4084" y="240"/>
                  <a:pt x="4115" y="240"/>
                  <a:pt x="4120" y="240"/>
                </a:cubicBezTo>
                <a:cubicBezTo>
                  <a:pt x="4124" y="240"/>
                  <a:pt x="4136" y="240"/>
                  <a:pt x="4140" y="240"/>
                </a:cubicBezTo>
                <a:cubicBezTo>
                  <a:pt x="4142" y="240"/>
                  <a:pt x="4154" y="240"/>
                  <a:pt x="4160" y="240"/>
                </a:cubicBezTo>
                <a:cubicBezTo>
                  <a:pt x="4165" y="240"/>
                  <a:pt x="4214" y="240"/>
                  <a:pt x="4220" y="240"/>
                </a:cubicBezTo>
                <a:cubicBezTo>
                  <a:pt x="4225" y="240"/>
                  <a:pt x="4235" y="240"/>
                  <a:pt x="4240" y="240"/>
                </a:cubicBezTo>
                <a:cubicBezTo>
                  <a:pt x="4244" y="240"/>
                  <a:pt x="4274" y="240"/>
                  <a:pt x="4280" y="240"/>
                </a:cubicBezTo>
                <a:cubicBezTo>
                  <a:pt x="4285" y="240"/>
                  <a:pt x="4312" y="240"/>
                  <a:pt x="4320" y="240"/>
                </a:cubicBezTo>
                <a:cubicBezTo>
                  <a:pt x="4327" y="240"/>
                  <a:pt x="4327" y="240"/>
                  <a:pt x="4380" y="240"/>
                </a:cubicBezTo>
              </a:path>
            </a:pathLst>
          </a:custGeom>
          <a:noFill/>
          <a:ln w="76200" cap="rnd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96" name="group 96"/>
          <p:cNvGrpSpPr/>
          <p:nvPr/>
        </p:nvGrpSpPr>
        <p:grpSpPr>
          <a:xfrm rot="21600000">
            <a:off x="2214308" y="4065856"/>
            <a:ext cx="1275816" cy="1028773"/>
            <a:chOff x="0" y="0"/>
            <a:chExt cx="1275816" cy="1028773"/>
          </a:xfrm>
        </p:grpSpPr>
        <p:pic>
          <p:nvPicPr>
            <p:cNvPr id="810" name="picture 8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91551"/>
              <a:ext cx="1207109" cy="937222"/>
            </a:xfrm>
            <a:prstGeom prst="rect">
              <a:avLst/>
            </a:prstGeom>
          </p:spPr>
        </p:pic>
        <p:sp>
          <p:nvSpPr>
            <p:cNvPr id="812" name="textbox 812"/>
            <p:cNvSpPr/>
            <p:nvPr/>
          </p:nvSpPr>
          <p:spPr>
            <a:xfrm>
              <a:off x="-12700" y="-12700"/>
              <a:ext cx="1301750" cy="109473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7000"/>
                </a:lnSpc>
              </a:pPr>
              <a:endParaRPr lang="en-US" altLang="en-US" sz="100" dirty="0"/>
            </a:p>
            <a:p>
              <a:pPr algn="r" rtl="0" eaLnBrk="0">
                <a:lnSpc>
                  <a:spcPct val="92000"/>
                </a:lnSpc>
              </a:pP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外部访客</a:t>
              </a:r>
              <a:endParaRPr lang="en-US" altLang="en-US" sz="1400" dirty="0"/>
            </a:p>
            <a:p>
              <a:pPr algn="l" rtl="0" eaLnBrk="0">
                <a:lnSpc>
                  <a:spcPct val="180000"/>
                </a:lnSpc>
              </a:pPr>
              <a:endParaRPr lang="en-US" altLang="en-US" sz="1000" dirty="0"/>
            </a:p>
            <a:p>
              <a:pPr marL="262255" algn="l" rtl="0" eaLnBrk="0">
                <a:lnSpc>
                  <a:spcPct val="82000"/>
                </a:lnSpc>
                <a:spcBef>
                  <a:spcPts val="425"/>
                </a:spcBef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信息录入</a:t>
              </a:r>
              <a:endParaRPr lang="en-US" altLang="en-US" sz="1400" dirty="0"/>
            </a:p>
            <a:p>
              <a:pPr marL="476250" algn="l" rtl="0" eaLnBrk="0">
                <a:lnSpc>
                  <a:spcPts val="1825"/>
                </a:lnSpc>
              </a:pPr>
              <a:r>
                <a:rPr sz="1400" b="1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30s</a:t>
              </a:r>
              <a:endParaRPr lang="en-US" altLang="en-US" sz="1400" dirty="0"/>
            </a:p>
          </p:txBody>
        </p:sp>
      </p:grpSp>
      <p:pic>
        <p:nvPicPr>
          <p:cNvPr id="814" name="picture 8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194816" y="3031235"/>
            <a:ext cx="1357883" cy="952500"/>
          </a:xfrm>
          <a:prstGeom prst="rect">
            <a:avLst/>
          </a:prstGeom>
        </p:spPr>
      </p:pic>
      <p:grpSp>
        <p:nvGrpSpPr>
          <p:cNvPr id="98" name="group 98"/>
          <p:cNvGrpSpPr/>
          <p:nvPr/>
        </p:nvGrpSpPr>
        <p:grpSpPr>
          <a:xfrm rot="21600000">
            <a:off x="1920290" y="1654340"/>
            <a:ext cx="1394053" cy="803884"/>
            <a:chOff x="0" y="0"/>
            <a:chExt cx="1394053" cy="803884"/>
          </a:xfrm>
        </p:grpSpPr>
        <p:pic>
          <p:nvPicPr>
            <p:cNvPr id="816" name="picture 8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600000">
              <a:off x="0" y="0"/>
              <a:ext cx="1394053" cy="803884"/>
            </a:xfrm>
            <a:prstGeom prst="rect">
              <a:avLst/>
            </a:prstGeom>
          </p:spPr>
        </p:pic>
        <p:sp>
          <p:nvSpPr>
            <p:cNvPr id="818" name="textbox 818"/>
            <p:cNvSpPr/>
            <p:nvPr/>
          </p:nvSpPr>
          <p:spPr>
            <a:xfrm>
              <a:off x="-12700" y="-12700"/>
              <a:ext cx="1419860" cy="8699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800" dirty="0"/>
            </a:p>
            <a:p>
              <a:pPr marL="262255" algn="l" rtl="0" eaLnBrk="0">
                <a:lnSpc>
                  <a:spcPct val="83000"/>
                </a:lnSpc>
                <a:spcBef>
                  <a:spcPts val="5"/>
                </a:spcBef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信息上传</a:t>
              </a:r>
              <a:endParaRPr lang="en-US" altLang="en-US" sz="1400" dirty="0"/>
            </a:p>
            <a:p>
              <a:pPr marL="443865" algn="l" rtl="0" eaLnBrk="0">
                <a:lnSpc>
                  <a:spcPts val="1820"/>
                </a:lnSpc>
              </a:pPr>
              <a:r>
                <a:rPr sz="14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0.1s</a:t>
              </a:r>
              <a:endParaRPr lang="en-US" altLang="en-US" sz="1400" dirty="0"/>
            </a:p>
          </p:txBody>
        </p:sp>
      </p:grpSp>
      <p:grpSp>
        <p:nvGrpSpPr>
          <p:cNvPr id="100" name="group 100"/>
          <p:cNvGrpSpPr/>
          <p:nvPr/>
        </p:nvGrpSpPr>
        <p:grpSpPr>
          <a:xfrm rot="21600000">
            <a:off x="5072989" y="4710315"/>
            <a:ext cx="1207109" cy="919708"/>
            <a:chOff x="0" y="0"/>
            <a:chExt cx="1207109" cy="919708"/>
          </a:xfrm>
        </p:grpSpPr>
        <p:pic>
          <p:nvPicPr>
            <p:cNvPr id="820" name="picture 82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1600000">
              <a:off x="0" y="0"/>
              <a:ext cx="1207109" cy="919708"/>
            </a:xfrm>
            <a:prstGeom prst="rect">
              <a:avLst/>
            </a:prstGeom>
          </p:spPr>
        </p:pic>
        <p:sp>
          <p:nvSpPr>
            <p:cNvPr id="822" name="textbox 822"/>
            <p:cNvSpPr/>
            <p:nvPr/>
          </p:nvSpPr>
          <p:spPr>
            <a:xfrm>
              <a:off x="-12700" y="-12700"/>
              <a:ext cx="1232535" cy="98551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9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40000"/>
                </a:lnSpc>
              </a:pPr>
              <a:endParaRPr lang="en-US" altLang="en-US" sz="1000" dirty="0"/>
            </a:p>
            <a:p>
              <a:pPr marL="261620" algn="l" rtl="0" eaLnBrk="0">
                <a:lnSpc>
                  <a:spcPct val="83000"/>
                </a:lnSpc>
                <a:spcBef>
                  <a:spcPts val="5"/>
                </a:spcBef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快速开闸</a:t>
              </a:r>
              <a:endParaRPr lang="en-US" altLang="en-US" sz="1400" dirty="0"/>
            </a:p>
            <a:p>
              <a:pPr marL="443865" algn="l" rtl="0" eaLnBrk="0">
                <a:lnSpc>
                  <a:spcPts val="1820"/>
                </a:lnSpc>
              </a:pPr>
              <a:r>
                <a:rPr sz="14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0.5s</a:t>
              </a:r>
              <a:endParaRPr lang="en-US" altLang="en-US" sz="1400" dirty="0"/>
            </a:p>
          </p:txBody>
        </p:sp>
      </p:grpSp>
      <p:grpSp>
        <p:nvGrpSpPr>
          <p:cNvPr id="102" name="group 102"/>
          <p:cNvGrpSpPr/>
          <p:nvPr/>
        </p:nvGrpSpPr>
        <p:grpSpPr>
          <a:xfrm rot="21600000">
            <a:off x="5854369" y="980592"/>
            <a:ext cx="1300302" cy="850608"/>
            <a:chOff x="0" y="0"/>
            <a:chExt cx="1300302" cy="850608"/>
          </a:xfrm>
        </p:grpSpPr>
        <p:pic>
          <p:nvPicPr>
            <p:cNvPr id="824" name="picture 82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1600000">
              <a:off x="0" y="0"/>
              <a:ext cx="1300302" cy="850608"/>
            </a:xfrm>
            <a:prstGeom prst="rect">
              <a:avLst/>
            </a:prstGeom>
          </p:spPr>
        </p:pic>
        <p:sp>
          <p:nvSpPr>
            <p:cNvPr id="826" name="textbox 826"/>
            <p:cNvSpPr/>
            <p:nvPr/>
          </p:nvSpPr>
          <p:spPr>
            <a:xfrm>
              <a:off x="-12700" y="-12700"/>
              <a:ext cx="1325880" cy="91693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</a:pPr>
              <a:endParaRPr lang="en-US" altLang="en-US" sz="800" dirty="0"/>
            </a:p>
            <a:p>
              <a:pPr marL="623570" indent="-267970" algn="l" rtl="0" eaLnBrk="0">
                <a:lnSpc>
                  <a:spcPct val="95000"/>
                </a:lnSpc>
                <a:spcBef>
                  <a:spcPts val="5"/>
                </a:spcBef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信息同步</a:t>
              </a:r>
              <a:r>
                <a:rPr sz="1400" b="1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sz="1400" b="1" kern="0" spc="-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3s</a:t>
              </a:r>
              <a:endParaRPr lang="en-US" altLang="en-US" sz="1400" dirty="0"/>
            </a:p>
          </p:txBody>
        </p:sp>
      </p:grpSp>
      <p:graphicFrame>
        <p:nvGraphicFramePr>
          <p:cNvPr id="828" name="table 828"/>
          <p:cNvGraphicFramePr>
            <a:graphicFrameLocks noGrp="1"/>
          </p:cNvGraphicFramePr>
          <p:nvPr/>
        </p:nvGraphicFramePr>
        <p:xfrm>
          <a:off x="9670263" y="1005547"/>
          <a:ext cx="990600" cy="871220"/>
        </p:xfrm>
        <a:graphic>
          <a:graphicData uri="http://schemas.openxmlformats.org/drawingml/2006/table">
            <a:tbl>
              <a:tblPr>
                <a:solidFill>
                  <a:srgbClr val="C00000"/>
                </a:solidFill>
              </a:tblPr>
              <a:tblGrid>
                <a:gridCol w="990600"/>
              </a:tblGrid>
              <a:tr h="8648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600" dirty="0"/>
                    </a:p>
                    <a:p>
                      <a:pPr marL="142875" algn="l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智能补光</a:t>
                      </a:r>
                      <a:endParaRPr lang="en-US" altLang="en-US" sz="1400" dirty="0"/>
                    </a:p>
                    <a:p>
                      <a:pPr marL="148590" indent="-4445" algn="l" rtl="0" eaLnBrk="0">
                        <a:lnSpc>
                          <a:spcPct val="134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强光抑制   </a:t>
                      </a: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防风防雨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pic>
        <p:nvPicPr>
          <p:cNvPr id="830" name="picture 8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3699086" y="1339676"/>
            <a:ext cx="1639993" cy="463964"/>
          </a:xfrm>
          <a:prstGeom prst="rect">
            <a:avLst/>
          </a:prstGeom>
        </p:spPr>
      </p:pic>
      <p:pic>
        <p:nvPicPr>
          <p:cNvPr id="832" name="picture 8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2688453" y="3019082"/>
            <a:ext cx="844999" cy="900332"/>
          </a:xfrm>
          <a:prstGeom prst="rect">
            <a:avLst/>
          </a:prstGeom>
        </p:spPr>
      </p:pic>
      <p:pic>
        <p:nvPicPr>
          <p:cNvPr id="834" name="picture 8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0654284" y="2336292"/>
            <a:ext cx="880871" cy="757427"/>
          </a:xfrm>
          <a:prstGeom prst="rect">
            <a:avLst/>
          </a:prstGeom>
        </p:spPr>
      </p:pic>
      <p:sp>
        <p:nvSpPr>
          <p:cNvPr id="836" name="textbox 836"/>
          <p:cNvSpPr/>
          <p:nvPr/>
        </p:nvSpPr>
        <p:spPr>
          <a:xfrm>
            <a:off x="288899" y="441452"/>
            <a:ext cx="1850389" cy="3556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刷脸无感通行</a:t>
            </a:r>
            <a:endParaRPr lang="en-US" altLang="en-US" sz="2300" dirty="0"/>
          </a:p>
        </p:txBody>
      </p:sp>
      <p:sp>
        <p:nvSpPr>
          <p:cNvPr id="838" name="textbox 838"/>
          <p:cNvSpPr/>
          <p:nvPr/>
        </p:nvSpPr>
        <p:spPr>
          <a:xfrm>
            <a:off x="0" y="974381"/>
            <a:ext cx="1306830" cy="241300"/>
          </a:xfrm>
          <a:prstGeom prst="rect">
            <a:avLst/>
          </a:prstGeom>
          <a:solidFill>
            <a:srgbClr val="ADADAD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3144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内部人员管理</a:t>
            </a:r>
            <a:endParaRPr lang="en-US" altLang="en-US" sz="1400" dirty="0"/>
          </a:p>
        </p:txBody>
      </p:sp>
      <p:sp>
        <p:nvSpPr>
          <p:cNvPr id="840" name="textbox 840"/>
          <p:cNvSpPr/>
          <p:nvPr/>
        </p:nvSpPr>
        <p:spPr>
          <a:xfrm>
            <a:off x="0" y="1237005"/>
            <a:ext cx="1306830" cy="241300"/>
          </a:xfrm>
          <a:prstGeom prst="rect">
            <a:avLst/>
          </a:prstGeom>
          <a:solidFill>
            <a:srgbClr val="A8A8A8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1874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外部访客管理</a:t>
            </a:r>
            <a:endParaRPr lang="en-US" altLang="en-US" sz="1400" dirty="0"/>
          </a:p>
        </p:txBody>
      </p:sp>
      <p:sp>
        <p:nvSpPr>
          <p:cNvPr id="842" name="textbox 842"/>
          <p:cNvSpPr/>
          <p:nvPr/>
        </p:nvSpPr>
        <p:spPr>
          <a:xfrm>
            <a:off x="0" y="1502308"/>
            <a:ext cx="1306830" cy="2413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001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刷脸无感通行</a:t>
            </a:r>
            <a:endParaRPr lang="en-US" altLang="en-US" sz="1400" dirty="0"/>
          </a:p>
        </p:txBody>
      </p:sp>
      <p:sp>
        <p:nvSpPr>
          <p:cNvPr id="844" name="textbox 844"/>
          <p:cNvSpPr/>
          <p:nvPr/>
        </p:nvSpPr>
        <p:spPr>
          <a:xfrm>
            <a:off x="0" y="1769008"/>
            <a:ext cx="1306830" cy="241300"/>
          </a:xfrm>
          <a:prstGeom prst="rect">
            <a:avLst/>
          </a:prstGeom>
          <a:solidFill>
            <a:srgbClr val="A7A7A7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001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人员智能布控</a:t>
            </a:r>
            <a:endParaRPr lang="en-US" altLang="en-US" sz="1400" dirty="0"/>
          </a:p>
        </p:txBody>
      </p:sp>
      <p:grpSp>
        <p:nvGrpSpPr>
          <p:cNvPr id="104" name="group 104"/>
          <p:cNvGrpSpPr/>
          <p:nvPr/>
        </p:nvGrpSpPr>
        <p:grpSpPr>
          <a:xfrm rot="21600000">
            <a:off x="0" y="2292298"/>
            <a:ext cx="1306271" cy="241300"/>
            <a:chOff x="0" y="0"/>
            <a:chExt cx="1306271" cy="241300"/>
          </a:xfrm>
        </p:grpSpPr>
        <p:pic>
          <p:nvPicPr>
            <p:cNvPr id="846" name="picture 84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rot="21600000">
              <a:off x="0" y="0"/>
              <a:ext cx="1306271" cy="241300"/>
            </a:xfrm>
            <a:prstGeom prst="rect">
              <a:avLst/>
            </a:prstGeom>
          </p:spPr>
        </p:pic>
        <p:sp>
          <p:nvSpPr>
            <p:cNvPr id="848" name="textbox 848"/>
            <p:cNvSpPr/>
            <p:nvPr/>
          </p:nvSpPr>
          <p:spPr>
            <a:xfrm>
              <a:off x="-12700" y="-12700"/>
              <a:ext cx="1332230" cy="2857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7000"/>
                </a:lnSpc>
              </a:pPr>
              <a:endParaRPr lang="en-US" altLang="en-US" sz="200" dirty="0"/>
            </a:p>
            <a:p>
              <a:pPr marL="133350" algn="l" rtl="0" eaLnBrk="0">
                <a:lnSpc>
                  <a:spcPct val="91000"/>
                </a:lnSpc>
                <a:spcBef>
                  <a:spcPts val="0"/>
                </a:spcBef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离岗智能检测</a:t>
              </a:r>
              <a:endParaRPr lang="en-US" altLang="en-US" sz="1400" dirty="0"/>
            </a:p>
          </p:txBody>
        </p:sp>
      </p:grpSp>
      <p:sp>
        <p:nvSpPr>
          <p:cNvPr id="850" name="textbox 850"/>
          <p:cNvSpPr/>
          <p:nvPr/>
        </p:nvSpPr>
        <p:spPr>
          <a:xfrm>
            <a:off x="0" y="2031377"/>
            <a:ext cx="1306830" cy="24130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0650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布控人员检索</a:t>
            </a:r>
            <a:endParaRPr lang="en-US" altLang="en-US" sz="1400" dirty="0"/>
          </a:p>
        </p:txBody>
      </p:sp>
      <p:pic>
        <p:nvPicPr>
          <p:cNvPr id="852" name="picture 85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9003792" y="5532119"/>
            <a:ext cx="528828" cy="574548"/>
          </a:xfrm>
          <a:prstGeom prst="rect">
            <a:avLst/>
          </a:prstGeom>
        </p:spPr>
      </p:pic>
      <p:pic>
        <p:nvPicPr>
          <p:cNvPr id="854" name="picture 85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8970264" y="4308347"/>
            <a:ext cx="664464" cy="422148"/>
          </a:xfrm>
          <a:prstGeom prst="rect">
            <a:avLst/>
          </a:prstGeom>
        </p:spPr>
      </p:pic>
      <p:pic>
        <p:nvPicPr>
          <p:cNvPr id="856" name="picture 85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  <p:sp>
        <p:nvSpPr>
          <p:cNvPr id="858" name="path"/>
          <p:cNvSpPr/>
          <p:nvPr/>
        </p:nvSpPr>
        <p:spPr>
          <a:xfrm>
            <a:off x="3300983" y="1847088"/>
            <a:ext cx="262128" cy="923544"/>
          </a:xfrm>
          <a:custGeom>
            <a:avLst/>
            <a:gdLst/>
            <a:ahLst/>
            <a:cxnLst/>
            <a:rect l="0" t="0" r="0" b="0"/>
            <a:pathLst>
              <a:path w="412" h="1454">
                <a:moveTo>
                  <a:pt x="156" y="1454"/>
                </a:moveTo>
                <a:lnTo>
                  <a:pt x="156" y="285"/>
                </a:lnTo>
                <a:lnTo>
                  <a:pt x="0" y="285"/>
                </a:lnTo>
                <a:lnTo>
                  <a:pt x="206" y="0"/>
                </a:lnTo>
                <a:lnTo>
                  <a:pt x="412" y="285"/>
                </a:lnTo>
                <a:lnTo>
                  <a:pt x="256" y="285"/>
                </a:lnTo>
                <a:lnTo>
                  <a:pt x="256" y="1454"/>
                </a:lnTo>
                <a:lnTo>
                  <a:pt x="156" y="1454"/>
                </a:lnTo>
              </a:path>
            </a:pathLst>
          </a:custGeom>
          <a:solidFill>
            <a:srgbClr val="5B9BD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60" name="picture 86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9034271" y="4925567"/>
            <a:ext cx="469392" cy="469392"/>
          </a:xfrm>
          <a:prstGeom prst="rect">
            <a:avLst/>
          </a:prstGeom>
        </p:spPr>
      </p:pic>
      <p:sp>
        <p:nvSpPr>
          <p:cNvPr id="862" name="path"/>
          <p:cNvSpPr/>
          <p:nvPr/>
        </p:nvSpPr>
        <p:spPr>
          <a:xfrm>
            <a:off x="5551932" y="1520952"/>
            <a:ext cx="262127" cy="771143"/>
          </a:xfrm>
          <a:custGeom>
            <a:avLst/>
            <a:gdLst/>
            <a:ahLst/>
            <a:cxnLst/>
            <a:rect l="0" t="0" r="0" b="0"/>
            <a:pathLst>
              <a:path w="412" h="1214">
                <a:moveTo>
                  <a:pt x="155" y="0"/>
                </a:moveTo>
                <a:lnTo>
                  <a:pt x="155" y="928"/>
                </a:lnTo>
                <a:lnTo>
                  <a:pt x="0" y="928"/>
                </a:lnTo>
                <a:lnTo>
                  <a:pt x="206" y="1214"/>
                </a:lnTo>
                <a:lnTo>
                  <a:pt x="412" y="928"/>
                </a:lnTo>
                <a:lnTo>
                  <a:pt x="256" y="928"/>
                </a:lnTo>
                <a:lnTo>
                  <a:pt x="256" y="0"/>
                </a:lnTo>
                <a:lnTo>
                  <a:pt x="155" y="0"/>
                </a:lnTo>
              </a:path>
            </a:pathLst>
          </a:custGeom>
          <a:solidFill>
            <a:srgbClr val="5B9BD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64" name="path"/>
          <p:cNvSpPr/>
          <p:nvPr/>
        </p:nvSpPr>
        <p:spPr>
          <a:xfrm>
            <a:off x="1312151" y="2814828"/>
            <a:ext cx="2258898" cy="73151"/>
          </a:xfrm>
          <a:custGeom>
            <a:avLst/>
            <a:gdLst/>
            <a:ahLst/>
            <a:cxnLst/>
            <a:rect l="0" t="0" r="0" b="0"/>
            <a:pathLst>
              <a:path w="3557" h="115">
                <a:moveTo>
                  <a:pt x="3537" y="0"/>
                </a:moveTo>
                <a:cubicBezTo>
                  <a:pt x="3548" y="0"/>
                  <a:pt x="3557" y="9"/>
                  <a:pt x="3556" y="19"/>
                </a:cubicBezTo>
                <a:lnTo>
                  <a:pt x="3556" y="95"/>
                </a:lnTo>
                <a:cubicBezTo>
                  <a:pt x="3557" y="105"/>
                  <a:pt x="3548" y="114"/>
                  <a:pt x="3537" y="115"/>
                </a:cubicBezTo>
                <a:lnTo>
                  <a:pt x="19" y="115"/>
                </a:lnTo>
                <a:cubicBezTo>
                  <a:pt x="8" y="114"/>
                  <a:pt x="0" y="105"/>
                  <a:pt x="0" y="95"/>
                </a:cubicBezTo>
                <a:lnTo>
                  <a:pt x="0" y="19"/>
                </a:lnTo>
                <a:cubicBezTo>
                  <a:pt x="0" y="9"/>
                  <a:pt x="8" y="0"/>
                  <a:pt x="19" y="0"/>
                </a:cubicBezTo>
                <a:lnTo>
                  <a:pt x="3537" y="0"/>
                </a:lnTo>
              </a:path>
            </a:pathLst>
          </a:custGeom>
          <a:solidFill>
            <a:srgbClr val="C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66" name="textbox 866"/>
          <p:cNvSpPr/>
          <p:nvPr/>
        </p:nvSpPr>
        <p:spPr>
          <a:xfrm>
            <a:off x="1421663" y="4089850"/>
            <a:ext cx="719455" cy="219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内部人员</a:t>
            </a:r>
            <a:endParaRPr lang="en-US" altLang="en-US" sz="1400" dirty="0"/>
          </a:p>
        </p:txBody>
      </p:sp>
      <p:sp>
        <p:nvSpPr>
          <p:cNvPr id="868" name="rect"/>
          <p:cNvSpPr/>
          <p:nvPr/>
        </p:nvSpPr>
        <p:spPr>
          <a:xfrm>
            <a:off x="5614415" y="2361501"/>
            <a:ext cx="1612391" cy="72326"/>
          </a:xfrm>
          <a:prstGeom prst="rect">
            <a:avLst/>
          </a:prstGeom>
          <a:solidFill>
            <a:srgbClr val="C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72" name="picture 8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74" name="table 874"/>
          <p:cNvGraphicFramePr>
            <a:graphicFrameLocks noGrp="1"/>
          </p:cNvGraphicFramePr>
          <p:nvPr/>
        </p:nvGraphicFramePr>
        <p:xfrm>
          <a:off x="3543300" y="4651247"/>
          <a:ext cx="8258175" cy="1756410"/>
        </p:xfrm>
        <a:graphic>
          <a:graphicData uri="http://schemas.openxmlformats.org/drawingml/2006/table">
            <a:tbl>
              <a:tblPr/>
              <a:tblGrid>
                <a:gridCol w="1900555"/>
                <a:gridCol w="2012314"/>
                <a:gridCol w="2176145"/>
                <a:gridCol w="2169160"/>
              </a:tblGrid>
              <a:tr h="17564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marL="580390" indent="-53530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周界、</a:t>
                      </a:r>
                      <a:r>
                        <a:rPr sz="1400" kern="0" spc="-2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出入口重点人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员布控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marL="824230" indent="-61150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园内关键区域陌生人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布控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marL="836295" indent="-62230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核心区域非授权人员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布控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76" name="picture 8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723376" y="2109216"/>
            <a:ext cx="3002280" cy="1548383"/>
          </a:xfrm>
          <a:prstGeom prst="rect">
            <a:avLst/>
          </a:prstGeom>
        </p:spPr>
      </p:pic>
      <p:sp>
        <p:nvSpPr>
          <p:cNvPr id="878" name="path"/>
          <p:cNvSpPr/>
          <p:nvPr/>
        </p:nvSpPr>
        <p:spPr>
          <a:xfrm>
            <a:off x="5836920" y="3665220"/>
            <a:ext cx="262128" cy="771143"/>
          </a:xfrm>
          <a:custGeom>
            <a:avLst/>
            <a:gdLst/>
            <a:ahLst/>
            <a:cxnLst/>
            <a:rect l="0" t="0" r="0" b="0"/>
            <a:pathLst>
              <a:path w="412" h="1214">
                <a:moveTo>
                  <a:pt x="155" y="1214"/>
                </a:moveTo>
                <a:lnTo>
                  <a:pt x="155" y="283"/>
                </a:lnTo>
                <a:lnTo>
                  <a:pt x="0" y="283"/>
                </a:lnTo>
                <a:lnTo>
                  <a:pt x="206" y="0"/>
                </a:lnTo>
                <a:lnTo>
                  <a:pt x="412" y="283"/>
                </a:lnTo>
                <a:lnTo>
                  <a:pt x="256" y="283"/>
                </a:lnTo>
                <a:lnTo>
                  <a:pt x="256" y="1214"/>
                </a:lnTo>
                <a:lnTo>
                  <a:pt x="155" y="1214"/>
                </a:lnTo>
              </a:path>
            </a:pathLst>
          </a:custGeom>
          <a:solidFill>
            <a:srgbClr val="5B9BD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80" name="textbox 880"/>
          <p:cNvSpPr/>
          <p:nvPr/>
        </p:nvSpPr>
        <p:spPr>
          <a:xfrm>
            <a:off x="5150966" y="4029732"/>
            <a:ext cx="6320790" cy="5873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布控区域</a:t>
            </a:r>
            <a:endParaRPr lang="en-US" altLang="en-US" sz="1400" dirty="0"/>
          </a:p>
          <a:p>
            <a:pPr algn="l" rtl="0" eaLnBrk="0">
              <a:lnSpc>
                <a:spcPct val="108000"/>
              </a:lnSpc>
            </a:pPr>
            <a:endParaRPr lang="en-US" altLang="en-US" sz="900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algn="r" rtl="0" eaLnBrk="0">
              <a:lnSpc>
                <a:spcPct val="96000"/>
              </a:lnSpc>
            </a:pP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保安到场管控</a:t>
            </a:r>
            <a:endParaRPr lang="en-US" altLang="en-US" sz="1500" dirty="0"/>
          </a:p>
        </p:txBody>
      </p:sp>
      <p:pic>
        <p:nvPicPr>
          <p:cNvPr id="882" name="picture 8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72583" y="2371344"/>
            <a:ext cx="2729483" cy="1237488"/>
          </a:xfrm>
          <a:prstGeom prst="rect">
            <a:avLst/>
          </a:prstGeom>
        </p:spPr>
      </p:pic>
      <p:pic>
        <p:nvPicPr>
          <p:cNvPr id="884" name="picture 8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896856" y="4651247"/>
            <a:ext cx="1905000" cy="1205483"/>
          </a:xfrm>
          <a:prstGeom prst="rect">
            <a:avLst/>
          </a:prstGeom>
        </p:spPr>
      </p:pic>
      <p:sp>
        <p:nvSpPr>
          <p:cNvPr id="886" name="textbox 886"/>
          <p:cNvSpPr/>
          <p:nvPr/>
        </p:nvSpPr>
        <p:spPr>
          <a:xfrm>
            <a:off x="1710563" y="1145883"/>
            <a:ext cx="9626600" cy="2749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algn="r" rtl="0" eaLnBrk="0">
              <a:lnSpc>
                <a:spcPct val="96000"/>
              </a:lnSpc>
            </a:pP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实时布控 ，当抓拍到布控人脸时 ，联动中心客户端、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，实时报警提示</a:t>
            </a:r>
            <a:r>
              <a:rPr sz="1700" kern="0" spc="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7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调度安保人员到场。</a:t>
            </a:r>
            <a:endParaRPr lang="en-US" altLang="en-US" sz="1700" dirty="0"/>
          </a:p>
        </p:txBody>
      </p:sp>
      <p:pic>
        <p:nvPicPr>
          <p:cNvPr id="888" name="picture 8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543300" y="4677156"/>
            <a:ext cx="1799844" cy="1178051"/>
          </a:xfrm>
          <a:prstGeom prst="rect">
            <a:avLst/>
          </a:prstGeom>
        </p:spPr>
      </p:pic>
      <p:pic>
        <p:nvPicPr>
          <p:cNvPr id="890" name="picture 89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568184" y="4684776"/>
            <a:ext cx="1799843" cy="1178051"/>
          </a:xfrm>
          <a:prstGeom prst="rect">
            <a:avLst/>
          </a:prstGeom>
        </p:spPr>
      </p:pic>
      <p:pic>
        <p:nvPicPr>
          <p:cNvPr id="892" name="picture 89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544311" y="4684776"/>
            <a:ext cx="1799844" cy="1171955"/>
          </a:xfrm>
          <a:prstGeom prst="rect">
            <a:avLst/>
          </a:prstGeom>
        </p:spPr>
      </p:pic>
      <p:sp>
        <p:nvSpPr>
          <p:cNvPr id="894" name="path"/>
          <p:cNvSpPr/>
          <p:nvPr/>
        </p:nvSpPr>
        <p:spPr>
          <a:xfrm>
            <a:off x="8413036" y="393273"/>
            <a:ext cx="3316128" cy="470740"/>
          </a:xfrm>
          <a:custGeom>
            <a:avLst/>
            <a:gdLst/>
            <a:ahLst/>
            <a:cxnLst/>
            <a:rect l="0" t="0" r="0" b="0"/>
            <a:pathLst>
              <a:path w="5222" h="741">
                <a:moveTo>
                  <a:pt x="521" y="120"/>
                </a:moveTo>
                <a:cubicBezTo>
                  <a:pt x="524" y="120"/>
                  <a:pt x="524" y="120"/>
                  <a:pt x="561" y="120"/>
                </a:cubicBezTo>
                <a:cubicBezTo>
                  <a:pt x="567" y="120"/>
                  <a:pt x="595" y="119"/>
                  <a:pt x="601" y="120"/>
                </a:cubicBezTo>
                <a:cubicBezTo>
                  <a:pt x="607" y="122"/>
                  <a:pt x="633" y="139"/>
                  <a:pt x="641" y="140"/>
                </a:cubicBezTo>
                <a:cubicBezTo>
                  <a:pt x="648" y="142"/>
                  <a:pt x="690" y="140"/>
                  <a:pt x="701" y="140"/>
                </a:cubicBezTo>
                <a:cubicBezTo>
                  <a:pt x="711" y="140"/>
                  <a:pt x="763" y="140"/>
                  <a:pt x="781" y="140"/>
                </a:cubicBezTo>
                <a:cubicBezTo>
                  <a:pt x="799" y="140"/>
                  <a:pt x="923" y="140"/>
                  <a:pt x="941" y="140"/>
                </a:cubicBezTo>
                <a:cubicBezTo>
                  <a:pt x="959" y="140"/>
                  <a:pt x="1006" y="140"/>
                  <a:pt x="1021" y="140"/>
                </a:cubicBezTo>
                <a:cubicBezTo>
                  <a:pt x="1036" y="140"/>
                  <a:pt x="1115" y="140"/>
                  <a:pt x="1141" y="140"/>
                </a:cubicBezTo>
                <a:cubicBezTo>
                  <a:pt x="1166" y="140"/>
                  <a:pt x="1334" y="140"/>
                  <a:pt x="1361" y="140"/>
                </a:cubicBezTo>
                <a:cubicBezTo>
                  <a:pt x="1388" y="140"/>
                  <a:pt x="1471" y="140"/>
                  <a:pt x="1501" y="140"/>
                </a:cubicBezTo>
                <a:cubicBezTo>
                  <a:pt x="1531" y="140"/>
                  <a:pt x="1732" y="140"/>
                  <a:pt x="1761" y="140"/>
                </a:cubicBezTo>
                <a:cubicBezTo>
                  <a:pt x="1789" y="140"/>
                  <a:pt x="1851" y="140"/>
                  <a:pt x="1881" y="140"/>
                </a:cubicBezTo>
                <a:cubicBezTo>
                  <a:pt x="1911" y="140"/>
                  <a:pt x="2129" y="140"/>
                  <a:pt x="2161" y="140"/>
                </a:cubicBezTo>
                <a:cubicBezTo>
                  <a:pt x="2192" y="140"/>
                  <a:pt x="2281" y="140"/>
                  <a:pt x="2301" y="140"/>
                </a:cubicBezTo>
                <a:cubicBezTo>
                  <a:pt x="2320" y="140"/>
                  <a:pt x="2401" y="140"/>
                  <a:pt x="2421" y="140"/>
                </a:cubicBezTo>
                <a:cubicBezTo>
                  <a:pt x="2440" y="140"/>
                  <a:pt x="2537" y="140"/>
                  <a:pt x="2561" y="140"/>
                </a:cubicBezTo>
                <a:cubicBezTo>
                  <a:pt x="2585" y="140"/>
                  <a:pt x="2718" y="140"/>
                  <a:pt x="2741" y="140"/>
                </a:cubicBezTo>
                <a:cubicBezTo>
                  <a:pt x="2763" y="140"/>
                  <a:pt x="2828" y="140"/>
                  <a:pt x="2861" y="140"/>
                </a:cubicBezTo>
                <a:cubicBezTo>
                  <a:pt x="2894" y="140"/>
                  <a:pt x="3149" y="140"/>
                  <a:pt x="3181" y="140"/>
                </a:cubicBezTo>
                <a:cubicBezTo>
                  <a:pt x="3212" y="140"/>
                  <a:pt x="3257" y="140"/>
                  <a:pt x="3281" y="140"/>
                </a:cubicBezTo>
                <a:cubicBezTo>
                  <a:pt x="3305" y="140"/>
                  <a:pt x="3478" y="140"/>
                  <a:pt x="3501" y="140"/>
                </a:cubicBezTo>
                <a:cubicBezTo>
                  <a:pt x="3523" y="140"/>
                  <a:pt x="3566" y="140"/>
                  <a:pt x="3581" y="140"/>
                </a:cubicBezTo>
                <a:cubicBezTo>
                  <a:pt x="3596" y="140"/>
                  <a:pt x="3680" y="140"/>
                  <a:pt x="3701" y="140"/>
                </a:cubicBezTo>
                <a:cubicBezTo>
                  <a:pt x="3722" y="140"/>
                  <a:pt x="3841" y="140"/>
                  <a:pt x="3861" y="140"/>
                </a:cubicBezTo>
                <a:cubicBezTo>
                  <a:pt x="3880" y="140"/>
                  <a:pt x="3940" y="140"/>
                  <a:pt x="3961" y="140"/>
                </a:cubicBezTo>
                <a:cubicBezTo>
                  <a:pt x="3982" y="140"/>
                  <a:pt x="4118" y="140"/>
                  <a:pt x="4141" y="140"/>
                </a:cubicBezTo>
                <a:cubicBezTo>
                  <a:pt x="4163" y="140"/>
                  <a:pt x="4237" y="140"/>
                  <a:pt x="4261" y="140"/>
                </a:cubicBezTo>
                <a:cubicBezTo>
                  <a:pt x="4285" y="140"/>
                  <a:pt x="4440" y="140"/>
                  <a:pt x="4461" y="140"/>
                </a:cubicBezTo>
                <a:cubicBezTo>
                  <a:pt x="4482" y="140"/>
                  <a:pt x="4529" y="140"/>
                  <a:pt x="4541" y="140"/>
                </a:cubicBezTo>
                <a:cubicBezTo>
                  <a:pt x="4553" y="140"/>
                  <a:pt x="4609" y="140"/>
                  <a:pt x="4621" y="140"/>
                </a:cubicBezTo>
                <a:cubicBezTo>
                  <a:pt x="4633" y="140"/>
                  <a:pt x="4689" y="140"/>
                  <a:pt x="4701" y="140"/>
                </a:cubicBezTo>
                <a:cubicBezTo>
                  <a:pt x="4713" y="140"/>
                  <a:pt x="4772" y="140"/>
                  <a:pt x="4781" y="140"/>
                </a:cubicBezTo>
                <a:cubicBezTo>
                  <a:pt x="4790" y="140"/>
                  <a:pt x="4812" y="140"/>
                  <a:pt x="4821" y="140"/>
                </a:cubicBezTo>
                <a:cubicBezTo>
                  <a:pt x="4830" y="140"/>
                  <a:pt x="4892" y="140"/>
                  <a:pt x="4901" y="140"/>
                </a:cubicBezTo>
                <a:cubicBezTo>
                  <a:pt x="4910" y="140"/>
                  <a:pt x="4933" y="140"/>
                  <a:pt x="4941" y="140"/>
                </a:cubicBezTo>
                <a:cubicBezTo>
                  <a:pt x="4948" y="140"/>
                  <a:pt x="4995" y="140"/>
                  <a:pt x="5001" y="140"/>
                </a:cubicBezTo>
                <a:cubicBezTo>
                  <a:pt x="5007" y="140"/>
                  <a:pt x="5018" y="140"/>
                  <a:pt x="5021" y="140"/>
                </a:cubicBezTo>
                <a:cubicBezTo>
                  <a:pt x="5024" y="140"/>
                  <a:pt x="5036" y="140"/>
                  <a:pt x="5041" y="140"/>
                </a:cubicBezTo>
                <a:cubicBezTo>
                  <a:pt x="5045" y="140"/>
                  <a:pt x="5076" y="140"/>
                  <a:pt x="5081" y="140"/>
                </a:cubicBezTo>
                <a:cubicBezTo>
                  <a:pt x="5085" y="140"/>
                  <a:pt x="5099" y="139"/>
                  <a:pt x="5101" y="140"/>
                </a:cubicBezTo>
                <a:cubicBezTo>
                  <a:pt x="5102" y="142"/>
                  <a:pt x="5102" y="159"/>
                  <a:pt x="5101" y="160"/>
                </a:cubicBezTo>
                <a:cubicBezTo>
                  <a:pt x="5099" y="162"/>
                  <a:pt x="5087" y="159"/>
                  <a:pt x="5081" y="160"/>
                </a:cubicBezTo>
                <a:cubicBezTo>
                  <a:pt x="5075" y="162"/>
                  <a:pt x="5030" y="177"/>
                  <a:pt x="5021" y="180"/>
                </a:cubicBezTo>
                <a:cubicBezTo>
                  <a:pt x="5012" y="183"/>
                  <a:pt x="4970" y="197"/>
                  <a:pt x="4961" y="200"/>
                </a:cubicBezTo>
                <a:cubicBezTo>
                  <a:pt x="4952" y="203"/>
                  <a:pt x="4910" y="219"/>
                  <a:pt x="4901" y="220"/>
                </a:cubicBezTo>
                <a:cubicBezTo>
                  <a:pt x="4892" y="222"/>
                  <a:pt x="4851" y="220"/>
                  <a:pt x="4841" y="220"/>
                </a:cubicBezTo>
                <a:cubicBezTo>
                  <a:pt x="4830" y="220"/>
                  <a:pt x="4776" y="220"/>
                  <a:pt x="4761" y="220"/>
                </a:cubicBezTo>
                <a:cubicBezTo>
                  <a:pt x="4746" y="220"/>
                  <a:pt x="4672" y="220"/>
                  <a:pt x="4641" y="220"/>
                </a:cubicBezTo>
                <a:cubicBezTo>
                  <a:pt x="4609" y="220"/>
                  <a:pt x="4374" y="220"/>
                  <a:pt x="4341" y="220"/>
                </a:cubicBezTo>
                <a:cubicBezTo>
                  <a:pt x="4308" y="220"/>
                  <a:pt x="4235" y="220"/>
                  <a:pt x="4201" y="220"/>
                </a:cubicBezTo>
                <a:cubicBezTo>
                  <a:pt x="4166" y="220"/>
                  <a:pt x="3920" y="220"/>
                  <a:pt x="3881" y="220"/>
                </a:cubicBezTo>
                <a:cubicBezTo>
                  <a:pt x="3842" y="220"/>
                  <a:pt x="3723" y="220"/>
                  <a:pt x="3681" y="220"/>
                </a:cubicBezTo>
                <a:cubicBezTo>
                  <a:pt x="3639" y="220"/>
                  <a:pt x="3360" y="220"/>
                  <a:pt x="3321" y="220"/>
                </a:cubicBezTo>
                <a:cubicBezTo>
                  <a:pt x="3282" y="220"/>
                  <a:pt x="3201" y="220"/>
                  <a:pt x="3161" y="220"/>
                </a:cubicBezTo>
                <a:cubicBezTo>
                  <a:pt x="3120" y="220"/>
                  <a:pt x="2824" y="220"/>
                  <a:pt x="2781" y="220"/>
                </a:cubicBezTo>
                <a:cubicBezTo>
                  <a:pt x="2737" y="220"/>
                  <a:pt x="2626" y="220"/>
                  <a:pt x="2581" y="220"/>
                </a:cubicBezTo>
                <a:cubicBezTo>
                  <a:pt x="2536" y="220"/>
                  <a:pt x="2226" y="220"/>
                  <a:pt x="2181" y="220"/>
                </a:cubicBezTo>
                <a:cubicBezTo>
                  <a:pt x="2136" y="220"/>
                  <a:pt x="2011" y="220"/>
                  <a:pt x="1981" y="220"/>
                </a:cubicBezTo>
                <a:cubicBezTo>
                  <a:pt x="1951" y="220"/>
                  <a:pt x="1826" y="220"/>
                  <a:pt x="1781" y="220"/>
                </a:cubicBezTo>
                <a:cubicBezTo>
                  <a:pt x="1736" y="220"/>
                  <a:pt x="1424" y="220"/>
                  <a:pt x="1381" y="220"/>
                </a:cubicBezTo>
                <a:cubicBezTo>
                  <a:pt x="1337" y="220"/>
                  <a:pt x="1240" y="220"/>
                  <a:pt x="1201" y="220"/>
                </a:cubicBezTo>
                <a:cubicBezTo>
                  <a:pt x="1162" y="220"/>
                  <a:pt x="895" y="220"/>
                  <a:pt x="861" y="220"/>
                </a:cubicBezTo>
                <a:cubicBezTo>
                  <a:pt x="826" y="220"/>
                  <a:pt x="763" y="220"/>
                  <a:pt x="741" y="220"/>
                </a:cubicBezTo>
                <a:cubicBezTo>
                  <a:pt x="718" y="220"/>
                  <a:pt x="579" y="220"/>
                  <a:pt x="561" y="220"/>
                </a:cubicBezTo>
                <a:cubicBezTo>
                  <a:pt x="543" y="220"/>
                  <a:pt x="513" y="220"/>
                  <a:pt x="501" y="220"/>
                </a:cubicBezTo>
                <a:cubicBezTo>
                  <a:pt x="489" y="220"/>
                  <a:pt x="411" y="220"/>
                  <a:pt x="401" y="220"/>
                </a:cubicBezTo>
                <a:cubicBezTo>
                  <a:pt x="390" y="220"/>
                  <a:pt x="368" y="220"/>
                  <a:pt x="361" y="220"/>
                </a:cubicBezTo>
                <a:cubicBezTo>
                  <a:pt x="353" y="220"/>
                  <a:pt x="308" y="220"/>
                  <a:pt x="301" y="220"/>
                </a:cubicBezTo>
                <a:cubicBezTo>
                  <a:pt x="293" y="220"/>
                  <a:pt x="267" y="220"/>
                  <a:pt x="261" y="220"/>
                </a:cubicBezTo>
                <a:cubicBezTo>
                  <a:pt x="255" y="220"/>
                  <a:pt x="227" y="220"/>
                  <a:pt x="221" y="220"/>
                </a:cubicBezTo>
                <a:cubicBezTo>
                  <a:pt x="215" y="220"/>
                  <a:pt x="185" y="220"/>
                  <a:pt x="181" y="220"/>
                </a:cubicBezTo>
                <a:cubicBezTo>
                  <a:pt x="176" y="220"/>
                  <a:pt x="164" y="220"/>
                  <a:pt x="161" y="220"/>
                </a:cubicBezTo>
                <a:cubicBezTo>
                  <a:pt x="158" y="220"/>
                  <a:pt x="141" y="220"/>
                  <a:pt x="141" y="220"/>
                </a:cubicBezTo>
                <a:cubicBezTo>
                  <a:pt x="141" y="220"/>
                  <a:pt x="156" y="220"/>
                  <a:pt x="161" y="220"/>
                </a:cubicBezTo>
                <a:cubicBezTo>
                  <a:pt x="165" y="220"/>
                  <a:pt x="193" y="220"/>
                  <a:pt x="201" y="220"/>
                </a:cubicBezTo>
                <a:cubicBezTo>
                  <a:pt x="208" y="220"/>
                  <a:pt x="246" y="220"/>
                  <a:pt x="261" y="220"/>
                </a:cubicBezTo>
                <a:cubicBezTo>
                  <a:pt x="276" y="220"/>
                  <a:pt x="384" y="220"/>
                  <a:pt x="401" y="220"/>
                </a:cubicBezTo>
                <a:cubicBezTo>
                  <a:pt x="417" y="220"/>
                  <a:pt x="449" y="219"/>
                  <a:pt x="481" y="220"/>
                </a:cubicBezTo>
                <a:cubicBezTo>
                  <a:pt x="512" y="222"/>
                  <a:pt x="783" y="237"/>
                  <a:pt x="821" y="240"/>
                </a:cubicBezTo>
                <a:cubicBezTo>
                  <a:pt x="858" y="243"/>
                  <a:pt x="954" y="257"/>
                  <a:pt x="981" y="260"/>
                </a:cubicBezTo>
                <a:cubicBezTo>
                  <a:pt x="1008" y="263"/>
                  <a:pt x="1134" y="276"/>
                  <a:pt x="1181" y="280"/>
                </a:cubicBezTo>
                <a:cubicBezTo>
                  <a:pt x="1227" y="285"/>
                  <a:pt x="1556" y="317"/>
                  <a:pt x="1601" y="320"/>
                </a:cubicBezTo>
                <a:cubicBezTo>
                  <a:pt x="1646" y="323"/>
                  <a:pt x="1746" y="319"/>
                  <a:pt x="1781" y="320"/>
                </a:cubicBezTo>
                <a:cubicBezTo>
                  <a:pt x="1815" y="322"/>
                  <a:pt x="2010" y="339"/>
                  <a:pt x="2061" y="340"/>
                </a:cubicBezTo>
                <a:cubicBezTo>
                  <a:pt x="2112" y="342"/>
                  <a:pt x="2414" y="340"/>
                  <a:pt x="2461" y="340"/>
                </a:cubicBezTo>
                <a:cubicBezTo>
                  <a:pt x="2507" y="340"/>
                  <a:pt x="2634" y="340"/>
                  <a:pt x="2681" y="340"/>
                </a:cubicBezTo>
                <a:cubicBezTo>
                  <a:pt x="2727" y="340"/>
                  <a:pt x="3036" y="340"/>
                  <a:pt x="3081" y="340"/>
                </a:cubicBezTo>
                <a:cubicBezTo>
                  <a:pt x="3126" y="340"/>
                  <a:pt x="3251" y="340"/>
                  <a:pt x="3281" y="340"/>
                </a:cubicBezTo>
                <a:cubicBezTo>
                  <a:pt x="3311" y="340"/>
                  <a:pt x="3440" y="340"/>
                  <a:pt x="3481" y="340"/>
                </a:cubicBezTo>
                <a:cubicBezTo>
                  <a:pt x="3521" y="340"/>
                  <a:pt x="3785" y="340"/>
                  <a:pt x="3821" y="340"/>
                </a:cubicBezTo>
                <a:cubicBezTo>
                  <a:pt x="3857" y="340"/>
                  <a:pt x="3935" y="340"/>
                  <a:pt x="3961" y="340"/>
                </a:cubicBezTo>
                <a:cubicBezTo>
                  <a:pt x="3986" y="340"/>
                  <a:pt x="4141" y="340"/>
                  <a:pt x="4161" y="340"/>
                </a:cubicBezTo>
                <a:cubicBezTo>
                  <a:pt x="4180" y="340"/>
                  <a:pt x="4212" y="340"/>
                  <a:pt x="4221" y="340"/>
                </a:cubicBezTo>
                <a:cubicBezTo>
                  <a:pt x="4230" y="340"/>
                  <a:pt x="4270" y="340"/>
                  <a:pt x="4281" y="340"/>
                </a:cubicBezTo>
                <a:cubicBezTo>
                  <a:pt x="4291" y="340"/>
                  <a:pt x="4350" y="340"/>
                  <a:pt x="4361" y="340"/>
                </a:cubicBezTo>
                <a:cubicBezTo>
                  <a:pt x="4371" y="340"/>
                  <a:pt x="4412" y="340"/>
                  <a:pt x="4421" y="340"/>
                </a:cubicBezTo>
                <a:cubicBezTo>
                  <a:pt x="4430" y="340"/>
                  <a:pt x="4475" y="340"/>
                  <a:pt x="4481" y="340"/>
                </a:cubicBezTo>
                <a:cubicBezTo>
                  <a:pt x="4487" y="340"/>
                  <a:pt x="4495" y="340"/>
                  <a:pt x="4501" y="340"/>
                </a:cubicBezTo>
                <a:cubicBezTo>
                  <a:pt x="4507" y="340"/>
                  <a:pt x="4553" y="340"/>
                  <a:pt x="4561" y="340"/>
                </a:cubicBezTo>
                <a:cubicBezTo>
                  <a:pt x="4568" y="340"/>
                  <a:pt x="4595" y="340"/>
                  <a:pt x="4601" y="340"/>
                </a:cubicBezTo>
                <a:cubicBezTo>
                  <a:pt x="4607" y="340"/>
                  <a:pt x="4635" y="340"/>
                  <a:pt x="4641" y="340"/>
                </a:cubicBezTo>
                <a:cubicBezTo>
                  <a:pt x="4647" y="340"/>
                  <a:pt x="4675" y="340"/>
                  <a:pt x="4681" y="340"/>
                </a:cubicBezTo>
                <a:cubicBezTo>
                  <a:pt x="4687" y="340"/>
                  <a:pt x="4716" y="340"/>
                  <a:pt x="4721" y="340"/>
                </a:cubicBezTo>
                <a:cubicBezTo>
                  <a:pt x="4725" y="340"/>
                  <a:pt x="4738" y="340"/>
                  <a:pt x="4741" y="340"/>
                </a:cubicBezTo>
                <a:cubicBezTo>
                  <a:pt x="4744" y="340"/>
                  <a:pt x="4758" y="339"/>
                  <a:pt x="4761" y="340"/>
                </a:cubicBezTo>
                <a:cubicBezTo>
                  <a:pt x="4764" y="342"/>
                  <a:pt x="4781" y="363"/>
                  <a:pt x="4781" y="360"/>
                </a:cubicBezTo>
                <a:cubicBezTo>
                  <a:pt x="4781" y="357"/>
                  <a:pt x="4768" y="377"/>
                  <a:pt x="4761" y="380"/>
                </a:cubicBezTo>
                <a:cubicBezTo>
                  <a:pt x="4753" y="383"/>
                  <a:pt x="4691" y="397"/>
                  <a:pt x="4681" y="400"/>
                </a:cubicBezTo>
                <a:cubicBezTo>
                  <a:pt x="4670" y="403"/>
                  <a:pt x="4633" y="417"/>
                  <a:pt x="4621" y="420"/>
                </a:cubicBezTo>
                <a:cubicBezTo>
                  <a:pt x="4609" y="423"/>
                  <a:pt x="4548" y="436"/>
                  <a:pt x="4521" y="440"/>
                </a:cubicBezTo>
                <a:cubicBezTo>
                  <a:pt x="4494" y="445"/>
                  <a:pt x="4291" y="476"/>
                  <a:pt x="4261" y="480"/>
                </a:cubicBezTo>
                <a:cubicBezTo>
                  <a:pt x="4231" y="485"/>
                  <a:pt x="4143" y="497"/>
                  <a:pt x="4121" y="500"/>
                </a:cubicBezTo>
                <a:cubicBezTo>
                  <a:pt x="4098" y="503"/>
                  <a:pt x="4000" y="519"/>
                  <a:pt x="3961" y="520"/>
                </a:cubicBezTo>
                <a:cubicBezTo>
                  <a:pt x="3922" y="522"/>
                  <a:pt x="3641" y="520"/>
                  <a:pt x="3601" y="520"/>
                </a:cubicBezTo>
                <a:cubicBezTo>
                  <a:pt x="3560" y="520"/>
                  <a:pt x="3449" y="520"/>
                  <a:pt x="3421" y="520"/>
                </a:cubicBezTo>
                <a:cubicBezTo>
                  <a:pt x="3392" y="520"/>
                  <a:pt x="3248" y="520"/>
                  <a:pt x="3221" y="520"/>
                </a:cubicBezTo>
                <a:cubicBezTo>
                  <a:pt x="3194" y="520"/>
                  <a:pt x="3088" y="520"/>
                  <a:pt x="3061" y="520"/>
                </a:cubicBezTo>
                <a:cubicBezTo>
                  <a:pt x="3034" y="520"/>
                  <a:pt x="2888" y="520"/>
                  <a:pt x="2861" y="520"/>
                </a:cubicBezTo>
                <a:cubicBezTo>
                  <a:pt x="2834" y="520"/>
                  <a:pt x="2743" y="520"/>
                  <a:pt x="2701" y="520"/>
                </a:cubicBezTo>
                <a:cubicBezTo>
                  <a:pt x="2659" y="520"/>
                  <a:pt x="2346" y="520"/>
                  <a:pt x="2301" y="520"/>
                </a:cubicBezTo>
                <a:cubicBezTo>
                  <a:pt x="2256" y="520"/>
                  <a:pt x="2129" y="520"/>
                  <a:pt x="2101" y="520"/>
                </a:cubicBezTo>
                <a:cubicBezTo>
                  <a:pt x="2072" y="520"/>
                  <a:pt x="1949" y="520"/>
                  <a:pt x="1921" y="520"/>
                </a:cubicBezTo>
                <a:cubicBezTo>
                  <a:pt x="1892" y="520"/>
                  <a:pt x="1748" y="520"/>
                  <a:pt x="1721" y="520"/>
                </a:cubicBezTo>
                <a:cubicBezTo>
                  <a:pt x="1694" y="520"/>
                  <a:pt x="1588" y="520"/>
                  <a:pt x="1561" y="520"/>
                </a:cubicBezTo>
                <a:cubicBezTo>
                  <a:pt x="1534" y="520"/>
                  <a:pt x="1400" y="520"/>
                  <a:pt x="1361" y="520"/>
                </a:cubicBezTo>
                <a:cubicBezTo>
                  <a:pt x="1322" y="520"/>
                  <a:pt x="1077" y="520"/>
                  <a:pt x="1041" y="520"/>
                </a:cubicBezTo>
                <a:cubicBezTo>
                  <a:pt x="1005" y="520"/>
                  <a:pt x="915" y="522"/>
                  <a:pt x="881" y="520"/>
                </a:cubicBezTo>
                <a:cubicBezTo>
                  <a:pt x="846" y="519"/>
                  <a:pt x="609" y="502"/>
                  <a:pt x="581" y="500"/>
                </a:cubicBezTo>
                <a:cubicBezTo>
                  <a:pt x="552" y="499"/>
                  <a:pt x="513" y="502"/>
                  <a:pt x="501" y="500"/>
                </a:cubicBezTo>
                <a:cubicBezTo>
                  <a:pt x="489" y="499"/>
                  <a:pt x="437" y="483"/>
                  <a:pt x="421" y="480"/>
                </a:cubicBezTo>
                <a:cubicBezTo>
                  <a:pt x="404" y="477"/>
                  <a:pt x="294" y="462"/>
                  <a:pt x="281" y="460"/>
                </a:cubicBezTo>
                <a:cubicBezTo>
                  <a:pt x="267" y="459"/>
                  <a:pt x="248" y="460"/>
                  <a:pt x="241" y="460"/>
                </a:cubicBezTo>
                <a:cubicBezTo>
                  <a:pt x="233" y="460"/>
                  <a:pt x="188" y="460"/>
                  <a:pt x="181" y="460"/>
                </a:cubicBezTo>
                <a:cubicBezTo>
                  <a:pt x="173" y="460"/>
                  <a:pt x="145" y="462"/>
                  <a:pt x="141" y="460"/>
                </a:cubicBezTo>
                <a:cubicBezTo>
                  <a:pt x="136" y="459"/>
                  <a:pt x="122" y="443"/>
                  <a:pt x="121" y="440"/>
                </a:cubicBezTo>
                <a:cubicBezTo>
                  <a:pt x="119" y="437"/>
                  <a:pt x="119" y="422"/>
                  <a:pt x="121" y="420"/>
                </a:cubicBezTo>
                <a:cubicBezTo>
                  <a:pt x="122" y="419"/>
                  <a:pt x="138" y="420"/>
                  <a:pt x="141" y="420"/>
                </a:cubicBezTo>
                <a:cubicBezTo>
                  <a:pt x="144" y="420"/>
                  <a:pt x="155" y="422"/>
                  <a:pt x="161" y="420"/>
                </a:cubicBezTo>
                <a:cubicBezTo>
                  <a:pt x="167" y="419"/>
                  <a:pt x="206" y="403"/>
                  <a:pt x="221" y="400"/>
                </a:cubicBezTo>
                <a:cubicBezTo>
                  <a:pt x="236" y="397"/>
                  <a:pt x="344" y="383"/>
                  <a:pt x="361" y="380"/>
                </a:cubicBezTo>
                <a:cubicBezTo>
                  <a:pt x="377" y="377"/>
                  <a:pt x="430" y="362"/>
                  <a:pt x="441" y="360"/>
                </a:cubicBezTo>
                <a:cubicBezTo>
                  <a:pt x="451" y="359"/>
                  <a:pt x="478" y="362"/>
                  <a:pt x="501" y="360"/>
                </a:cubicBezTo>
                <a:cubicBezTo>
                  <a:pt x="523" y="359"/>
                  <a:pt x="714" y="342"/>
                  <a:pt x="741" y="340"/>
                </a:cubicBezTo>
                <a:cubicBezTo>
                  <a:pt x="768" y="339"/>
                  <a:pt x="825" y="340"/>
                  <a:pt x="861" y="340"/>
                </a:cubicBezTo>
                <a:cubicBezTo>
                  <a:pt x="897" y="340"/>
                  <a:pt x="1182" y="340"/>
                  <a:pt x="1221" y="340"/>
                </a:cubicBezTo>
                <a:cubicBezTo>
                  <a:pt x="1260" y="340"/>
                  <a:pt x="1354" y="340"/>
                  <a:pt x="1381" y="340"/>
                </a:cubicBezTo>
                <a:cubicBezTo>
                  <a:pt x="1408" y="340"/>
                  <a:pt x="1536" y="340"/>
                  <a:pt x="1581" y="340"/>
                </a:cubicBezTo>
                <a:cubicBezTo>
                  <a:pt x="1626" y="340"/>
                  <a:pt x="1934" y="340"/>
                  <a:pt x="1981" y="340"/>
                </a:cubicBezTo>
                <a:cubicBezTo>
                  <a:pt x="2027" y="340"/>
                  <a:pt x="2151" y="340"/>
                  <a:pt x="2201" y="340"/>
                </a:cubicBezTo>
                <a:cubicBezTo>
                  <a:pt x="2250" y="340"/>
                  <a:pt x="2594" y="340"/>
                  <a:pt x="2641" y="340"/>
                </a:cubicBezTo>
                <a:cubicBezTo>
                  <a:pt x="2687" y="340"/>
                  <a:pt x="2792" y="340"/>
                  <a:pt x="2821" y="340"/>
                </a:cubicBezTo>
                <a:cubicBezTo>
                  <a:pt x="2849" y="340"/>
                  <a:pt x="2994" y="340"/>
                  <a:pt x="3021" y="340"/>
                </a:cubicBezTo>
                <a:cubicBezTo>
                  <a:pt x="3048" y="340"/>
                  <a:pt x="3157" y="340"/>
                  <a:pt x="3181" y="340"/>
                </a:cubicBezTo>
                <a:cubicBezTo>
                  <a:pt x="3205" y="340"/>
                  <a:pt x="3318" y="340"/>
                  <a:pt x="3341" y="340"/>
                </a:cubicBezTo>
                <a:cubicBezTo>
                  <a:pt x="3363" y="340"/>
                  <a:pt x="3449" y="340"/>
                  <a:pt x="3481" y="340"/>
                </a:cubicBezTo>
                <a:cubicBezTo>
                  <a:pt x="3512" y="340"/>
                  <a:pt x="3729" y="340"/>
                  <a:pt x="3761" y="340"/>
                </a:cubicBezTo>
                <a:cubicBezTo>
                  <a:pt x="3792" y="340"/>
                  <a:pt x="3875" y="339"/>
                  <a:pt x="3901" y="340"/>
                </a:cubicBezTo>
                <a:cubicBezTo>
                  <a:pt x="3926" y="342"/>
                  <a:pt x="4081" y="359"/>
                  <a:pt x="4101" y="360"/>
                </a:cubicBezTo>
                <a:cubicBezTo>
                  <a:pt x="4120" y="362"/>
                  <a:pt x="4150" y="360"/>
                  <a:pt x="4161" y="360"/>
                </a:cubicBezTo>
                <a:cubicBezTo>
                  <a:pt x="4171" y="360"/>
                  <a:pt x="4226" y="360"/>
                  <a:pt x="4241" y="360"/>
                </a:cubicBezTo>
                <a:cubicBezTo>
                  <a:pt x="4256" y="360"/>
                  <a:pt x="4349" y="360"/>
                  <a:pt x="4361" y="360"/>
                </a:cubicBezTo>
                <a:cubicBezTo>
                  <a:pt x="4373" y="360"/>
                  <a:pt x="4390" y="360"/>
                  <a:pt x="4401" y="360"/>
                </a:cubicBezTo>
                <a:cubicBezTo>
                  <a:pt x="4411" y="360"/>
                  <a:pt x="4490" y="360"/>
                  <a:pt x="4501" y="360"/>
                </a:cubicBezTo>
                <a:cubicBezTo>
                  <a:pt x="4511" y="360"/>
                  <a:pt x="4536" y="360"/>
                  <a:pt x="4541" y="360"/>
                </a:cubicBezTo>
                <a:cubicBezTo>
                  <a:pt x="4545" y="360"/>
                  <a:pt x="4555" y="360"/>
                  <a:pt x="4561" y="360"/>
                </a:cubicBezTo>
                <a:cubicBezTo>
                  <a:pt x="4567" y="360"/>
                  <a:pt x="4615" y="360"/>
                  <a:pt x="4621" y="360"/>
                </a:cubicBezTo>
                <a:cubicBezTo>
                  <a:pt x="4627" y="360"/>
                  <a:pt x="4636" y="360"/>
                  <a:pt x="4641" y="360"/>
                </a:cubicBezTo>
                <a:cubicBezTo>
                  <a:pt x="4645" y="360"/>
                  <a:pt x="4676" y="360"/>
                  <a:pt x="4681" y="360"/>
                </a:cubicBezTo>
                <a:cubicBezTo>
                  <a:pt x="4685" y="360"/>
                  <a:pt x="4698" y="360"/>
                  <a:pt x="4701" y="360"/>
                </a:cubicBezTo>
                <a:cubicBezTo>
                  <a:pt x="4704" y="360"/>
                  <a:pt x="4718" y="360"/>
                  <a:pt x="4721" y="360"/>
                </a:cubicBezTo>
                <a:cubicBezTo>
                  <a:pt x="4724" y="360"/>
                  <a:pt x="4738" y="360"/>
                  <a:pt x="4741" y="360"/>
                </a:cubicBezTo>
                <a:cubicBezTo>
                  <a:pt x="4744" y="360"/>
                  <a:pt x="4758" y="359"/>
                  <a:pt x="4761" y="360"/>
                </a:cubicBezTo>
                <a:cubicBezTo>
                  <a:pt x="4764" y="362"/>
                  <a:pt x="4778" y="377"/>
                  <a:pt x="4781" y="380"/>
                </a:cubicBezTo>
                <a:cubicBezTo>
                  <a:pt x="4784" y="383"/>
                  <a:pt x="4798" y="397"/>
                  <a:pt x="4801" y="400"/>
                </a:cubicBezTo>
                <a:cubicBezTo>
                  <a:pt x="4804" y="403"/>
                  <a:pt x="4818" y="419"/>
                  <a:pt x="4821" y="420"/>
                </a:cubicBezTo>
                <a:cubicBezTo>
                  <a:pt x="4824" y="422"/>
                  <a:pt x="4839" y="419"/>
                  <a:pt x="4841" y="420"/>
                </a:cubicBezTo>
                <a:cubicBezTo>
                  <a:pt x="4842" y="422"/>
                  <a:pt x="4839" y="437"/>
                  <a:pt x="4841" y="440"/>
                </a:cubicBezTo>
                <a:cubicBezTo>
                  <a:pt x="4842" y="443"/>
                  <a:pt x="4858" y="459"/>
                  <a:pt x="4861" y="460"/>
                </a:cubicBezTo>
                <a:cubicBezTo>
                  <a:pt x="4864" y="462"/>
                  <a:pt x="4878" y="460"/>
                  <a:pt x="4881" y="460"/>
                </a:cubicBezTo>
                <a:cubicBezTo>
                  <a:pt x="4884" y="460"/>
                  <a:pt x="4899" y="459"/>
                  <a:pt x="4901" y="460"/>
                </a:cubicBezTo>
                <a:cubicBezTo>
                  <a:pt x="4902" y="462"/>
                  <a:pt x="4901" y="483"/>
                  <a:pt x="4901" y="480"/>
                </a:cubicBezTo>
                <a:cubicBezTo>
                  <a:pt x="4901" y="477"/>
                  <a:pt x="4902" y="499"/>
                  <a:pt x="4901" y="500"/>
                </a:cubicBezTo>
                <a:cubicBezTo>
                  <a:pt x="4899" y="502"/>
                  <a:pt x="4887" y="499"/>
                  <a:pt x="4881" y="500"/>
                </a:cubicBezTo>
                <a:cubicBezTo>
                  <a:pt x="4875" y="502"/>
                  <a:pt x="4828" y="517"/>
                  <a:pt x="4821" y="520"/>
                </a:cubicBezTo>
                <a:cubicBezTo>
                  <a:pt x="4813" y="523"/>
                  <a:pt x="4791" y="537"/>
                  <a:pt x="4781" y="540"/>
                </a:cubicBezTo>
                <a:cubicBezTo>
                  <a:pt x="4770" y="543"/>
                  <a:pt x="4693" y="557"/>
                  <a:pt x="4681" y="560"/>
                </a:cubicBezTo>
                <a:cubicBezTo>
                  <a:pt x="4669" y="563"/>
                  <a:pt x="4630" y="579"/>
                  <a:pt x="4621" y="580"/>
                </a:cubicBezTo>
                <a:cubicBezTo>
                  <a:pt x="4612" y="582"/>
                  <a:pt x="4567" y="580"/>
                  <a:pt x="4561" y="580"/>
                </a:cubicBezTo>
                <a:cubicBezTo>
                  <a:pt x="4555" y="580"/>
                  <a:pt x="4548" y="579"/>
                  <a:pt x="4541" y="580"/>
                </a:cubicBezTo>
                <a:cubicBezTo>
                  <a:pt x="4533" y="582"/>
                  <a:pt x="4471" y="597"/>
                  <a:pt x="4461" y="600"/>
                </a:cubicBezTo>
                <a:cubicBezTo>
                  <a:pt x="4450" y="603"/>
                  <a:pt x="4414" y="619"/>
                  <a:pt x="4401" y="620"/>
                </a:cubicBezTo>
                <a:cubicBezTo>
                  <a:pt x="4387" y="622"/>
                  <a:pt x="4294" y="620"/>
                  <a:pt x="4281" y="620"/>
                </a:cubicBezTo>
                <a:cubicBezTo>
                  <a:pt x="4267" y="620"/>
                  <a:pt x="4236" y="620"/>
                  <a:pt x="4221" y="620"/>
                </a:cubicBezTo>
                <a:cubicBezTo>
                  <a:pt x="4206" y="620"/>
                  <a:pt x="4097" y="620"/>
                  <a:pt x="4081" y="620"/>
                </a:cubicBezTo>
                <a:cubicBezTo>
                  <a:pt x="4064" y="620"/>
                  <a:pt x="4011" y="620"/>
                  <a:pt x="4001" y="620"/>
                </a:cubicBezTo>
                <a:cubicBezTo>
                  <a:pt x="3990" y="620"/>
                  <a:pt x="3954" y="620"/>
                  <a:pt x="3941" y="620"/>
                </a:cubicBezTo>
                <a:cubicBezTo>
                  <a:pt x="3927" y="620"/>
                  <a:pt x="3833" y="622"/>
                  <a:pt x="3821" y="620"/>
                </a:cubicBezTo>
                <a:cubicBezTo>
                  <a:pt x="3809" y="619"/>
                  <a:pt x="3787" y="602"/>
                  <a:pt x="3781" y="600"/>
                </a:cubicBezTo>
                <a:cubicBezTo>
                  <a:pt x="3775" y="599"/>
                  <a:pt x="3745" y="600"/>
                  <a:pt x="3741" y="600"/>
                </a:cubicBezTo>
                <a:cubicBezTo>
                  <a:pt x="3736" y="600"/>
                  <a:pt x="3736" y="600"/>
                  <a:pt x="3721" y="600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06" name="group 106"/>
          <p:cNvGrpSpPr/>
          <p:nvPr/>
        </p:nvGrpSpPr>
        <p:grpSpPr>
          <a:xfrm rot="21600000">
            <a:off x="5141858" y="1810614"/>
            <a:ext cx="1790629" cy="460983"/>
            <a:chOff x="0" y="0"/>
            <a:chExt cx="1790629" cy="460983"/>
          </a:xfrm>
        </p:grpSpPr>
        <p:pic>
          <p:nvPicPr>
            <p:cNvPr id="896" name="picture 89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1790629" cy="460983"/>
            </a:xfrm>
            <a:prstGeom prst="rect">
              <a:avLst/>
            </a:prstGeom>
          </p:spPr>
        </p:pic>
        <p:sp>
          <p:nvSpPr>
            <p:cNvPr id="898" name="textbox 898"/>
            <p:cNvSpPr/>
            <p:nvPr/>
          </p:nvSpPr>
          <p:spPr>
            <a:xfrm>
              <a:off x="-12700" y="-12700"/>
              <a:ext cx="1816100" cy="50990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8000"/>
                </a:lnSpc>
              </a:pPr>
              <a:endParaRPr lang="en-US" altLang="en-US" sz="600" dirty="0"/>
            </a:p>
            <a:p>
              <a:pPr marL="454025" algn="l" rtl="0" eaLnBrk="0">
                <a:lnSpc>
                  <a:spcPct val="96000"/>
                </a:lnSpc>
                <a:spcBef>
                  <a:spcPts val="0"/>
                </a:spcBef>
              </a:pPr>
              <a:r>
                <a:rPr sz="1700" b="1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监控中心</a:t>
              </a:r>
              <a:endParaRPr lang="en-US" altLang="en-US" sz="1700" dirty="0"/>
            </a:p>
          </p:txBody>
        </p:sp>
      </p:grpSp>
      <p:sp>
        <p:nvSpPr>
          <p:cNvPr id="900" name="textbox 900"/>
          <p:cNvSpPr/>
          <p:nvPr/>
        </p:nvSpPr>
        <p:spPr>
          <a:xfrm>
            <a:off x="1525880" y="3176260"/>
            <a:ext cx="1503044" cy="4667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473710" indent="-461645" algn="l" rtl="0" eaLnBrk="0">
              <a:lnSpc>
                <a:spcPct val="10300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自定义内部人员/访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客名单</a:t>
            </a:r>
            <a:endParaRPr lang="en-US" altLang="en-US" sz="1400" dirty="0"/>
          </a:p>
        </p:txBody>
      </p:sp>
      <p:sp>
        <p:nvSpPr>
          <p:cNvPr id="902" name="textbox 902"/>
          <p:cNvSpPr/>
          <p:nvPr/>
        </p:nvSpPr>
        <p:spPr>
          <a:xfrm>
            <a:off x="1475080" y="4806779"/>
            <a:ext cx="1604644" cy="4330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/>
          </a:p>
          <a:p>
            <a:pPr marL="525780" indent="-513080" algn="l" rtl="0" eaLnBrk="0">
              <a:lnSpc>
                <a:spcPct val="9500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自定义某区域内的授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权名单</a:t>
            </a:r>
            <a:endParaRPr lang="en-US" altLang="en-US" sz="1400" dirty="0"/>
          </a:p>
        </p:txBody>
      </p:sp>
      <p:sp>
        <p:nvSpPr>
          <p:cNvPr id="904" name="textbox 904"/>
          <p:cNvSpPr/>
          <p:nvPr/>
        </p:nvSpPr>
        <p:spPr>
          <a:xfrm>
            <a:off x="276225" y="414058"/>
            <a:ext cx="1850389" cy="356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人员智能布控</a:t>
            </a:r>
            <a:endParaRPr lang="en-US" altLang="en-US" sz="2300" dirty="0"/>
          </a:p>
        </p:txBody>
      </p:sp>
      <p:sp>
        <p:nvSpPr>
          <p:cNvPr id="906" name="rect"/>
          <p:cNvSpPr/>
          <p:nvPr/>
        </p:nvSpPr>
        <p:spPr>
          <a:xfrm>
            <a:off x="3542550" y="4475276"/>
            <a:ext cx="5825476" cy="65215"/>
          </a:xfrm>
          <a:prstGeom prst="rect">
            <a:avLst/>
          </a:prstGeom>
          <a:solidFill>
            <a:srgbClr val="5B9BD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08" name="textbox 908"/>
          <p:cNvSpPr/>
          <p:nvPr/>
        </p:nvSpPr>
        <p:spPr>
          <a:xfrm>
            <a:off x="0" y="974381"/>
            <a:ext cx="1306830" cy="241300"/>
          </a:xfrm>
          <a:prstGeom prst="rect">
            <a:avLst/>
          </a:prstGeom>
          <a:solidFill>
            <a:srgbClr val="ADADAD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3144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内部人员管理</a:t>
            </a:r>
            <a:endParaRPr lang="en-US" altLang="en-US" sz="1400" dirty="0"/>
          </a:p>
        </p:txBody>
      </p:sp>
      <p:sp>
        <p:nvSpPr>
          <p:cNvPr id="910" name="textbox 910"/>
          <p:cNvSpPr/>
          <p:nvPr/>
        </p:nvSpPr>
        <p:spPr>
          <a:xfrm>
            <a:off x="0" y="1237005"/>
            <a:ext cx="1306830" cy="241300"/>
          </a:xfrm>
          <a:prstGeom prst="rect">
            <a:avLst/>
          </a:prstGeom>
          <a:solidFill>
            <a:srgbClr val="A8A8A8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1874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外部访客管理</a:t>
            </a:r>
            <a:endParaRPr lang="en-US" altLang="en-US" sz="1400" dirty="0"/>
          </a:p>
        </p:txBody>
      </p:sp>
      <p:sp>
        <p:nvSpPr>
          <p:cNvPr id="912" name="textbox 912"/>
          <p:cNvSpPr/>
          <p:nvPr/>
        </p:nvSpPr>
        <p:spPr>
          <a:xfrm>
            <a:off x="0" y="1502308"/>
            <a:ext cx="1306830" cy="241300"/>
          </a:xfrm>
          <a:prstGeom prst="rect">
            <a:avLst/>
          </a:prstGeom>
          <a:solidFill>
            <a:srgbClr val="A7A7A7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001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刷脸无感通行</a:t>
            </a:r>
            <a:endParaRPr lang="en-US" altLang="en-US" sz="1400" dirty="0"/>
          </a:p>
        </p:txBody>
      </p:sp>
      <p:sp>
        <p:nvSpPr>
          <p:cNvPr id="914" name="textbox 914"/>
          <p:cNvSpPr/>
          <p:nvPr/>
        </p:nvSpPr>
        <p:spPr>
          <a:xfrm>
            <a:off x="0" y="1769008"/>
            <a:ext cx="1306830" cy="2413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001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人员智能布控</a:t>
            </a:r>
            <a:endParaRPr lang="en-US" altLang="en-US" sz="1400" dirty="0"/>
          </a:p>
        </p:txBody>
      </p:sp>
      <p:grpSp>
        <p:nvGrpSpPr>
          <p:cNvPr id="108" name="group 108"/>
          <p:cNvGrpSpPr/>
          <p:nvPr/>
        </p:nvGrpSpPr>
        <p:grpSpPr>
          <a:xfrm rot="21600000">
            <a:off x="0" y="2292298"/>
            <a:ext cx="1306271" cy="241300"/>
            <a:chOff x="0" y="0"/>
            <a:chExt cx="1306271" cy="241300"/>
          </a:xfrm>
        </p:grpSpPr>
        <p:pic>
          <p:nvPicPr>
            <p:cNvPr id="916" name="picture 9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0" y="0"/>
              <a:ext cx="1306271" cy="241300"/>
            </a:xfrm>
            <a:prstGeom prst="rect">
              <a:avLst/>
            </a:prstGeom>
          </p:spPr>
        </p:pic>
        <p:sp>
          <p:nvSpPr>
            <p:cNvPr id="918" name="textbox 918"/>
            <p:cNvSpPr/>
            <p:nvPr/>
          </p:nvSpPr>
          <p:spPr>
            <a:xfrm>
              <a:off x="-12700" y="-12700"/>
              <a:ext cx="1332230" cy="2857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7000"/>
                </a:lnSpc>
              </a:pPr>
              <a:endParaRPr lang="en-US" altLang="en-US" sz="200" dirty="0"/>
            </a:p>
            <a:p>
              <a:pPr marL="133350" algn="l" rtl="0" eaLnBrk="0">
                <a:lnSpc>
                  <a:spcPct val="91000"/>
                </a:lnSpc>
                <a:spcBef>
                  <a:spcPts val="0"/>
                </a:spcBef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离岗智能检测</a:t>
              </a:r>
              <a:endParaRPr lang="en-US" altLang="en-US" sz="1400" dirty="0"/>
            </a:p>
          </p:txBody>
        </p:sp>
      </p:grpSp>
      <p:sp>
        <p:nvSpPr>
          <p:cNvPr id="920" name="textbox 920"/>
          <p:cNvSpPr/>
          <p:nvPr/>
        </p:nvSpPr>
        <p:spPr>
          <a:xfrm>
            <a:off x="0" y="2031377"/>
            <a:ext cx="1306830" cy="24130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0650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布控人员检索</a:t>
            </a:r>
            <a:endParaRPr lang="en-US" altLang="en-US" sz="1400" dirty="0"/>
          </a:p>
        </p:txBody>
      </p:sp>
      <p:sp>
        <p:nvSpPr>
          <p:cNvPr id="922" name="textbox 922"/>
          <p:cNvSpPr/>
          <p:nvPr/>
        </p:nvSpPr>
        <p:spPr>
          <a:xfrm>
            <a:off x="1556347" y="1786273"/>
            <a:ext cx="1604644" cy="220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自定义重点人员名单</a:t>
            </a:r>
            <a:endParaRPr lang="en-US" altLang="en-US" sz="1400" dirty="0"/>
          </a:p>
        </p:txBody>
      </p:sp>
      <p:sp>
        <p:nvSpPr>
          <p:cNvPr id="924" name="path"/>
          <p:cNvSpPr/>
          <p:nvPr/>
        </p:nvSpPr>
        <p:spPr>
          <a:xfrm>
            <a:off x="3253422" y="1737359"/>
            <a:ext cx="65849" cy="4165092"/>
          </a:xfrm>
          <a:custGeom>
            <a:avLst/>
            <a:gdLst/>
            <a:ahLst/>
            <a:cxnLst/>
            <a:rect l="0" t="0" r="0" b="0"/>
            <a:pathLst>
              <a:path w="103" h="6559">
                <a:moveTo>
                  <a:pt x="0" y="19"/>
                </a:moveTo>
                <a:cubicBezTo>
                  <a:pt x="0" y="8"/>
                  <a:pt x="7" y="0"/>
                  <a:pt x="17" y="0"/>
                </a:cubicBezTo>
                <a:lnTo>
                  <a:pt x="84" y="0"/>
                </a:lnTo>
                <a:cubicBezTo>
                  <a:pt x="95" y="0"/>
                  <a:pt x="102" y="8"/>
                  <a:pt x="103" y="19"/>
                </a:cubicBezTo>
                <a:lnTo>
                  <a:pt x="103" y="6542"/>
                </a:lnTo>
                <a:cubicBezTo>
                  <a:pt x="102" y="6550"/>
                  <a:pt x="95" y="6558"/>
                  <a:pt x="84" y="6559"/>
                </a:cubicBezTo>
                <a:lnTo>
                  <a:pt x="17" y="6559"/>
                </a:lnTo>
                <a:cubicBezTo>
                  <a:pt x="7" y="6558"/>
                  <a:pt x="0" y="6550"/>
                  <a:pt x="0" y="6542"/>
                </a:cubicBezTo>
                <a:lnTo>
                  <a:pt x="0" y="19"/>
                </a:lnTo>
              </a:path>
            </a:pathLst>
          </a:custGeom>
          <a:solidFill>
            <a:srgbClr val="5B9BD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26" name="picture 9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  <p:sp>
        <p:nvSpPr>
          <p:cNvPr id="928" name="path"/>
          <p:cNvSpPr/>
          <p:nvPr/>
        </p:nvSpPr>
        <p:spPr>
          <a:xfrm>
            <a:off x="3520440" y="2746247"/>
            <a:ext cx="989075" cy="262128"/>
          </a:xfrm>
          <a:custGeom>
            <a:avLst/>
            <a:gdLst/>
            <a:ahLst/>
            <a:cxnLst/>
            <a:rect l="0" t="0" r="0" b="0"/>
            <a:pathLst>
              <a:path w="1557" h="412">
                <a:moveTo>
                  <a:pt x="0" y="155"/>
                </a:moveTo>
                <a:lnTo>
                  <a:pt x="1274" y="155"/>
                </a:lnTo>
                <a:lnTo>
                  <a:pt x="1274" y="0"/>
                </a:lnTo>
                <a:lnTo>
                  <a:pt x="1557" y="206"/>
                </a:lnTo>
                <a:lnTo>
                  <a:pt x="1274" y="412"/>
                </a:lnTo>
                <a:lnTo>
                  <a:pt x="1274" y="256"/>
                </a:lnTo>
                <a:lnTo>
                  <a:pt x="0" y="256"/>
                </a:lnTo>
                <a:lnTo>
                  <a:pt x="0" y="155"/>
                </a:lnTo>
              </a:path>
            </a:pathLst>
          </a:custGeom>
          <a:solidFill>
            <a:srgbClr val="5B9BD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30" name="path"/>
          <p:cNvSpPr/>
          <p:nvPr/>
        </p:nvSpPr>
        <p:spPr>
          <a:xfrm>
            <a:off x="7586471" y="2851404"/>
            <a:ext cx="955547" cy="262127"/>
          </a:xfrm>
          <a:custGeom>
            <a:avLst/>
            <a:gdLst/>
            <a:ahLst/>
            <a:cxnLst/>
            <a:rect l="0" t="0" r="0" b="0"/>
            <a:pathLst>
              <a:path w="1504" h="412">
                <a:moveTo>
                  <a:pt x="0" y="155"/>
                </a:moveTo>
                <a:lnTo>
                  <a:pt x="1219" y="155"/>
                </a:lnTo>
                <a:lnTo>
                  <a:pt x="1219" y="0"/>
                </a:lnTo>
                <a:lnTo>
                  <a:pt x="1504" y="206"/>
                </a:lnTo>
                <a:lnTo>
                  <a:pt x="1219" y="412"/>
                </a:lnTo>
                <a:lnTo>
                  <a:pt x="1219" y="256"/>
                </a:lnTo>
                <a:lnTo>
                  <a:pt x="0" y="256"/>
                </a:lnTo>
                <a:lnTo>
                  <a:pt x="0" y="155"/>
                </a:lnTo>
              </a:path>
            </a:pathLst>
          </a:custGeom>
          <a:solidFill>
            <a:srgbClr val="5B9BD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32" name="path"/>
          <p:cNvSpPr/>
          <p:nvPr/>
        </p:nvSpPr>
        <p:spPr>
          <a:xfrm>
            <a:off x="10718292" y="3553967"/>
            <a:ext cx="262127" cy="772667"/>
          </a:xfrm>
          <a:custGeom>
            <a:avLst/>
            <a:gdLst/>
            <a:ahLst/>
            <a:cxnLst/>
            <a:rect l="0" t="0" r="0" b="0"/>
            <a:pathLst>
              <a:path w="412" h="1216">
                <a:moveTo>
                  <a:pt x="155" y="0"/>
                </a:moveTo>
                <a:lnTo>
                  <a:pt x="155" y="931"/>
                </a:lnTo>
                <a:lnTo>
                  <a:pt x="0" y="931"/>
                </a:lnTo>
                <a:lnTo>
                  <a:pt x="206" y="1216"/>
                </a:lnTo>
                <a:lnTo>
                  <a:pt x="412" y="931"/>
                </a:lnTo>
                <a:lnTo>
                  <a:pt x="256" y="931"/>
                </a:lnTo>
                <a:lnTo>
                  <a:pt x="256" y="0"/>
                </a:lnTo>
                <a:lnTo>
                  <a:pt x="155" y="0"/>
                </a:lnTo>
              </a:path>
            </a:pathLst>
          </a:custGeom>
          <a:solidFill>
            <a:srgbClr val="5B9BD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34" name="picture 9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2551176" y="2138171"/>
            <a:ext cx="414527" cy="414528"/>
          </a:xfrm>
          <a:prstGeom prst="rect">
            <a:avLst/>
          </a:prstGeom>
        </p:spPr>
      </p:pic>
      <p:pic>
        <p:nvPicPr>
          <p:cNvPr id="936" name="picture 9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20951" y="5399531"/>
            <a:ext cx="408432" cy="414527"/>
          </a:xfrm>
          <a:prstGeom prst="rect">
            <a:avLst/>
          </a:prstGeom>
        </p:spPr>
      </p:pic>
      <p:pic>
        <p:nvPicPr>
          <p:cNvPr id="938" name="picture 9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20951" y="3802380"/>
            <a:ext cx="408432" cy="414527"/>
          </a:xfrm>
          <a:prstGeom prst="rect">
            <a:avLst/>
          </a:prstGeom>
        </p:spPr>
      </p:pic>
      <p:pic>
        <p:nvPicPr>
          <p:cNvPr id="940" name="picture 9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2074164" y="2119883"/>
            <a:ext cx="373379" cy="432816"/>
          </a:xfrm>
          <a:prstGeom prst="rect">
            <a:avLst/>
          </a:prstGeom>
        </p:spPr>
      </p:pic>
      <p:pic>
        <p:nvPicPr>
          <p:cNvPr id="942" name="picture 9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592580" y="2125979"/>
            <a:ext cx="377952" cy="426720"/>
          </a:xfrm>
          <a:prstGeom prst="rect">
            <a:avLst/>
          </a:prstGeom>
        </p:spPr>
      </p:pic>
      <p:pic>
        <p:nvPicPr>
          <p:cNvPr id="944" name="picture 94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2083307" y="3797807"/>
            <a:ext cx="367283" cy="414527"/>
          </a:xfrm>
          <a:prstGeom prst="rect">
            <a:avLst/>
          </a:prstGeom>
        </p:spPr>
      </p:pic>
      <p:pic>
        <p:nvPicPr>
          <p:cNvPr id="946" name="picture 94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2083307" y="5394959"/>
            <a:ext cx="367283" cy="414527"/>
          </a:xfrm>
          <a:prstGeom prst="rect">
            <a:avLst/>
          </a:prstGeom>
        </p:spPr>
      </p:pic>
      <p:pic>
        <p:nvPicPr>
          <p:cNvPr id="948" name="picture 94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2604516" y="5394959"/>
            <a:ext cx="310895" cy="414527"/>
          </a:xfrm>
          <a:prstGeom prst="rect">
            <a:avLst/>
          </a:prstGeom>
        </p:spPr>
      </p:pic>
      <p:pic>
        <p:nvPicPr>
          <p:cNvPr id="950" name="picture 95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2604516" y="3797807"/>
            <a:ext cx="310895" cy="414527"/>
          </a:xfrm>
          <a:prstGeom prst="rect">
            <a:avLst/>
          </a:prstGeom>
        </p:spPr>
      </p:pic>
      <p:sp>
        <p:nvSpPr>
          <p:cNvPr id="952" name="textbox 952"/>
          <p:cNvSpPr/>
          <p:nvPr/>
        </p:nvSpPr>
        <p:spPr>
          <a:xfrm>
            <a:off x="7614586" y="2723825"/>
            <a:ext cx="734694" cy="220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报警联动</a:t>
            </a:r>
            <a:endParaRPr lang="en-US" altLang="en-US" sz="1400" dirty="0"/>
          </a:p>
        </p:txBody>
      </p:sp>
      <p:sp>
        <p:nvSpPr>
          <p:cNvPr id="954" name="textbox 954"/>
          <p:cNvSpPr/>
          <p:nvPr/>
        </p:nvSpPr>
        <p:spPr>
          <a:xfrm>
            <a:off x="3548186" y="2618810"/>
            <a:ext cx="734694" cy="219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名单入库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58" name="picture 9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960" name="picture 9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799332" y="1178052"/>
            <a:ext cx="8200643" cy="5126735"/>
          </a:xfrm>
          <a:prstGeom prst="rect">
            <a:avLst/>
          </a:prstGeom>
        </p:spPr>
      </p:pic>
      <p:sp>
        <p:nvSpPr>
          <p:cNvPr id="962" name="textbox 962"/>
          <p:cNvSpPr/>
          <p:nvPr/>
        </p:nvSpPr>
        <p:spPr>
          <a:xfrm>
            <a:off x="380246" y="5117699"/>
            <a:ext cx="3282950" cy="13423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algn="r" rtl="0" eaLnBrk="0">
              <a:lnSpc>
                <a:spcPct val="88000"/>
              </a:lnSpc>
            </a:pP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在地图上展示可疑人员的地图轨迹 ，</a:t>
            </a:r>
            <a:endParaRPr lang="en-US" altLang="en-US" sz="1500" dirty="0"/>
          </a:p>
          <a:p>
            <a:pPr marL="13970" indent="-1905" algn="l" rtl="0" eaLnBrk="0">
              <a:lnSpc>
                <a:spcPct val="162000"/>
              </a:lnSpc>
              <a:spcBef>
                <a:spcPts val="40"/>
              </a:spcBef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做到可疑人员时候全程可查 ，直观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展示可疑人员所去区域 ，</a:t>
            </a:r>
            <a:r>
              <a:rPr sz="1500" b="1" kern="0" spc="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为事后取</a:t>
            </a:r>
            <a:r>
              <a:rPr sz="15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500" b="1" kern="0" spc="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证、</a:t>
            </a:r>
            <a:r>
              <a:rPr sz="1500" b="1" kern="0" spc="-3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安防漏洞分析提供有力佐证。</a:t>
            </a:r>
            <a:endParaRPr lang="en-US" altLang="en-US" sz="1500" dirty="0"/>
          </a:p>
        </p:txBody>
      </p:sp>
      <p:sp>
        <p:nvSpPr>
          <p:cNvPr id="964" name="rect"/>
          <p:cNvSpPr/>
          <p:nvPr/>
        </p:nvSpPr>
        <p:spPr>
          <a:xfrm>
            <a:off x="8743743" y="405291"/>
            <a:ext cx="3060906" cy="408604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66" name="textbox 966"/>
          <p:cNvSpPr/>
          <p:nvPr/>
        </p:nvSpPr>
        <p:spPr>
          <a:xfrm>
            <a:off x="670559" y="2706623"/>
            <a:ext cx="2420620" cy="463550"/>
          </a:xfrm>
          <a:prstGeom prst="rect">
            <a:avLst/>
          </a:prstGeom>
          <a:solidFill>
            <a:srgbClr val="7C7C7C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800" dirty="0"/>
          </a:p>
          <a:p>
            <a:pPr marL="805815" algn="l" rtl="0" eaLnBrk="0">
              <a:lnSpc>
                <a:spcPct val="95000"/>
              </a:lnSpc>
              <a:spcBef>
                <a:spcPts val="5"/>
              </a:spcBef>
            </a:pPr>
            <a:r>
              <a:rPr sz="15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人脸抓拍</a:t>
            </a:r>
            <a:endParaRPr lang="en-US" altLang="en-US" sz="1500" dirty="0"/>
          </a:p>
        </p:txBody>
      </p:sp>
      <p:sp>
        <p:nvSpPr>
          <p:cNvPr id="968" name="textbox 968"/>
          <p:cNvSpPr/>
          <p:nvPr/>
        </p:nvSpPr>
        <p:spPr>
          <a:xfrm>
            <a:off x="670559" y="3505200"/>
            <a:ext cx="2420620" cy="463550"/>
          </a:xfrm>
          <a:prstGeom prst="rect">
            <a:avLst/>
          </a:prstGeom>
          <a:solidFill>
            <a:srgbClr val="7C7C7C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lang="en-US" altLang="en-US" sz="800" dirty="0"/>
          </a:p>
          <a:p>
            <a:pPr marL="805815" algn="l" rtl="0" eaLnBrk="0">
              <a:lnSpc>
                <a:spcPct val="96000"/>
              </a:lnSpc>
              <a:spcBef>
                <a:spcPts val="0"/>
              </a:spcBef>
            </a:pPr>
            <a:r>
              <a:rPr sz="15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人脸搜图</a:t>
            </a:r>
            <a:endParaRPr lang="en-US" altLang="en-US" sz="1500" dirty="0"/>
          </a:p>
        </p:txBody>
      </p:sp>
      <p:sp>
        <p:nvSpPr>
          <p:cNvPr id="970" name="textbox 970"/>
          <p:cNvSpPr/>
          <p:nvPr/>
        </p:nvSpPr>
        <p:spPr>
          <a:xfrm>
            <a:off x="670559" y="4270248"/>
            <a:ext cx="2420620" cy="463550"/>
          </a:xfrm>
          <a:prstGeom prst="rect">
            <a:avLst/>
          </a:prstGeom>
          <a:solidFill>
            <a:srgbClr val="7C7C7C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lang="en-US" altLang="en-US" sz="800" dirty="0"/>
          </a:p>
          <a:p>
            <a:pPr marL="805815" algn="l" rtl="0" eaLnBrk="0">
              <a:lnSpc>
                <a:spcPct val="96000"/>
              </a:lnSpc>
              <a:spcBef>
                <a:spcPts val="0"/>
              </a:spcBef>
            </a:pPr>
            <a:r>
              <a:rPr sz="15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人脸轨迹</a:t>
            </a:r>
            <a:endParaRPr lang="en-US" altLang="en-US" sz="1500" dirty="0"/>
          </a:p>
        </p:txBody>
      </p:sp>
      <p:sp>
        <p:nvSpPr>
          <p:cNvPr id="972" name="textbox 972"/>
          <p:cNvSpPr/>
          <p:nvPr/>
        </p:nvSpPr>
        <p:spPr>
          <a:xfrm>
            <a:off x="289204" y="441756"/>
            <a:ext cx="1240789" cy="3556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人员检索</a:t>
            </a:r>
            <a:endParaRPr lang="en-US" altLang="en-US" sz="2300" dirty="0"/>
          </a:p>
        </p:txBody>
      </p:sp>
      <p:sp>
        <p:nvSpPr>
          <p:cNvPr id="974" name="textbox 974"/>
          <p:cNvSpPr/>
          <p:nvPr/>
        </p:nvSpPr>
        <p:spPr>
          <a:xfrm>
            <a:off x="0" y="974381"/>
            <a:ext cx="1306830" cy="241300"/>
          </a:xfrm>
          <a:prstGeom prst="rect">
            <a:avLst/>
          </a:prstGeom>
          <a:solidFill>
            <a:srgbClr val="ADADAD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3144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内部人员管理</a:t>
            </a:r>
            <a:endParaRPr lang="en-US" altLang="en-US" sz="1400" dirty="0"/>
          </a:p>
        </p:txBody>
      </p:sp>
      <p:sp>
        <p:nvSpPr>
          <p:cNvPr id="976" name="textbox 976"/>
          <p:cNvSpPr/>
          <p:nvPr/>
        </p:nvSpPr>
        <p:spPr>
          <a:xfrm>
            <a:off x="0" y="1237005"/>
            <a:ext cx="1306830" cy="241300"/>
          </a:xfrm>
          <a:prstGeom prst="rect">
            <a:avLst/>
          </a:prstGeom>
          <a:solidFill>
            <a:srgbClr val="A8A8A8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1874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外部访客管理</a:t>
            </a:r>
            <a:endParaRPr lang="en-US" altLang="en-US" sz="1400" dirty="0"/>
          </a:p>
        </p:txBody>
      </p:sp>
      <p:sp>
        <p:nvSpPr>
          <p:cNvPr id="978" name="textbox 978"/>
          <p:cNvSpPr/>
          <p:nvPr/>
        </p:nvSpPr>
        <p:spPr>
          <a:xfrm>
            <a:off x="0" y="1502308"/>
            <a:ext cx="1306830" cy="241300"/>
          </a:xfrm>
          <a:prstGeom prst="rect">
            <a:avLst/>
          </a:prstGeom>
          <a:solidFill>
            <a:srgbClr val="A7A7A7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001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刷脸无感通行</a:t>
            </a:r>
            <a:endParaRPr lang="en-US" altLang="en-US" sz="1400" dirty="0"/>
          </a:p>
        </p:txBody>
      </p:sp>
      <p:sp>
        <p:nvSpPr>
          <p:cNvPr id="980" name="textbox 980"/>
          <p:cNvSpPr/>
          <p:nvPr/>
        </p:nvSpPr>
        <p:spPr>
          <a:xfrm>
            <a:off x="0" y="1769008"/>
            <a:ext cx="1306830" cy="241300"/>
          </a:xfrm>
          <a:prstGeom prst="rect">
            <a:avLst/>
          </a:prstGeom>
          <a:solidFill>
            <a:srgbClr val="A7A7A7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001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人员智能布控</a:t>
            </a:r>
            <a:endParaRPr lang="en-US" altLang="en-US" sz="1400" dirty="0"/>
          </a:p>
        </p:txBody>
      </p:sp>
      <p:sp>
        <p:nvSpPr>
          <p:cNvPr id="982" name="textbox 982"/>
          <p:cNvSpPr/>
          <p:nvPr/>
        </p:nvSpPr>
        <p:spPr>
          <a:xfrm>
            <a:off x="0" y="2031377"/>
            <a:ext cx="1306830" cy="2413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0650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布控人员检索</a:t>
            </a:r>
            <a:endParaRPr lang="en-US" altLang="en-US" sz="1400" dirty="0"/>
          </a:p>
        </p:txBody>
      </p:sp>
      <p:grpSp>
        <p:nvGrpSpPr>
          <p:cNvPr id="110" name="group 110"/>
          <p:cNvGrpSpPr/>
          <p:nvPr/>
        </p:nvGrpSpPr>
        <p:grpSpPr>
          <a:xfrm rot="21600000">
            <a:off x="0" y="2292298"/>
            <a:ext cx="1306271" cy="241300"/>
            <a:chOff x="0" y="0"/>
            <a:chExt cx="1306271" cy="241300"/>
          </a:xfrm>
        </p:grpSpPr>
        <p:pic>
          <p:nvPicPr>
            <p:cNvPr id="984" name="picture 98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1306271" cy="241300"/>
            </a:xfrm>
            <a:prstGeom prst="rect">
              <a:avLst/>
            </a:prstGeom>
          </p:spPr>
        </p:pic>
        <p:sp>
          <p:nvSpPr>
            <p:cNvPr id="986" name="textbox 986"/>
            <p:cNvSpPr/>
            <p:nvPr/>
          </p:nvSpPr>
          <p:spPr>
            <a:xfrm>
              <a:off x="-12700" y="-12700"/>
              <a:ext cx="1332230" cy="2857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7000"/>
                </a:lnSpc>
              </a:pPr>
              <a:endParaRPr lang="en-US" altLang="en-US" sz="200" dirty="0"/>
            </a:p>
            <a:p>
              <a:pPr marL="133350" algn="l" rtl="0" eaLnBrk="0">
                <a:lnSpc>
                  <a:spcPct val="91000"/>
                </a:lnSpc>
                <a:spcBef>
                  <a:spcPts val="0"/>
                </a:spcBef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离岗智能检测</a:t>
              </a:r>
              <a:endParaRPr lang="en-US" altLang="en-US" sz="1400" dirty="0"/>
            </a:p>
          </p:txBody>
        </p:sp>
      </p:grpSp>
      <p:pic>
        <p:nvPicPr>
          <p:cNvPr id="988" name="picture 9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023582" y="1343355"/>
            <a:ext cx="632497" cy="484809"/>
          </a:xfrm>
          <a:prstGeom prst="rect">
            <a:avLst/>
          </a:prstGeom>
        </p:spPr>
      </p:pic>
      <p:pic>
        <p:nvPicPr>
          <p:cNvPr id="990" name="picture 9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  <p:sp>
        <p:nvSpPr>
          <p:cNvPr id="992" name="textbox 992"/>
          <p:cNvSpPr/>
          <p:nvPr/>
        </p:nvSpPr>
        <p:spPr>
          <a:xfrm>
            <a:off x="7737563" y="1221613"/>
            <a:ext cx="937260" cy="2724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700" b="1" kern="0" spc="90" dirty="0">
                <a:solidFill>
                  <a:srgbClr val="EC22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检索条件</a:t>
            </a:r>
            <a:endParaRPr lang="en-US" altLang="en-US" sz="1700" dirty="0"/>
          </a:p>
        </p:txBody>
      </p:sp>
      <p:pic>
        <p:nvPicPr>
          <p:cNvPr id="994" name="picture 9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397812" y="4035983"/>
            <a:ext cx="879398" cy="187756"/>
          </a:xfrm>
          <a:prstGeom prst="rect">
            <a:avLst/>
          </a:prstGeom>
        </p:spPr>
      </p:pic>
      <p:pic>
        <p:nvPicPr>
          <p:cNvPr id="996" name="picture 99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397761" y="3228276"/>
            <a:ext cx="879500" cy="18773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000" name="picture 1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1002" name="picture 10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564907" y="3046602"/>
            <a:ext cx="4259567" cy="3170161"/>
          </a:xfrm>
          <a:prstGeom prst="rect">
            <a:avLst/>
          </a:prstGeom>
        </p:spPr>
      </p:pic>
      <p:pic>
        <p:nvPicPr>
          <p:cNvPr id="1004" name="picture 10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475996" y="2263547"/>
            <a:ext cx="1708918" cy="507196"/>
          </a:xfrm>
          <a:prstGeom prst="rect">
            <a:avLst/>
          </a:prstGeom>
        </p:spPr>
      </p:pic>
      <p:graphicFrame>
        <p:nvGraphicFramePr>
          <p:cNvPr id="1006" name="table 1006"/>
          <p:cNvGraphicFramePr>
            <a:graphicFrameLocks noGrp="1"/>
          </p:cNvGraphicFramePr>
          <p:nvPr/>
        </p:nvGraphicFramePr>
        <p:xfrm>
          <a:off x="0" y="974381"/>
          <a:ext cx="7167244" cy="1795779"/>
        </p:xfrm>
        <a:graphic>
          <a:graphicData uri="http://schemas.openxmlformats.org/drawingml/2006/table">
            <a:tbl>
              <a:tblPr/>
              <a:tblGrid>
                <a:gridCol w="1390650"/>
                <a:gridCol w="5776594"/>
              </a:tblGrid>
              <a:tr h="17957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lang="en-US" altLang="en-US" sz="1000" dirty="0"/>
                    </a:p>
                    <a:p>
                      <a:pPr marL="182245" algn="l" rtl="0" eaLnBrk="0">
                        <a:lnSpc>
                          <a:spcPct val="112000"/>
                        </a:lnSpc>
                        <a:spcBef>
                          <a:spcPts val="5"/>
                        </a:spcBef>
                      </a:pP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实时查看和全天候监控岗亭值班人员值班情况 ，防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止擅自离岗 ，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预防因擅自离岗造成的安全事故 ，提升岗亭值班人员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工作规范。</a:t>
                      </a:r>
                      <a:endParaRPr lang="en-US" altLang="en-US" sz="15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300" dirty="0"/>
                    </a:p>
                    <a:p>
                      <a:pPr marL="4076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在岗实时查看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08" name="picture 10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764791" y="3802379"/>
            <a:ext cx="1123188" cy="1184148"/>
          </a:xfrm>
          <a:prstGeom prst="rect">
            <a:avLst/>
          </a:prstGeom>
        </p:spPr>
      </p:pic>
      <p:pic>
        <p:nvPicPr>
          <p:cNvPr id="1010" name="picture 10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812719" y="3454323"/>
            <a:ext cx="2375674" cy="2460917"/>
          </a:xfrm>
          <a:prstGeom prst="rect">
            <a:avLst/>
          </a:prstGeom>
        </p:spPr>
      </p:pic>
      <p:sp>
        <p:nvSpPr>
          <p:cNvPr id="1012" name="textbox 1012"/>
          <p:cNvSpPr/>
          <p:nvPr/>
        </p:nvSpPr>
        <p:spPr>
          <a:xfrm>
            <a:off x="7693738" y="1418711"/>
            <a:ext cx="2560954" cy="11925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20955" algn="l" rtl="0" eaLnBrk="0">
              <a:lnSpc>
                <a:spcPct val="91000"/>
              </a:lnSpc>
            </a:pPr>
            <a:r>
              <a:rPr sz="1400" b="1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岗亭值班人员离岗检测</a:t>
            </a:r>
            <a:r>
              <a:rPr sz="1400" b="1" kern="0" spc="-9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：实时预警</a:t>
            </a:r>
            <a:endParaRPr lang="en-US" altLang="en-US" sz="1200" dirty="0"/>
          </a:p>
          <a:p>
            <a:pPr algn="l" rtl="0" eaLnBrk="0">
              <a:lnSpc>
                <a:spcPct val="135000"/>
              </a:lnSpc>
            </a:pPr>
            <a:endParaRPr lang="en-US" altLang="en-US" sz="1000" dirty="0"/>
          </a:p>
          <a:p>
            <a:pPr marL="20320" algn="l" rtl="0" eaLnBrk="0">
              <a:lnSpc>
                <a:spcPts val="1465"/>
              </a:lnSpc>
              <a:spcBef>
                <a:spcPts val="365"/>
              </a:spcBef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67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离岗事件 ：</a:t>
            </a:r>
            <a:endParaRPr lang="en-US" altLang="en-US" sz="1200" dirty="0"/>
          </a:p>
          <a:p>
            <a:pPr marL="12700" indent="1270" algn="l" rtl="0" eaLnBrk="0">
              <a:lnSpc>
                <a:spcPct val="116000"/>
              </a:lnSpc>
              <a:spcBef>
                <a:spcPts val="265"/>
              </a:spcBef>
            </a:pP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2020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XX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XX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XX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XXX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岗        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亭人员离岗，离岗时间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XXX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分钟</a:t>
            </a:r>
            <a:endParaRPr lang="en-US" altLang="en-US" sz="900" dirty="0"/>
          </a:p>
          <a:p>
            <a:pPr algn="l" rtl="0" eaLnBrk="0">
              <a:lnSpc>
                <a:spcPct val="102000"/>
              </a:lnSpc>
            </a:pPr>
            <a:endParaRPr lang="en-US" altLang="en-US" sz="300" dirty="0"/>
          </a:p>
          <a:p>
            <a:pPr marL="13970" algn="l" rtl="0" eaLnBrk="0">
              <a:lnSpc>
                <a:spcPct val="99000"/>
              </a:lnSpc>
              <a:spcBef>
                <a:spcPts val="0"/>
              </a:spcBef>
            </a:pP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录像链接</a:t>
            </a:r>
            <a:endParaRPr lang="en-US" altLang="en-US" sz="900" dirty="0"/>
          </a:p>
        </p:txBody>
      </p:sp>
      <p:sp>
        <p:nvSpPr>
          <p:cNvPr id="1014" name="textbox 1014"/>
          <p:cNvSpPr/>
          <p:nvPr/>
        </p:nvSpPr>
        <p:spPr>
          <a:xfrm>
            <a:off x="4441866" y="3696964"/>
            <a:ext cx="2415539" cy="8185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联动报警</a:t>
            </a:r>
            <a:endParaRPr lang="en-US" altLang="en-US" sz="1500" dirty="0"/>
          </a:p>
          <a:p>
            <a:pPr algn="l" rtl="0" eaLnBrk="0">
              <a:lnSpc>
                <a:spcPct val="194000"/>
              </a:lnSpc>
            </a:pPr>
            <a:endParaRPr lang="en-US" altLang="en-US" sz="1000" dirty="0"/>
          </a:p>
          <a:p>
            <a:pPr algn="l" rtl="0" eaLnBrk="0">
              <a:lnSpc>
                <a:spcPct val="127000"/>
              </a:lnSpc>
            </a:pPr>
            <a:endParaRPr lang="en-US" altLang="en-US" sz="300" dirty="0"/>
          </a:p>
          <a:p>
            <a:pPr algn="r" rtl="0" eaLnBrk="0">
              <a:lnSpc>
                <a:spcPct val="96000"/>
              </a:lnSpc>
              <a:spcBef>
                <a:spcPts val="0"/>
              </a:spcBef>
            </a:pPr>
            <a:r>
              <a:rPr sz="1500" b="1" kern="0" spc="90" dirty="0">
                <a:solidFill>
                  <a:srgbClr val="C55A1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演示视频</a:t>
            </a:r>
            <a:endParaRPr lang="en-US" altLang="en-US" sz="1500" dirty="0"/>
          </a:p>
        </p:txBody>
      </p:sp>
      <p:sp>
        <p:nvSpPr>
          <p:cNvPr id="1016" name="path"/>
          <p:cNvSpPr/>
          <p:nvPr/>
        </p:nvSpPr>
        <p:spPr>
          <a:xfrm>
            <a:off x="7956391" y="405974"/>
            <a:ext cx="3862219" cy="432646"/>
          </a:xfrm>
          <a:custGeom>
            <a:avLst/>
            <a:gdLst/>
            <a:ahLst/>
            <a:cxnLst/>
            <a:rect l="0" t="0" r="0" b="0"/>
            <a:pathLst>
              <a:path w="6082" h="681">
                <a:moveTo>
                  <a:pt x="980" y="120"/>
                </a:moveTo>
                <a:cubicBezTo>
                  <a:pt x="984" y="120"/>
                  <a:pt x="984" y="120"/>
                  <a:pt x="1040" y="120"/>
                </a:cubicBezTo>
                <a:cubicBezTo>
                  <a:pt x="1049" y="120"/>
                  <a:pt x="1079" y="120"/>
                  <a:pt x="1100" y="120"/>
                </a:cubicBezTo>
                <a:cubicBezTo>
                  <a:pt x="1121" y="120"/>
                  <a:pt x="1291" y="120"/>
                  <a:pt x="1320" y="120"/>
                </a:cubicBezTo>
                <a:cubicBezTo>
                  <a:pt x="1348" y="120"/>
                  <a:pt x="1429" y="120"/>
                  <a:pt x="1480" y="120"/>
                </a:cubicBezTo>
                <a:cubicBezTo>
                  <a:pt x="1531" y="120"/>
                  <a:pt x="1932" y="120"/>
                  <a:pt x="2000" y="120"/>
                </a:cubicBezTo>
                <a:cubicBezTo>
                  <a:pt x="2067" y="120"/>
                  <a:pt x="2336" y="120"/>
                  <a:pt x="2380" y="120"/>
                </a:cubicBezTo>
                <a:cubicBezTo>
                  <a:pt x="2423" y="120"/>
                  <a:pt x="2532" y="120"/>
                  <a:pt x="2580" y="120"/>
                </a:cubicBezTo>
                <a:cubicBezTo>
                  <a:pt x="2628" y="120"/>
                  <a:pt x="2970" y="120"/>
                  <a:pt x="3020" y="120"/>
                </a:cubicBezTo>
                <a:cubicBezTo>
                  <a:pt x="3069" y="120"/>
                  <a:pt x="3193" y="120"/>
                  <a:pt x="3240" y="120"/>
                </a:cubicBezTo>
                <a:cubicBezTo>
                  <a:pt x="3286" y="120"/>
                  <a:pt x="3593" y="120"/>
                  <a:pt x="3640" y="120"/>
                </a:cubicBezTo>
                <a:cubicBezTo>
                  <a:pt x="3686" y="120"/>
                  <a:pt x="3819" y="120"/>
                  <a:pt x="3860" y="120"/>
                </a:cubicBezTo>
                <a:cubicBezTo>
                  <a:pt x="3900" y="120"/>
                  <a:pt x="4145" y="120"/>
                  <a:pt x="4180" y="120"/>
                </a:cubicBezTo>
                <a:cubicBezTo>
                  <a:pt x="4214" y="120"/>
                  <a:pt x="4288" y="120"/>
                  <a:pt x="4320" y="120"/>
                </a:cubicBezTo>
                <a:cubicBezTo>
                  <a:pt x="4351" y="120"/>
                  <a:pt x="4570" y="120"/>
                  <a:pt x="4600" y="120"/>
                </a:cubicBezTo>
                <a:cubicBezTo>
                  <a:pt x="4630" y="120"/>
                  <a:pt x="4694" y="120"/>
                  <a:pt x="4720" y="120"/>
                </a:cubicBezTo>
                <a:cubicBezTo>
                  <a:pt x="4745" y="120"/>
                  <a:pt x="4916" y="120"/>
                  <a:pt x="4940" y="120"/>
                </a:cubicBezTo>
                <a:cubicBezTo>
                  <a:pt x="4964" y="120"/>
                  <a:pt x="5023" y="120"/>
                  <a:pt x="5040" y="120"/>
                </a:cubicBezTo>
                <a:cubicBezTo>
                  <a:pt x="5056" y="120"/>
                  <a:pt x="5145" y="120"/>
                  <a:pt x="5160" y="120"/>
                </a:cubicBezTo>
                <a:cubicBezTo>
                  <a:pt x="5175" y="120"/>
                  <a:pt x="5223" y="120"/>
                  <a:pt x="5240" y="120"/>
                </a:cubicBezTo>
                <a:cubicBezTo>
                  <a:pt x="5256" y="120"/>
                  <a:pt x="5365" y="120"/>
                  <a:pt x="5380" y="120"/>
                </a:cubicBezTo>
                <a:cubicBezTo>
                  <a:pt x="5395" y="120"/>
                  <a:pt x="5429" y="120"/>
                  <a:pt x="5440" y="120"/>
                </a:cubicBezTo>
                <a:cubicBezTo>
                  <a:pt x="5450" y="120"/>
                  <a:pt x="5512" y="120"/>
                  <a:pt x="5520" y="120"/>
                </a:cubicBezTo>
                <a:cubicBezTo>
                  <a:pt x="5527" y="120"/>
                  <a:pt x="5537" y="120"/>
                  <a:pt x="5540" y="120"/>
                </a:cubicBezTo>
                <a:cubicBezTo>
                  <a:pt x="5543" y="120"/>
                  <a:pt x="5557" y="120"/>
                  <a:pt x="5560" y="120"/>
                </a:cubicBezTo>
                <a:cubicBezTo>
                  <a:pt x="5563" y="120"/>
                  <a:pt x="5575" y="120"/>
                  <a:pt x="5580" y="120"/>
                </a:cubicBezTo>
                <a:cubicBezTo>
                  <a:pt x="5584" y="120"/>
                  <a:pt x="5614" y="120"/>
                  <a:pt x="5620" y="120"/>
                </a:cubicBezTo>
                <a:cubicBezTo>
                  <a:pt x="5626" y="120"/>
                  <a:pt x="5655" y="120"/>
                  <a:pt x="5660" y="120"/>
                </a:cubicBezTo>
                <a:cubicBezTo>
                  <a:pt x="5664" y="120"/>
                  <a:pt x="5671" y="120"/>
                  <a:pt x="5680" y="120"/>
                </a:cubicBezTo>
                <a:cubicBezTo>
                  <a:pt x="5689" y="120"/>
                  <a:pt x="5769" y="120"/>
                  <a:pt x="5780" y="120"/>
                </a:cubicBezTo>
                <a:cubicBezTo>
                  <a:pt x="5790" y="120"/>
                  <a:pt x="5812" y="120"/>
                  <a:pt x="5820" y="120"/>
                </a:cubicBezTo>
                <a:cubicBezTo>
                  <a:pt x="5827" y="120"/>
                  <a:pt x="5872" y="120"/>
                  <a:pt x="5880" y="120"/>
                </a:cubicBezTo>
                <a:cubicBezTo>
                  <a:pt x="5887" y="120"/>
                  <a:pt x="5915" y="120"/>
                  <a:pt x="5920" y="120"/>
                </a:cubicBezTo>
                <a:cubicBezTo>
                  <a:pt x="5924" y="120"/>
                  <a:pt x="5937" y="120"/>
                  <a:pt x="5940" y="120"/>
                </a:cubicBezTo>
                <a:cubicBezTo>
                  <a:pt x="5943" y="120"/>
                  <a:pt x="5958" y="119"/>
                  <a:pt x="5960" y="120"/>
                </a:cubicBezTo>
                <a:cubicBezTo>
                  <a:pt x="5961" y="122"/>
                  <a:pt x="5960" y="143"/>
                  <a:pt x="5960" y="140"/>
                </a:cubicBezTo>
                <a:cubicBezTo>
                  <a:pt x="5960" y="137"/>
                  <a:pt x="5960" y="163"/>
                  <a:pt x="5960" y="160"/>
                </a:cubicBezTo>
                <a:cubicBezTo>
                  <a:pt x="5960" y="157"/>
                  <a:pt x="5960" y="183"/>
                  <a:pt x="5960" y="180"/>
                </a:cubicBezTo>
                <a:cubicBezTo>
                  <a:pt x="5960" y="177"/>
                  <a:pt x="5960" y="203"/>
                  <a:pt x="5960" y="200"/>
                </a:cubicBezTo>
                <a:cubicBezTo>
                  <a:pt x="5960" y="197"/>
                  <a:pt x="5964" y="216"/>
                  <a:pt x="5960" y="220"/>
                </a:cubicBezTo>
                <a:cubicBezTo>
                  <a:pt x="5955" y="225"/>
                  <a:pt x="5907" y="256"/>
                  <a:pt x="5900" y="260"/>
                </a:cubicBezTo>
                <a:cubicBezTo>
                  <a:pt x="5892" y="265"/>
                  <a:pt x="5870" y="277"/>
                  <a:pt x="5860" y="280"/>
                </a:cubicBezTo>
                <a:cubicBezTo>
                  <a:pt x="5849" y="283"/>
                  <a:pt x="5773" y="296"/>
                  <a:pt x="5760" y="300"/>
                </a:cubicBezTo>
                <a:cubicBezTo>
                  <a:pt x="5746" y="305"/>
                  <a:pt x="5699" y="334"/>
                  <a:pt x="5680" y="340"/>
                </a:cubicBezTo>
                <a:cubicBezTo>
                  <a:pt x="5660" y="346"/>
                  <a:pt x="5521" y="376"/>
                  <a:pt x="5500" y="380"/>
                </a:cubicBezTo>
                <a:cubicBezTo>
                  <a:pt x="5479" y="385"/>
                  <a:pt x="5425" y="396"/>
                  <a:pt x="5400" y="400"/>
                </a:cubicBezTo>
                <a:cubicBezTo>
                  <a:pt x="5374" y="405"/>
                  <a:pt x="5188" y="436"/>
                  <a:pt x="5160" y="440"/>
                </a:cubicBezTo>
                <a:cubicBezTo>
                  <a:pt x="5131" y="445"/>
                  <a:pt x="5050" y="457"/>
                  <a:pt x="5020" y="460"/>
                </a:cubicBezTo>
                <a:cubicBezTo>
                  <a:pt x="4990" y="463"/>
                  <a:pt x="4788" y="479"/>
                  <a:pt x="4760" y="480"/>
                </a:cubicBezTo>
                <a:cubicBezTo>
                  <a:pt x="4731" y="482"/>
                  <a:pt x="4673" y="480"/>
                  <a:pt x="4640" y="480"/>
                </a:cubicBezTo>
                <a:cubicBezTo>
                  <a:pt x="4607" y="480"/>
                  <a:pt x="4372" y="480"/>
                  <a:pt x="4320" y="480"/>
                </a:cubicBezTo>
                <a:cubicBezTo>
                  <a:pt x="4267" y="480"/>
                  <a:pt x="3982" y="480"/>
                  <a:pt x="3940" y="480"/>
                </a:cubicBezTo>
                <a:cubicBezTo>
                  <a:pt x="3898" y="480"/>
                  <a:pt x="3800" y="480"/>
                  <a:pt x="3760" y="480"/>
                </a:cubicBezTo>
                <a:cubicBezTo>
                  <a:pt x="3719" y="480"/>
                  <a:pt x="3439" y="480"/>
                  <a:pt x="3400" y="480"/>
                </a:cubicBezTo>
                <a:cubicBezTo>
                  <a:pt x="3361" y="480"/>
                  <a:pt x="3274" y="480"/>
                  <a:pt x="3240" y="480"/>
                </a:cubicBezTo>
                <a:cubicBezTo>
                  <a:pt x="3205" y="480"/>
                  <a:pt x="2976" y="480"/>
                  <a:pt x="2940" y="480"/>
                </a:cubicBezTo>
                <a:cubicBezTo>
                  <a:pt x="2904" y="480"/>
                  <a:pt x="2793" y="480"/>
                  <a:pt x="2760" y="480"/>
                </a:cubicBezTo>
                <a:cubicBezTo>
                  <a:pt x="2727" y="480"/>
                  <a:pt x="2528" y="480"/>
                  <a:pt x="2500" y="480"/>
                </a:cubicBezTo>
                <a:cubicBezTo>
                  <a:pt x="2471" y="480"/>
                  <a:pt x="2410" y="480"/>
                  <a:pt x="2380" y="480"/>
                </a:cubicBezTo>
                <a:cubicBezTo>
                  <a:pt x="2350" y="480"/>
                  <a:pt x="2133" y="480"/>
                  <a:pt x="2100" y="480"/>
                </a:cubicBezTo>
                <a:cubicBezTo>
                  <a:pt x="2067" y="480"/>
                  <a:pt x="1964" y="480"/>
                  <a:pt x="1940" y="480"/>
                </a:cubicBezTo>
                <a:cubicBezTo>
                  <a:pt x="1916" y="480"/>
                  <a:pt x="1804" y="480"/>
                  <a:pt x="1780" y="480"/>
                </a:cubicBezTo>
                <a:cubicBezTo>
                  <a:pt x="1756" y="480"/>
                  <a:pt x="1657" y="480"/>
                  <a:pt x="1620" y="480"/>
                </a:cubicBezTo>
                <a:cubicBezTo>
                  <a:pt x="1582" y="480"/>
                  <a:pt x="1316" y="480"/>
                  <a:pt x="1280" y="480"/>
                </a:cubicBezTo>
                <a:cubicBezTo>
                  <a:pt x="1244" y="480"/>
                  <a:pt x="1173" y="480"/>
                  <a:pt x="1140" y="480"/>
                </a:cubicBezTo>
                <a:cubicBezTo>
                  <a:pt x="1107" y="480"/>
                  <a:pt x="873" y="480"/>
                  <a:pt x="840" y="480"/>
                </a:cubicBezTo>
                <a:cubicBezTo>
                  <a:pt x="807" y="480"/>
                  <a:pt x="724" y="480"/>
                  <a:pt x="700" y="480"/>
                </a:cubicBezTo>
                <a:cubicBezTo>
                  <a:pt x="676" y="480"/>
                  <a:pt x="538" y="480"/>
                  <a:pt x="520" y="480"/>
                </a:cubicBezTo>
                <a:cubicBezTo>
                  <a:pt x="502" y="480"/>
                  <a:pt x="473" y="480"/>
                  <a:pt x="460" y="480"/>
                </a:cubicBezTo>
                <a:cubicBezTo>
                  <a:pt x="446" y="480"/>
                  <a:pt x="352" y="480"/>
                  <a:pt x="340" y="480"/>
                </a:cubicBezTo>
                <a:cubicBezTo>
                  <a:pt x="328" y="480"/>
                  <a:pt x="306" y="480"/>
                  <a:pt x="300" y="480"/>
                </a:cubicBezTo>
                <a:cubicBezTo>
                  <a:pt x="294" y="480"/>
                  <a:pt x="269" y="480"/>
                  <a:pt x="260" y="480"/>
                </a:cubicBezTo>
                <a:cubicBezTo>
                  <a:pt x="251" y="480"/>
                  <a:pt x="187" y="480"/>
                  <a:pt x="180" y="480"/>
                </a:cubicBezTo>
                <a:cubicBezTo>
                  <a:pt x="172" y="480"/>
                  <a:pt x="163" y="480"/>
                  <a:pt x="160" y="480"/>
                </a:cubicBezTo>
                <a:cubicBezTo>
                  <a:pt x="157" y="480"/>
                  <a:pt x="143" y="480"/>
                  <a:pt x="140" y="480"/>
                </a:cubicBezTo>
                <a:cubicBezTo>
                  <a:pt x="137" y="480"/>
                  <a:pt x="117" y="480"/>
                  <a:pt x="120" y="480"/>
                </a:cubicBezTo>
                <a:cubicBezTo>
                  <a:pt x="123" y="480"/>
                  <a:pt x="171" y="482"/>
                  <a:pt x="180" y="480"/>
                </a:cubicBezTo>
                <a:cubicBezTo>
                  <a:pt x="189" y="479"/>
                  <a:pt x="229" y="463"/>
                  <a:pt x="240" y="460"/>
                </a:cubicBezTo>
                <a:cubicBezTo>
                  <a:pt x="250" y="457"/>
                  <a:pt x="308" y="443"/>
                  <a:pt x="320" y="440"/>
                </a:cubicBezTo>
                <a:cubicBezTo>
                  <a:pt x="332" y="437"/>
                  <a:pt x="388" y="422"/>
                  <a:pt x="400" y="420"/>
                </a:cubicBezTo>
                <a:cubicBezTo>
                  <a:pt x="412" y="419"/>
                  <a:pt x="465" y="422"/>
                  <a:pt x="480" y="420"/>
                </a:cubicBezTo>
                <a:cubicBezTo>
                  <a:pt x="495" y="419"/>
                  <a:pt x="571" y="405"/>
                  <a:pt x="600" y="400"/>
                </a:cubicBezTo>
                <a:cubicBezTo>
                  <a:pt x="628" y="396"/>
                  <a:pt x="830" y="365"/>
                  <a:pt x="860" y="360"/>
                </a:cubicBezTo>
                <a:cubicBezTo>
                  <a:pt x="890" y="356"/>
                  <a:pt x="973" y="345"/>
                  <a:pt x="1000" y="340"/>
                </a:cubicBezTo>
                <a:cubicBezTo>
                  <a:pt x="1027" y="336"/>
                  <a:pt x="1194" y="303"/>
                  <a:pt x="1220" y="300"/>
                </a:cubicBezTo>
                <a:cubicBezTo>
                  <a:pt x="1245" y="297"/>
                  <a:pt x="1310" y="300"/>
                  <a:pt x="1340" y="300"/>
                </a:cubicBezTo>
                <a:cubicBezTo>
                  <a:pt x="1370" y="300"/>
                  <a:pt x="1591" y="300"/>
                  <a:pt x="1620" y="300"/>
                </a:cubicBezTo>
                <a:cubicBezTo>
                  <a:pt x="1648" y="300"/>
                  <a:pt x="1691" y="300"/>
                  <a:pt x="1720" y="300"/>
                </a:cubicBezTo>
                <a:cubicBezTo>
                  <a:pt x="1748" y="300"/>
                  <a:pt x="1970" y="300"/>
                  <a:pt x="2000" y="300"/>
                </a:cubicBezTo>
                <a:cubicBezTo>
                  <a:pt x="2030" y="300"/>
                  <a:pt x="2097" y="300"/>
                  <a:pt x="2120" y="300"/>
                </a:cubicBezTo>
                <a:cubicBezTo>
                  <a:pt x="2142" y="300"/>
                  <a:pt x="2279" y="300"/>
                  <a:pt x="2300" y="300"/>
                </a:cubicBezTo>
                <a:cubicBezTo>
                  <a:pt x="2321" y="300"/>
                  <a:pt x="2380" y="300"/>
                  <a:pt x="2400" y="300"/>
                </a:cubicBezTo>
                <a:cubicBezTo>
                  <a:pt x="2419" y="300"/>
                  <a:pt x="2543" y="300"/>
                  <a:pt x="2560" y="300"/>
                </a:cubicBezTo>
                <a:cubicBezTo>
                  <a:pt x="2576" y="300"/>
                  <a:pt x="2606" y="300"/>
                  <a:pt x="2620" y="300"/>
                </a:cubicBezTo>
                <a:cubicBezTo>
                  <a:pt x="2633" y="300"/>
                  <a:pt x="2723" y="300"/>
                  <a:pt x="2740" y="300"/>
                </a:cubicBezTo>
                <a:cubicBezTo>
                  <a:pt x="2756" y="300"/>
                  <a:pt x="2825" y="299"/>
                  <a:pt x="2840" y="300"/>
                </a:cubicBezTo>
                <a:cubicBezTo>
                  <a:pt x="2855" y="302"/>
                  <a:pt x="2929" y="319"/>
                  <a:pt x="2940" y="320"/>
                </a:cubicBezTo>
                <a:cubicBezTo>
                  <a:pt x="2950" y="322"/>
                  <a:pt x="2968" y="320"/>
                  <a:pt x="2980" y="320"/>
                </a:cubicBezTo>
                <a:cubicBezTo>
                  <a:pt x="2992" y="320"/>
                  <a:pt x="3086" y="320"/>
                  <a:pt x="3100" y="320"/>
                </a:cubicBezTo>
                <a:cubicBezTo>
                  <a:pt x="3113" y="320"/>
                  <a:pt x="3146" y="320"/>
                  <a:pt x="3160" y="320"/>
                </a:cubicBezTo>
                <a:cubicBezTo>
                  <a:pt x="3173" y="320"/>
                  <a:pt x="3263" y="319"/>
                  <a:pt x="3280" y="320"/>
                </a:cubicBezTo>
                <a:cubicBezTo>
                  <a:pt x="3296" y="322"/>
                  <a:pt x="3360" y="337"/>
                  <a:pt x="3380" y="340"/>
                </a:cubicBezTo>
                <a:cubicBezTo>
                  <a:pt x="3399" y="343"/>
                  <a:pt x="3517" y="357"/>
                  <a:pt x="3540" y="360"/>
                </a:cubicBezTo>
                <a:cubicBezTo>
                  <a:pt x="3562" y="363"/>
                  <a:pt x="3650" y="376"/>
                  <a:pt x="3680" y="380"/>
                </a:cubicBezTo>
                <a:cubicBezTo>
                  <a:pt x="3710" y="385"/>
                  <a:pt x="3911" y="417"/>
                  <a:pt x="3940" y="420"/>
                </a:cubicBezTo>
                <a:cubicBezTo>
                  <a:pt x="3968" y="423"/>
                  <a:pt x="4031" y="420"/>
                  <a:pt x="4060" y="420"/>
                </a:cubicBezTo>
                <a:cubicBezTo>
                  <a:pt x="4088" y="420"/>
                  <a:pt x="4290" y="420"/>
                  <a:pt x="4320" y="420"/>
                </a:cubicBezTo>
                <a:cubicBezTo>
                  <a:pt x="4350" y="420"/>
                  <a:pt x="4433" y="420"/>
                  <a:pt x="4460" y="420"/>
                </a:cubicBezTo>
                <a:cubicBezTo>
                  <a:pt x="4487" y="420"/>
                  <a:pt x="4654" y="420"/>
                  <a:pt x="4680" y="420"/>
                </a:cubicBezTo>
                <a:cubicBezTo>
                  <a:pt x="4705" y="420"/>
                  <a:pt x="4779" y="420"/>
                  <a:pt x="4800" y="420"/>
                </a:cubicBezTo>
                <a:cubicBezTo>
                  <a:pt x="4821" y="420"/>
                  <a:pt x="4940" y="420"/>
                  <a:pt x="4960" y="420"/>
                </a:cubicBezTo>
                <a:cubicBezTo>
                  <a:pt x="4979" y="420"/>
                  <a:pt x="5045" y="420"/>
                  <a:pt x="5060" y="420"/>
                </a:cubicBezTo>
                <a:cubicBezTo>
                  <a:pt x="5075" y="420"/>
                  <a:pt x="5148" y="420"/>
                  <a:pt x="5160" y="420"/>
                </a:cubicBezTo>
                <a:cubicBezTo>
                  <a:pt x="5172" y="420"/>
                  <a:pt x="5208" y="420"/>
                  <a:pt x="5220" y="420"/>
                </a:cubicBezTo>
                <a:cubicBezTo>
                  <a:pt x="5232" y="420"/>
                  <a:pt x="5309" y="420"/>
                  <a:pt x="5320" y="420"/>
                </a:cubicBezTo>
                <a:cubicBezTo>
                  <a:pt x="5330" y="420"/>
                  <a:pt x="5354" y="420"/>
                  <a:pt x="5360" y="420"/>
                </a:cubicBezTo>
                <a:cubicBezTo>
                  <a:pt x="5366" y="420"/>
                  <a:pt x="5395" y="420"/>
                  <a:pt x="5400" y="420"/>
                </a:cubicBezTo>
                <a:cubicBezTo>
                  <a:pt x="5404" y="420"/>
                  <a:pt x="5417" y="420"/>
                  <a:pt x="5420" y="420"/>
                </a:cubicBezTo>
                <a:cubicBezTo>
                  <a:pt x="5423" y="420"/>
                  <a:pt x="5437" y="420"/>
                  <a:pt x="5440" y="420"/>
                </a:cubicBezTo>
                <a:cubicBezTo>
                  <a:pt x="5443" y="420"/>
                  <a:pt x="5457" y="420"/>
                  <a:pt x="5460" y="420"/>
                </a:cubicBezTo>
                <a:cubicBezTo>
                  <a:pt x="5463" y="420"/>
                  <a:pt x="5477" y="420"/>
                  <a:pt x="5480" y="420"/>
                </a:cubicBezTo>
                <a:cubicBezTo>
                  <a:pt x="5483" y="420"/>
                  <a:pt x="5497" y="420"/>
                  <a:pt x="5500" y="420"/>
                </a:cubicBezTo>
                <a:cubicBezTo>
                  <a:pt x="5503" y="420"/>
                  <a:pt x="5517" y="420"/>
                  <a:pt x="5520" y="420"/>
                </a:cubicBezTo>
                <a:cubicBezTo>
                  <a:pt x="5523" y="420"/>
                  <a:pt x="5537" y="420"/>
                  <a:pt x="5540" y="420"/>
                </a:cubicBezTo>
                <a:cubicBezTo>
                  <a:pt x="5543" y="420"/>
                  <a:pt x="5558" y="422"/>
                  <a:pt x="5560" y="420"/>
                </a:cubicBezTo>
                <a:cubicBezTo>
                  <a:pt x="5561" y="419"/>
                  <a:pt x="5560" y="397"/>
                  <a:pt x="5560" y="400"/>
                </a:cubicBezTo>
                <a:cubicBezTo>
                  <a:pt x="5560" y="403"/>
                  <a:pt x="5560" y="377"/>
                  <a:pt x="5560" y="380"/>
                </a:cubicBezTo>
                <a:cubicBezTo>
                  <a:pt x="5560" y="383"/>
                  <a:pt x="5561" y="362"/>
                  <a:pt x="5560" y="360"/>
                </a:cubicBezTo>
                <a:cubicBezTo>
                  <a:pt x="5558" y="359"/>
                  <a:pt x="5541" y="362"/>
                  <a:pt x="5540" y="360"/>
                </a:cubicBezTo>
                <a:cubicBezTo>
                  <a:pt x="5538" y="359"/>
                  <a:pt x="5543" y="342"/>
                  <a:pt x="5540" y="340"/>
                </a:cubicBezTo>
                <a:cubicBezTo>
                  <a:pt x="5537" y="339"/>
                  <a:pt x="5506" y="342"/>
                  <a:pt x="5500" y="340"/>
                </a:cubicBezTo>
                <a:cubicBezTo>
                  <a:pt x="5494" y="339"/>
                  <a:pt x="5464" y="322"/>
                  <a:pt x="5460" y="320"/>
                </a:cubicBezTo>
                <a:cubicBezTo>
                  <a:pt x="5455" y="319"/>
                  <a:pt x="5443" y="320"/>
                  <a:pt x="5440" y="320"/>
                </a:cubicBezTo>
                <a:cubicBezTo>
                  <a:pt x="5437" y="320"/>
                  <a:pt x="5429" y="322"/>
                  <a:pt x="5420" y="320"/>
                </a:cubicBezTo>
                <a:cubicBezTo>
                  <a:pt x="5411" y="319"/>
                  <a:pt x="5330" y="302"/>
                  <a:pt x="5320" y="300"/>
                </a:cubicBezTo>
                <a:cubicBezTo>
                  <a:pt x="5309" y="299"/>
                  <a:pt x="5292" y="300"/>
                  <a:pt x="5280" y="300"/>
                </a:cubicBezTo>
                <a:cubicBezTo>
                  <a:pt x="5268" y="300"/>
                  <a:pt x="5173" y="300"/>
                  <a:pt x="5160" y="300"/>
                </a:cubicBezTo>
                <a:cubicBezTo>
                  <a:pt x="5146" y="300"/>
                  <a:pt x="5115" y="300"/>
                  <a:pt x="5100" y="300"/>
                </a:cubicBezTo>
                <a:cubicBezTo>
                  <a:pt x="5085" y="300"/>
                  <a:pt x="4976" y="300"/>
                  <a:pt x="4960" y="300"/>
                </a:cubicBezTo>
                <a:cubicBezTo>
                  <a:pt x="4943" y="300"/>
                  <a:pt x="4892" y="300"/>
                  <a:pt x="4880" y="300"/>
                </a:cubicBezTo>
                <a:cubicBezTo>
                  <a:pt x="4868" y="300"/>
                  <a:pt x="4821" y="300"/>
                  <a:pt x="4800" y="300"/>
                </a:cubicBezTo>
                <a:cubicBezTo>
                  <a:pt x="4779" y="300"/>
                  <a:pt x="4621" y="300"/>
                  <a:pt x="4600" y="300"/>
                </a:cubicBezTo>
                <a:cubicBezTo>
                  <a:pt x="4579" y="300"/>
                  <a:pt x="4545" y="300"/>
                  <a:pt x="4520" y="300"/>
                </a:cubicBezTo>
                <a:cubicBezTo>
                  <a:pt x="4494" y="300"/>
                  <a:pt x="4300" y="300"/>
                  <a:pt x="4260" y="300"/>
                </a:cubicBezTo>
                <a:cubicBezTo>
                  <a:pt x="4219" y="300"/>
                  <a:pt x="4013" y="300"/>
                  <a:pt x="3980" y="300"/>
                </a:cubicBezTo>
                <a:cubicBezTo>
                  <a:pt x="3947" y="300"/>
                  <a:pt x="3856" y="300"/>
                  <a:pt x="3820" y="300"/>
                </a:cubicBezTo>
                <a:cubicBezTo>
                  <a:pt x="3784" y="300"/>
                  <a:pt x="3534" y="300"/>
                  <a:pt x="3500" y="300"/>
                </a:cubicBezTo>
                <a:cubicBezTo>
                  <a:pt x="3465" y="300"/>
                  <a:pt x="3387" y="300"/>
                  <a:pt x="3360" y="300"/>
                </a:cubicBezTo>
                <a:cubicBezTo>
                  <a:pt x="3333" y="300"/>
                  <a:pt x="3162" y="300"/>
                  <a:pt x="3140" y="300"/>
                </a:cubicBezTo>
                <a:cubicBezTo>
                  <a:pt x="3117" y="300"/>
                  <a:pt x="3076" y="300"/>
                  <a:pt x="3060" y="300"/>
                </a:cubicBezTo>
                <a:cubicBezTo>
                  <a:pt x="3043" y="300"/>
                  <a:pt x="2933" y="300"/>
                  <a:pt x="2920" y="300"/>
                </a:cubicBezTo>
                <a:cubicBezTo>
                  <a:pt x="2906" y="300"/>
                  <a:pt x="2887" y="300"/>
                  <a:pt x="2880" y="300"/>
                </a:cubicBezTo>
                <a:cubicBezTo>
                  <a:pt x="2872" y="300"/>
                  <a:pt x="2827" y="300"/>
                  <a:pt x="2820" y="300"/>
                </a:cubicBezTo>
                <a:cubicBezTo>
                  <a:pt x="2812" y="300"/>
                  <a:pt x="2784" y="300"/>
                  <a:pt x="2780" y="300"/>
                </a:cubicBezTo>
                <a:cubicBezTo>
                  <a:pt x="2775" y="300"/>
                  <a:pt x="2764" y="300"/>
                  <a:pt x="2760" y="300"/>
                </a:cubicBezTo>
                <a:cubicBezTo>
                  <a:pt x="2755" y="300"/>
                  <a:pt x="2726" y="300"/>
                  <a:pt x="2720" y="300"/>
                </a:cubicBezTo>
                <a:cubicBezTo>
                  <a:pt x="2714" y="300"/>
                  <a:pt x="2684" y="300"/>
                  <a:pt x="2680" y="300"/>
                </a:cubicBezTo>
                <a:cubicBezTo>
                  <a:pt x="2675" y="300"/>
                  <a:pt x="2664" y="300"/>
                  <a:pt x="2660" y="300"/>
                </a:cubicBezTo>
                <a:cubicBezTo>
                  <a:pt x="2655" y="300"/>
                  <a:pt x="2624" y="300"/>
                  <a:pt x="2620" y="300"/>
                </a:cubicBezTo>
                <a:cubicBezTo>
                  <a:pt x="2615" y="300"/>
                  <a:pt x="2604" y="300"/>
                  <a:pt x="2600" y="300"/>
                </a:cubicBezTo>
                <a:cubicBezTo>
                  <a:pt x="2595" y="300"/>
                  <a:pt x="2566" y="300"/>
                  <a:pt x="2560" y="300"/>
                </a:cubicBezTo>
                <a:cubicBezTo>
                  <a:pt x="2554" y="300"/>
                  <a:pt x="2520" y="300"/>
                  <a:pt x="2520" y="300"/>
                </a:cubicBezTo>
                <a:cubicBezTo>
                  <a:pt x="2520" y="300"/>
                  <a:pt x="2552" y="300"/>
                  <a:pt x="2560" y="300"/>
                </a:cubicBezTo>
                <a:cubicBezTo>
                  <a:pt x="2567" y="300"/>
                  <a:pt x="2611" y="300"/>
                  <a:pt x="2620" y="300"/>
                </a:cubicBezTo>
                <a:cubicBezTo>
                  <a:pt x="2629" y="300"/>
                  <a:pt x="2671" y="299"/>
                  <a:pt x="2680" y="300"/>
                </a:cubicBezTo>
                <a:cubicBezTo>
                  <a:pt x="2689" y="302"/>
                  <a:pt x="2726" y="316"/>
                  <a:pt x="2740" y="320"/>
                </a:cubicBezTo>
                <a:cubicBezTo>
                  <a:pt x="2753" y="325"/>
                  <a:pt x="2846" y="356"/>
                  <a:pt x="2860" y="360"/>
                </a:cubicBezTo>
                <a:cubicBezTo>
                  <a:pt x="2873" y="365"/>
                  <a:pt x="2905" y="379"/>
                  <a:pt x="2920" y="380"/>
                </a:cubicBezTo>
                <a:cubicBezTo>
                  <a:pt x="2935" y="382"/>
                  <a:pt x="3043" y="379"/>
                  <a:pt x="3060" y="380"/>
                </a:cubicBezTo>
                <a:cubicBezTo>
                  <a:pt x="3076" y="382"/>
                  <a:pt x="3117" y="396"/>
                  <a:pt x="3140" y="400"/>
                </a:cubicBezTo>
                <a:cubicBezTo>
                  <a:pt x="3162" y="405"/>
                  <a:pt x="3336" y="436"/>
                  <a:pt x="3360" y="440"/>
                </a:cubicBezTo>
                <a:cubicBezTo>
                  <a:pt x="3384" y="445"/>
                  <a:pt x="3433" y="454"/>
                  <a:pt x="3460" y="460"/>
                </a:cubicBezTo>
                <a:cubicBezTo>
                  <a:pt x="3487" y="466"/>
                  <a:pt x="3690" y="514"/>
                  <a:pt x="3720" y="520"/>
                </a:cubicBezTo>
                <a:cubicBezTo>
                  <a:pt x="3750" y="526"/>
                  <a:pt x="3828" y="539"/>
                  <a:pt x="3860" y="540"/>
                </a:cubicBezTo>
                <a:cubicBezTo>
                  <a:pt x="3891" y="542"/>
                  <a:pt x="4107" y="540"/>
                  <a:pt x="4140" y="540"/>
                </a:cubicBezTo>
                <a:cubicBezTo>
                  <a:pt x="4173" y="540"/>
                  <a:pt x="4271" y="540"/>
                  <a:pt x="4300" y="540"/>
                </a:cubicBezTo>
                <a:cubicBezTo>
                  <a:pt x="4328" y="540"/>
                  <a:pt x="4494" y="540"/>
                  <a:pt x="4520" y="540"/>
                </a:cubicBezTo>
                <a:cubicBezTo>
                  <a:pt x="4545" y="540"/>
                  <a:pt x="4619" y="540"/>
                  <a:pt x="4640" y="540"/>
                </a:cubicBezTo>
                <a:cubicBezTo>
                  <a:pt x="4661" y="540"/>
                  <a:pt x="4779" y="539"/>
                  <a:pt x="4800" y="540"/>
                </a:cubicBezTo>
                <a:cubicBezTo>
                  <a:pt x="4821" y="542"/>
                  <a:pt x="4902" y="559"/>
                  <a:pt x="4920" y="560"/>
                </a:cubicBezTo>
                <a:cubicBezTo>
                  <a:pt x="4938" y="562"/>
                  <a:pt x="5022" y="560"/>
                  <a:pt x="5040" y="560"/>
                </a:cubicBezTo>
                <a:cubicBezTo>
                  <a:pt x="5058" y="560"/>
                  <a:pt x="5134" y="560"/>
                  <a:pt x="5160" y="560"/>
                </a:cubicBezTo>
                <a:cubicBezTo>
                  <a:pt x="5185" y="560"/>
                  <a:pt x="5357" y="560"/>
                  <a:pt x="5380" y="560"/>
                </a:cubicBezTo>
                <a:cubicBezTo>
                  <a:pt x="5402" y="560"/>
                  <a:pt x="5440" y="560"/>
                  <a:pt x="5460" y="560"/>
                </a:cubicBezTo>
                <a:cubicBezTo>
                  <a:pt x="5479" y="560"/>
                  <a:pt x="5623" y="560"/>
                  <a:pt x="5640" y="560"/>
                </a:cubicBezTo>
                <a:cubicBezTo>
                  <a:pt x="5656" y="560"/>
                  <a:pt x="5671" y="560"/>
                  <a:pt x="5680" y="560"/>
                </a:cubicBezTo>
                <a:cubicBezTo>
                  <a:pt x="5689" y="560"/>
                  <a:pt x="5752" y="560"/>
                  <a:pt x="5760" y="560"/>
                </a:cubicBezTo>
                <a:cubicBezTo>
                  <a:pt x="5767" y="560"/>
                  <a:pt x="5775" y="560"/>
                  <a:pt x="5780" y="560"/>
                </a:cubicBezTo>
                <a:cubicBezTo>
                  <a:pt x="5784" y="560"/>
                  <a:pt x="5815" y="560"/>
                  <a:pt x="5820" y="560"/>
                </a:cubicBezTo>
                <a:cubicBezTo>
                  <a:pt x="5824" y="560"/>
                  <a:pt x="5837" y="560"/>
                  <a:pt x="5840" y="560"/>
                </a:cubicBezTo>
                <a:cubicBezTo>
                  <a:pt x="5843" y="560"/>
                  <a:pt x="5843" y="560"/>
                  <a:pt x="5860" y="560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18" name="textbox 1018"/>
          <p:cNvSpPr/>
          <p:nvPr/>
        </p:nvSpPr>
        <p:spPr>
          <a:xfrm>
            <a:off x="4304746" y="4996159"/>
            <a:ext cx="1447164" cy="11182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214630" algn="l" rtl="0" eaLnBrk="0">
              <a:lnSpc>
                <a:spcPct val="96000"/>
              </a:lnSpc>
            </a:pPr>
            <a:r>
              <a:rPr sz="15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离岗检测</a:t>
            </a:r>
            <a:endParaRPr lang="en-US" altLang="en-US" sz="1500" dirty="0"/>
          </a:p>
          <a:p>
            <a:pPr algn="l" rtl="0" eaLnBrk="0">
              <a:lnSpc>
                <a:spcPct val="101000"/>
              </a:lnSpc>
            </a:pPr>
            <a:endParaRPr lang="en-US" altLang="en-US" sz="1100" dirty="0"/>
          </a:p>
          <a:p>
            <a:pPr marL="12700" indent="635" algn="l" rtl="0" eaLnBrk="0">
              <a:lnSpc>
                <a:spcPct val="110000"/>
              </a:lnSpc>
              <a:spcBef>
                <a:spcPts val="5"/>
              </a:spcBef>
            </a:pP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通过智能分析 ，检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测岗亭值班人员是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否离岗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endParaRPr lang="en-US" altLang="en-US" sz="1400" dirty="0"/>
          </a:p>
        </p:txBody>
      </p:sp>
      <p:sp>
        <p:nvSpPr>
          <p:cNvPr id="1020" name="textbox 1020"/>
          <p:cNvSpPr/>
          <p:nvPr/>
        </p:nvSpPr>
        <p:spPr>
          <a:xfrm>
            <a:off x="1316182" y="3125622"/>
            <a:ext cx="1539875" cy="8826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72000"/>
              </a:lnSpc>
            </a:pPr>
            <a:endParaRPr lang="en-US" altLang="en-US" sz="1000" dirty="0"/>
          </a:p>
          <a:p>
            <a:pPr algn="l" rtl="0" eaLnBrk="0">
              <a:lnSpc>
                <a:spcPct val="8000"/>
              </a:lnSpc>
            </a:pPr>
            <a:endParaRPr lang="en-US" altLang="en-US" sz="100" dirty="0"/>
          </a:p>
          <a:p>
            <a:pPr algn="r" rtl="0" eaLnBrk="0">
              <a:lnSpc>
                <a:spcPct val="87000"/>
              </a:lnSpc>
            </a:pPr>
            <a:r>
              <a:rPr sz="15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在岗查看</a:t>
            </a:r>
            <a:endParaRPr lang="en-US" altLang="en-US" sz="1500" dirty="0"/>
          </a:p>
        </p:txBody>
      </p:sp>
      <p:pic>
        <p:nvPicPr>
          <p:cNvPr id="1022" name="picture 10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328882" y="3138322"/>
            <a:ext cx="678550" cy="856691"/>
          </a:xfrm>
          <a:prstGeom prst="rect">
            <a:avLst/>
          </a:prstGeom>
        </p:spPr>
      </p:pic>
      <p:pic>
        <p:nvPicPr>
          <p:cNvPr id="1024" name="picture 10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388871" y="2258733"/>
            <a:ext cx="1707398" cy="507196"/>
          </a:xfrm>
          <a:prstGeom prst="rect">
            <a:avLst/>
          </a:prstGeom>
        </p:spPr>
      </p:pic>
      <p:pic>
        <p:nvPicPr>
          <p:cNvPr id="1026" name="picture 10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453168" y="2259914"/>
            <a:ext cx="1532901" cy="507196"/>
          </a:xfrm>
          <a:prstGeom prst="rect">
            <a:avLst/>
          </a:prstGeom>
        </p:spPr>
      </p:pic>
      <p:sp>
        <p:nvSpPr>
          <p:cNvPr id="1028" name="textbox 1028"/>
          <p:cNvSpPr/>
          <p:nvPr/>
        </p:nvSpPr>
        <p:spPr>
          <a:xfrm>
            <a:off x="1686910" y="5364476"/>
            <a:ext cx="1446530" cy="4749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通过摄像机实时查</a:t>
            </a:r>
            <a:endParaRPr lang="en-US" altLang="en-US" sz="1400" dirty="0"/>
          </a:p>
          <a:p>
            <a:pPr algn="l" rtl="0" eaLnBrk="0">
              <a:lnSpc>
                <a:spcPct val="101000"/>
              </a:lnSpc>
            </a:pPr>
            <a:endParaRPr lang="en-US" altLang="en-US" sz="400" dirty="0"/>
          </a:p>
          <a:p>
            <a:pPr marL="12700" algn="l" rtl="0" eaLnBrk="0">
              <a:lnSpc>
                <a:spcPct val="91000"/>
              </a:lnSpc>
              <a:spcBef>
                <a:spcPts val="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看在岗情况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endParaRPr lang="en-US" altLang="en-US" sz="1400" dirty="0"/>
          </a:p>
        </p:txBody>
      </p:sp>
      <p:sp>
        <p:nvSpPr>
          <p:cNvPr id="1030" name="textbox 1030"/>
          <p:cNvSpPr/>
          <p:nvPr/>
        </p:nvSpPr>
        <p:spPr>
          <a:xfrm>
            <a:off x="282879" y="433108"/>
            <a:ext cx="1849754" cy="3556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离岗智能检测</a:t>
            </a:r>
            <a:endParaRPr lang="en-US" altLang="en-US" sz="2300" dirty="0"/>
          </a:p>
        </p:txBody>
      </p:sp>
      <p:sp>
        <p:nvSpPr>
          <p:cNvPr id="1032" name="textbox 1032"/>
          <p:cNvSpPr/>
          <p:nvPr/>
        </p:nvSpPr>
        <p:spPr>
          <a:xfrm>
            <a:off x="0" y="974381"/>
            <a:ext cx="1306830" cy="241300"/>
          </a:xfrm>
          <a:prstGeom prst="rect">
            <a:avLst/>
          </a:prstGeom>
          <a:solidFill>
            <a:srgbClr val="ADADAD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3144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内部人员管理</a:t>
            </a:r>
            <a:endParaRPr lang="en-US" altLang="en-US" sz="1400" dirty="0"/>
          </a:p>
        </p:txBody>
      </p:sp>
      <p:sp>
        <p:nvSpPr>
          <p:cNvPr id="1034" name="textbox 1034"/>
          <p:cNvSpPr/>
          <p:nvPr/>
        </p:nvSpPr>
        <p:spPr>
          <a:xfrm>
            <a:off x="0" y="1237005"/>
            <a:ext cx="1306830" cy="241300"/>
          </a:xfrm>
          <a:prstGeom prst="rect">
            <a:avLst/>
          </a:prstGeom>
          <a:solidFill>
            <a:srgbClr val="A8A8A8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1874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外部访客管理</a:t>
            </a:r>
            <a:endParaRPr lang="en-US" altLang="en-US" sz="1400" dirty="0"/>
          </a:p>
        </p:txBody>
      </p:sp>
      <p:sp>
        <p:nvSpPr>
          <p:cNvPr id="1036" name="textbox 1036"/>
          <p:cNvSpPr/>
          <p:nvPr/>
        </p:nvSpPr>
        <p:spPr>
          <a:xfrm>
            <a:off x="0" y="1502308"/>
            <a:ext cx="1306830" cy="241300"/>
          </a:xfrm>
          <a:prstGeom prst="rect">
            <a:avLst/>
          </a:prstGeom>
          <a:solidFill>
            <a:srgbClr val="A7A7A7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001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刷脸无感通行</a:t>
            </a:r>
            <a:endParaRPr lang="en-US" altLang="en-US" sz="1400" dirty="0"/>
          </a:p>
        </p:txBody>
      </p:sp>
      <p:sp>
        <p:nvSpPr>
          <p:cNvPr id="1038" name="textbox 1038"/>
          <p:cNvSpPr/>
          <p:nvPr/>
        </p:nvSpPr>
        <p:spPr>
          <a:xfrm>
            <a:off x="0" y="1769008"/>
            <a:ext cx="1306830" cy="241300"/>
          </a:xfrm>
          <a:prstGeom prst="rect">
            <a:avLst/>
          </a:prstGeom>
          <a:solidFill>
            <a:srgbClr val="A7A7A7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001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人员智能布控</a:t>
            </a:r>
            <a:endParaRPr lang="en-US" altLang="en-US" sz="1400" dirty="0"/>
          </a:p>
        </p:txBody>
      </p:sp>
      <p:sp>
        <p:nvSpPr>
          <p:cNvPr id="1040" name="textbox 1040"/>
          <p:cNvSpPr/>
          <p:nvPr/>
        </p:nvSpPr>
        <p:spPr>
          <a:xfrm>
            <a:off x="0" y="2031377"/>
            <a:ext cx="1306830" cy="24130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0650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布控人员检索</a:t>
            </a:r>
            <a:endParaRPr lang="en-US" altLang="en-US" sz="1400" dirty="0"/>
          </a:p>
        </p:txBody>
      </p:sp>
      <p:sp>
        <p:nvSpPr>
          <p:cNvPr id="1042" name="textbox 1042"/>
          <p:cNvSpPr/>
          <p:nvPr/>
        </p:nvSpPr>
        <p:spPr>
          <a:xfrm>
            <a:off x="0" y="2292298"/>
            <a:ext cx="1306830" cy="2413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0650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离岗智能检测</a:t>
            </a:r>
            <a:endParaRPr lang="en-US" altLang="en-US" sz="1400" dirty="0"/>
          </a:p>
        </p:txBody>
      </p:sp>
      <p:pic>
        <p:nvPicPr>
          <p:cNvPr id="1044" name="picture 10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  <p:pic>
        <p:nvPicPr>
          <p:cNvPr id="1046" name="picture 10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4611696" y="3083441"/>
            <a:ext cx="428098" cy="532621"/>
          </a:xfrm>
          <a:prstGeom prst="rect">
            <a:avLst/>
          </a:prstGeom>
        </p:spPr>
      </p:pic>
      <p:sp>
        <p:nvSpPr>
          <p:cNvPr id="1048" name="textbox 1048"/>
          <p:cNvSpPr/>
          <p:nvPr/>
        </p:nvSpPr>
        <p:spPr>
          <a:xfrm>
            <a:off x="5698690" y="2404752"/>
            <a:ext cx="1090294" cy="219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离岗事件记录</a:t>
            </a:r>
            <a:endParaRPr lang="en-US" altLang="en-US" sz="1400" dirty="0"/>
          </a:p>
        </p:txBody>
      </p:sp>
      <p:sp>
        <p:nvSpPr>
          <p:cNvPr id="1050" name="textbox 1050"/>
          <p:cNvSpPr/>
          <p:nvPr/>
        </p:nvSpPr>
        <p:spPr>
          <a:xfrm>
            <a:off x="3853405" y="2405921"/>
            <a:ext cx="734694" cy="219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离岗检测</a:t>
            </a:r>
            <a:endParaRPr lang="en-US" altLang="en-US" sz="1400" dirty="0"/>
          </a:p>
        </p:txBody>
      </p:sp>
      <p:pic>
        <p:nvPicPr>
          <p:cNvPr id="1052" name="picture 10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7035038" y="4142689"/>
            <a:ext cx="322947" cy="32194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056" name="picture 10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058" name="table 1058"/>
          <p:cNvGraphicFramePr>
            <a:graphicFrameLocks noGrp="1"/>
          </p:cNvGraphicFramePr>
          <p:nvPr/>
        </p:nvGraphicFramePr>
        <p:xfrm>
          <a:off x="3483483" y="1432178"/>
          <a:ext cx="7864475" cy="4668520"/>
        </p:xfrm>
        <a:graphic>
          <a:graphicData uri="http://schemas.openxmlformats.org/drawingml/2006/table">
            <a:tbl>
              <a:tblPr/>
              <a:tblGrid>
                <a:gridCol w="7864475"/>
              </a:tblGrid>
              <a:tr h="4665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32A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2A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2A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2A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60" name="picture 10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493008" y="1441704"/>
            <a:ext cx="7845552" cy="4649723"/>
          </a:xfrm>
          <a:prstGeom prst="rect">
            <a:avLst/>
          </a:prstGeom>
        </p:spPr>
      </p:pic>
      <p:sp>
        <p:nvSpPr>
          <p:cNvPr id="1062" name="textbox 1062"/>
          <p:cNvSpPr/>
          <p:nvPr/>
        </p:nvSpPr>
        <p:spPr>
          <a:xfrm>
            <a:off x="874556" y="1534930"/>
            <a:ext cx="2376804" cy="31267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3335" algn="l" rtl="0" eaLnBrk="0">
              <a:lnSpc>
                <a:spcPct val="91000"/>
              </a:lnSpc>
            </a:pPr>
            <a:r>
              <a:rPr sz="20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管理手段</a:t>
            </a:r>
            <a:r>
              <a:rPr sz="2000" b="1" kern="0" spc="-1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en-US" sz="2000" dirty="0"/>
          </a:p>
          <a:p>
            <a:pPr algn="l" rtl="0" eaLnBrk="0">
              <a:lnSpc>
                <a:spcPct val="150000"/>
              </a:lnSpc>
            </a:pPr>
            <a:endParaRPr lang="en-US" altLang="en-US" sz="1000" dirty="0"/>
          </a:p>
          <a:p>
            <a:pPr marL="27940" algn="l" rtl="0" eaLnBrk="0">
              <a:lnSpc>
                <a:spcPts val="2165"/>
              </a:lnSpc>
              <a:spcBef>
                <a:spcPts val="515"/>
              </a:spcBef>
            </a:pP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基于车牌识别方式；</a:t>
            </a:r>
            <a:endParaRPr lang="en-US" altLang="en-US" sz="1700" dirty="0"/>
          </a:p>
          <a:p>
            <a:pPr algn="l" rtl="0" eaLnBrk="0">
              <a:lnSpc>
                <a:spcPct val="154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1000"/>
              </a:lnSpc>
              <a:spcBef>
                <a:spcPts val="605"/>
              </a:spcBef>
            </a:pPr>
            <a:r>
              <a:rPr sz="20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应用范围</a:t>
            </a:r>
            <a:r>
              <a:rPr sz="2000" b="1" kern="0" spc="-1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en-US" sz="2000" dirty="0"/>
          </a:p>
          <a:p>
            <a:pPr algn="l" rtl="0" eaLnBrk="0">
              <a:lnSpc>
                <a:spcPct val="150000"/>
              </a:lnSpc>
            </a:pPr>
            <a:endParaRPr lang="en-US" altLang="en-US" sz="1000" dirty="0"/>
          </a:p>
          <a:p>
            <a:pPr marL="27940" algn="l" rtl="0" eaLnBrk="0">
              <a:lnSpc>
                <a:spcPts val="2165"/>
              </a:lnSpc>
              <a:spcBef>
                <a:spcPts val="515"/>
              </a:spcBef>
            </a:pPr>
            <a:r>
              <a:rPr sz="1700" kern="0" spc="1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7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车辆出入口；</a:t>
            </a:r>
            <a:endParaRPr lang="en-US" altLang="en-US" sz="1700" dirty="0"/>
          </a:p>
          <a:p>
            <a:pPr algn="l" rtl="0" eaLnBrk="0">
              <a:lnSpc>
                <a:spcPct val="137000"/>
              </a:lnSpc>
            </a:pPr>
            <a:endParaRPr lang="en-US" altLang="en-US" sz="1000" dirty="0"/>
          </a:p>
          <a:p>
            <a:pPr marL="27940" algn="l" rtl="0" eaLnBrk="0">
              <a:lnSpc>
                <a:spcPts val="2165"/>
              </a:lnSpc>
              <a:spcBef>
                <a:spcPts val="510"/>
              </a:spcBef>
            </a:pPr>
            <a:r>
              <a:rPr sz="1700" kern="0" spc="14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7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停车场；</a:t>
            </a:r>
            <a:endParaRPr lang="en-US" altLang="en-US" sz="1700" dirty="0"/>
          </a:p>
          <a:p>
            <a:pPr algn="l" rtl="0" eaLnBrk="0">
              <a:lnSpc>
                <a:spcPct val="137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400" dirty="0"/>
          </a:p>
          <a:p>
            <a:pPr marL="27940" algn="l" rtl="0" eaLnBrk="0">
              <a:lnSpc>
                <a:spcPts val="2165"/>
              </a:lnSpc>
              <a:spcBef>
                <a:spcPts val="0"/>
              </a:spcBef>
            </a:pP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园区重点道路；</a:t>
            </a:r>
            <a:endParaRPr lang="en-US" altLang="en-US" sz="1700" dirty="0"/>
          </a:p>
        </p:txBody>
      </p:sp>
      <p:sp>
        <p:nvSpPr>
          <p:cNvPr id="1064" name="path"/>
          <p:cNvSpPr/>
          <p:nvPr/>
        </p:nvSpPr>
        <p:spPr>
          <a:xfrm>
            <a:off x="8642350" y="431373"/>
            <a:ext cx="3187700" cy="394960"/>
          </a:xfrm>
          <a:custGeom>
            <a:avLst/>
            <a:gdLst/>
            <a:ahLst/>
            <a:cxnLst/>
            <a:rect l="0" t="0" r="0" b="0"/>
            <a:pathLst>
              <a:path w="5020" h="621">
                <a:moveTo>
                  <a:pt x="120" y="160"/>
                </a:moveTo>
                <a:cubicBezTo>
                  <a:pt x="121" y="159"/>
                  <a:pt x="121" y="159"/>
                  <a:pt x="140" y="140"/>
                </a:cubicBezTo>
                <a:cubicBezTo>
                  <a:pt x="144" y="137"/>
                  <a:pt x="175" y="122"/>
                  <a:pt x="180" y="120"/>
                </a:cubicBezTo>
                <a:cubicBezTo>
                  <a:pt x="184" y="119"/>
                  <a:pt x="195" y="120"/>
                  <a:pt x="200" y="120"/>
                </a:cubicBezTo>
                <a:cubicBezTo>
                  <a:pt x="204" y="120"/>
                  <a:pt x="229" y="120"/>
                  <a:pt x="240" y="120"/>
                </a:cubicBezTo>
                <a:cubicBezTo>
                  <a:pt x="250" y="120"/>
                  <a:pt x="326" y="120"/>
                  <a:pt x="340" y="120"/>
                </a:cubicBezTo>
                <a:cubicBezTo>
                  <a:pt x="353" y="120"/>
                  <a:pt x="395" y="120"/>
                  <a:pt x="420" y="120"/>
                </a:cubicBezTo>
                <a:cubicBezTo>
                  <a:pt x="444" y="120"/>
                  <a:pt x="619" y="120"/>
                  <a:pt x="660" y="120"/>
                </a:cubicBezTo>
                <a:cubicBezTo>
                  <a:pt x="700" y="120"/>
                  <a:pt x="922" y="120"/>
                  <a:pt x="960" y="120"/>
                </a:cubicBezTo>
                <a:cubicBezTo>
                  <a:pt x="997" y="120"/>
                  <a:pt x="1115" y="120"/>
                  <a:pt x="1160" y="120"/>
                </a:cubicBezTo>
                <a:cubicBezTo>
                  <a:pt x="1205" y="120"/>
                  <a:pt x="1501" y="120"/>
                  <a:pt x="1560" y="120"/>
                </a:cubicBezTo>
                <a:cubicBezTo>
                  <a:pt x="1618" y="120"/>
                  <a:pt x="1895" y="120"/>
                  <a:pt x="1940" y="120"/>
                </a:cubicBezTo>
                <a:cubicBezTo>
                  <a:pt x="1985" y="120"/>
                  <a:pt x="2110" y="120"/>
                  <a:pt x="2160" y="120"/>
                </a:cubicBezTo>
                <a:cubicBezTo>
                  <a:pt x="2209" y="120"/>
                  <a:pt x="2540" y="120"/>
                  <a:pt x="2600" y="120"/>
                </a:cubicBezTo>
                <a:cubicBezTo>
                  <a:pt x="2660" y="120"/>
                  <a:pt x="2909" y="120"/>
                  <a:pt x="2960" y="120"/>
                </a:cubicBezTo>
                <a:cubicBezTo>
                  <a:pt x="3010" y="120"/>
                  <a:pt x="3246" y="120"/>
                  <a:pt x="3280" y="120"/>
                </a:cubicBezTo>
                <a:cubicBezTo>
                  <a:pt x="3312" y="120"/>
                  <a:pt x="3380" y="120"/>
                  <a:pt x="3400" y="120"/>
                </a:cubicBezTo>
                <a:cubicBezTo>
                  <a:pt x="3419" y="120"/>
                  <a:pt x="3525" y="120"/>
                  <a:pt x="3540" y="120"/>
                </a:cubicBezTo>
                <a:cubicBezTo>
                  <a:pt x="3555" y="120"/>
                  <a:pt x="3592" y="120"/>
                  <a:pt x="3600" y="120"/>
                </a:cubicBezTo>
                <a:cubicBezTo>
                  <a:pt x="3607" y="120"/>
                  <a:pt x="3634" y="120"/>
                  <a:pt x="3640" y="120"/>
                </a:cubicBezTo>
                <a:cubicBezTo>
                  <a:pt x="3645" y="120"/>
                  <a:pt x="3670" y="120"/>
                  <a:pt x="3680" y="120"/>
                </a:cubicBezTo>
                <a:cubicBezTo>
                  <a:pt x="3689" y="120"/>
                  <a:pt x="3748" y="120"/>
                  <a:pt x="3760" y="120"/>
                </a:cubicBezTo>
                <a:cubicBezTo>
                  <a:pt x="3771" y="120"/>
                  <a:pt x="3829" y="120"/>
                  <a:pt x="3840" y="120"/>
                </a:cubicBezTo>
                <a:cubicBezTo>
                  <a:pt x="3850" y="120"/>
                  <a:pt x="3885" y="120"/>
                  <a:pt x="3900" y="120"/>
                </a:cubicBezTo>
                <a:cubicBezTo>
                  <a:pt x="3915" y="120"/>
                  <a:pt x="4023" y="120"/>
                  <a:pt x="4040" y="120"/>
                </a:cubicBezTo>
                <a:cubicBezTo>
                  <a:pt x="4056" y="120"/>
                  <a:pt x="4103" y="120"/>
                  <a:pt x="4120" y="120"/>
                </a:cubicBezTo>
                <a:cubicBezTo>
                  <a:pt x="4136" y="120"/>
                  <a:pt x="4240" y="120"/>
                  <a:pt x="4260" y="120"/>
                </a:cubicBezTo>
                <a:cubicBezTo>
                  <a:pt x="4279" y="120"/>
                  <a:pt x="4366" y="120"/>
                  <a:pt x="4380" y="120"/>
                </a:cubicBezTo>
                <a:cubicBezTo>
                  <a:pt x="4393" y="120"/>
                  <a:pt x="4426" y="120"/>
                  <a:pt x="4440" y="120"/>
                </a:cubicBezTo>
                <a:cubicBezTo>
                  <a:pt x="4453" y="120"/>
                  <a:pt x="4546" y="120"/>
                  <a:pt x="4560" y="120"/>
                </a:cubicBezTo>
                <a:cubicBezTo>
                  <a:pt x="4573" y="120"/>
                  <a:pt x="4612" y="120"/>
                  <a:pt x="4620" y="120"/>
                </a:cubicBezTo>
                <a:cubicBezTo>
                  <a:pt x="4627" y="120"/>
                  <a:pt x="4655" y="120"/>
                  <a:pt x="4660" y="120"/>
                </a:cubicBezTo>
                <a:cubicBezTo>
                  <a:pt x="4664" y="120"/>
                  <a:pt x="4676" y="120"/>
                  <a:pt x="4680" y="120"/>
                </a:cubicBezTo>
                <a:cubicBezTo>
                  <a:pt x="4682" y="120"/>
                  <a:pt x="4696" y="120"/>
                  <a:pt x="4700" y="120"/>
                </a:cubicBezTo>
                <a:cubicBezTo>
                  <a:pt x="4702" y="120"/>
                  <a:pt x="4715" y="120"/>
                  <a:pt x="4720" y="120"/>
                </a:cubicBezTo>
                <a:cubicBezTo>
                  <a:pt x="4724" y="120"/>
                  <a:pt x="4755" y="120"/>
                  <a:pt x="4760" y="120"/>
                </a:cubicBezTo>
                <a:cubicBezTo>
                  <a:pt x="4764" y="120"/>
                  <a:pt x="4774" y="120"/>
                  <a:pt x="4780" y="120"/>
                </a:cubicBezTo>
                <a:cubicBezTo>
                  <a:pt x="4785" y="120"/>
                  <a:pt x="4834" y="120"/>
                  <a:pt x="4840" y="120"/>
                </a:cubicBezTo>
                <a:cubicBezTo>
                  <a:pt x="4845" y="120"/>
                  <a:pt x="4855" y="120"/>
                  <a:pt x="4860" y="120"/>
                </a:cubicBezTo>
                <a:cubicBezTo>
                  <a:pt x="4864" y="120"/>
                  <a:pt x="4901" y="119"/>
                  <a:pt x="4900" y="120"/>
                </a:cubicBezTo>
                <a:cubicBezTo>
                  <a:pt x="4898" y="122"/>
                  <a:pt x="4849" y="139"/>
                  <a:pt x="4840" y="140"/>
                </a:cubicBezTo>
                <a:cubicBezTo>
                  <a:pt x="4830" y="142"/>
                  <a:pt x="4795" y="137"/>
                  <a:pt x="4780" y="140"/>
                </a:cubicBezTo>
                <a:cubicBezTo>
                  <a:pt x="4765" y="143"/>
                  <a:pt x="4655" y="176"/>
                  <a:pt x="4640" y="180"/>
                </a:cubicBezTo>
                <a:cubicBezTo>
                  <a:pt x="4625" y="185"/>
                  <a:pt x="4598" y="196"/>
                  <a:pt x="4580" y="200"/>
                </a:cubicBezTo>
                <a:cubicBezTo>
                  <a:pt x="4561" y="205"/>
                  <a:pt x="4422" y="236"/>
                  <a:pt x="4400" y="240"/>
                </a:cubicBezTo>
                <a:cubicBezTo>
                  <a:pt x="4377" y="245"/>
                  <a:pt x="4300" y="257"/>
                  <a:pt x="4280" y="260"/>
                </a:cubicBezTo>
                <a:cubicBezTo>
                  <a:pt x="4259" y="263"/>
                  <a:pt x="4145" y="277"/>
                  <a:pt x="4120" y="280"/>
                </a:cubicBezTo>
                <a:cubicBezTo>
                  <a:pt x="4094" y="283"/>
                  <a:pt x="3958" y="299"/>
                  <a:pt x="3940" y="300"/>
                </a:cubicBezTo>
                <a:cubicBezTo>
                  <a:pt x="3921" y="302"/>
                  <a:pt x="3900" y="297"/>
                  <a:pt x="3880" y="300"/>
                </a:cubicBezTo>
                <a:cubicBezTo>
                  <a:pt x="3859" y="303"/>
                  <a:pt x="3684" y="337"/>
                  <a:pt x="3660" y="340"/>
                </a:cubicBezTo>
                <a:cubicBezTo>
                  <a:pt x="3635" y="343"/>
                  <a:pt x="3579" y="340"/>
                  <a:pt x="3560" y="340"/>
                </a:cubicBezTo>
                <a:cubicBezTo>
                  <a:pt x="3540" y="340"/>
                  <a:pt x="3426" y="340"/>
                  <a:pt x="3400" y="340"/>
                </a:cubicBezTo>
                <a:cubicBezTo>
                  <a:pt x="3372" y="340"/>
                  <a:pt x="3219" y="340"/>
                  <a:pt x="3200" y="340"/>
                </a:cubicBezTo>
                <a:cubicBezTo>
                  <a:pt x="3180" y="340"/>
                  <a:pt x="3156" y="340"/>
                  <a:pt x="3140" y="340"/>
                </a:cubicBezTo>
                <a:cubicBezTo>
                  <a:pt x="3123" y="340"/>
                  <a:pt x="2998" y="340"/>
                  <a:pt x="2980" y="340"/>
                </a:cubicBezTo>
                <a:cubicBezTo>
                  <a:pt x="2961" y="340"/>
                  <a:pt x="2918" y="342"/>
                  <a:pt x="2900" y="340"/>
                </a:cubicBezTo>
                <a:cubicBezTo>
                  <a:pt x="2881" y="339"/>
                  <a:pt x="2755" y="322"/>
                  <a:pt x="2740" y="320"/>
                </a:cubicBezTo>
                <a:cubicBezTo>
                  <a:pt x="2725" y="319"/>
                  <a:pt x="2709" y="320"/>
                  <a:pt x="2700" y="320"/>
                </a:cubicBezTo>
                <a:cubicBezTo>
                  <a:pt x="2690" y="320"/>
                  <a:pt x="2630" y="320"/>
                  <a:pt x="2620" y="320"/>
                </a:cubicBezTo>
                <a:cubicBezTo>
                  <a:pt x="2609" y="320"/>
                  <a:pt x="2570" y="320"/>
                  <a:pt x="2560" y="320"/>
                </a:cubicBezTo>
                <a:cubicBezTo>
                  <a:pt x="2549" y="320"/>
                  <a:pt x="2490" y="320"/>
                  <a:pt x="2480" y="320"/>
                </a:cubicBezTo>
                <a:cubicBezTo>
                  <a:pt x="2469" y="320"/>
                  <a:pt x="2430" y="320"/>
                  <a:pt x="2420" y="320"/>
                </a:cubicBezTo>
                <a:cubicBezTo>
                  <a:pt x="2409" y="320"/>
                  <a:pt x="2359" y="320"/>
                  <a:pt x="2340" y="320"/>
                </a:cubicBezTo>
                <a:cubicBezTo>
                  <a:pt x="2320" y="320"/>
                  <a:pt x="2178" y="320"/>
                  <a:pt x="2160" y="320"/>
                </a:cubicBezTo>
                <a:cubicBezTo>
                  <a:pt x="2141" y="320"/>
                  <a:pt x="2116" y="320"/>
                  <a:pt x="2100" y="320"/>
                </a:cubicBezTo>
                <a:cubicBezTo>
                  <a:pt x="2083" y="320"/>
                  <a:pt x="1959" y="320"/>
                  <a:pt x="1940" y="320"/>
                </a:cubicBezTo>
                <a:cubicBezTo>
                  <a:pt x="1920" y="320"/>
                  <a:pt x="1870" y="320"/>
                  <a:pt x="1840" y="320"/>
                </a:cubicBezTo>
                <a:cubicBezTo>
                  <a:pt x="1810" y="320"/>
                  <a:pt x="1572" y="320"/>
                  <a:pt x="1540" y="320"/>
                </a:cubicBezTo>
                <a:cubicBezTo>
                  <a:pt x="1506" y="320"/>
                  <a:pt x="1428" y="320"/>
                  <a:pt x="1400" y="320"/>
                </a:cubicBezTo>
                <a:cubicBezTo>
                  <a:pt x="1371" y="320"/>
                  <a:pt x="1186" y="320"/>
                  <a:pt x="1160" y="320"/>
                </a:cubicBezTo>
                <a:cubicBezTo>
                  <a:pt x="1132" y="320"/>
                  <a:pt x="1065" y="320"/>
                  <a:pt x="1040" y="320"/>
                </a:cubicBezTo>
                <a:cubicBezTo>
                  <a:pt x="1014" y="320"/>
                  <a:pt x="844" y="320"/>
                  <a:pt x="820" y="320"/>
                </a:cubicBezTo>
                <a:cubicBezTo>
                  <a:pt x="795" y="320"/>
                  <a:pt x="739" y="320"/>
                  <a:pt x="720" y="320"/>
                </a:cubicBezTo>
                <a:cubicBezTo>
                  <a:pt x="700" y="320"/>
                  <a:pt x="575" y="320"/>
                  <a:pt x="560" y="320"/>
                </a:cubicBezTo>
                <a:cubicBezTo>
                  <a:pt x="545" y="320"/>
                  <a:pt x="529" y="320"/>
                  <a:pt x="520" y="320"/>
                </a:cubicBezTo>
                <a:cubicBezTo>
                  <a:pt x="510" y="320"/>
                  <a:pt x="450" y="320"/>
                  <a:pt x="440" y="320"/>
                </a:cubicBezTo>
                <a:cubicBezTo>
                  <a:pt x="429" y="320"/>
                  <a:pt x="387" y="320"/>
                  <a:pt x="380" y="320"/>
                </a:cubicBezTo>
                <a:cubicBezTo>
                  <a:pt x="372" y="320"/>
                  <a:pt x="344" y="320"/>
                  <a:pt x="340" y="320"/>
                </a:cubicBezTo>
                <a:cubicBezTo>
                  <a:pt x="335" y="320"/>
                  <a:pt x="322" y="320"/>
                  <a:pt x="320" y="320"/>
                </a:cubicBezTo>
                <a:cubicBezTo>
                  <a:pt x="316" y="320"/>
                  <a:pt x="298" y="320"/>
                  <a:pt x="300" y="320"/>
                </a:cubicBezTo>
                <a:cubicBezTo>
                  <a:pt x="301" y="320"/>
                  <a:pt x="332" y="320"/>
                  <a:pt x="340" y="320"/>
                </a:cubicBezTo>
                <a:cubicBezTo>
                  <a:pt x="347" y="320"/>
                  <a:pt x="383" y="320"/>
                  <a:pt x="400" y="320"/>
                </a:cubicBezTo>
                <a:cubicBezTo>
                  <a:pt x="416" y="320"/>
                  <a:pt x="540" y="320"/>
                  <a:pt x="560" y="320"/>
                </a:cubicBezTo>
                <a:cubicBezTo>
                  <a:pt x="579" y="320"/>
                  <a:pt x="631" y="319"/>
                  <a:pt x="660" y="320"/>
                </a:cubicBezTo>
                <a:cubicBezTo>
                  <a:pt x="688" y="322"/>
                  <a:pt x="906" y="337"/>
                  <a:pt x="940" y="340"/>
                </a:cubicBezTo>
                <a:cubicBezTo>
                  <a:pt x="972" y="343"/>
                  <a:pt x="1062" y="354"/>
                  <a:pt x="1100" y="360"/>
                </a:cubicBezTo>
                <a:cubicBezTo>
                  <a:pt x="1137" y="366"/>
                  <a:pt x="1391" y="414"/>
                  <a:pt x="1440" y="420"/>
                </a:cubicBezTo>
                <a:cubicBezTo>
                  <a:pt x="1488" y="426"/>
                  <a:pt x="1706" y="439"/>
                  <a:pt x="1740" y="440"/>
                </a:cubicBezTo>
                <a:cubicBezTo>
                  <a:pt x="1772" y="442"/>
                  <a:pt x="1852" y="440"/>
                  <a:pt x="1880" y="440"/>
                </a:cubicBezTo>
                <a:cubicBezTo>
                  <a:pt x="1906" y="440"/>
                  <a:pt x="2077" y="440"/>
                  <a:pt x="2100" y="440"/>
                </a:cubicBezTo>
                <a:cubicBezTo>
                  <a:pt x="2122" y="440"/>
                  <a:pt x="2169" y="440"/>
                  <a:pt x="2180" y="440"/>
                </a:cubicBezTo>
                <a:cubicBezTo>
                  <a:pt x="2190" y="440"/>
                  <a:pt x="2229" y="440"/>
                  <a:pt x="2240" y="440"/>
                </a:cubicBezTo>
                <a:cubicBezTo>
                  <a:pt x="2250" y="440"/>
                  <a:pt x="2306" y="440"/>
                  <a:pt x="2320" y="440"/>
                </a:cubicBezTo>
                <a:cubicBezTo>
                  <a:pt x="2333" y="440"/>
                  <a:pt x="2409" y="440"/>
                  <a:pt x="2420" y="440"/>
                </a:cubicBezTo>
                <a:cubicBezTo>
                  <a:pt x="2430" y="440"/>
                  <a:pt x="2452" y="440"/>
                  <a:pt x="2460" y="440"/>
                </a:cubicBezTo>
                <a:cubicBezTo>
                  <a:pt x="2467" y="440"/>
                  <a:pt x="2510" y="440"/>
                  <a:pt x="2520" y="440"/>
                </a:cubicBezTo>
                <a:cubicBezTo>
                  <a:pt x="2529" y="440"/>
                  <a:pt x="2570" y="440"/>
                  <a:pt x="2580" y="440"/>
                </a:cubicBezTo>
                <a:cubicBezTo>
                  <a:pt x="2589" y="440"/>
                  <a:pt x="2634" y="440"/>
                  <a:pt x="2640" y="440"/>
                </a:cubicBezTo>
                <a:cubicBezTo>
                  <a:pt x="2645" y="440"/>
                  <a:pt x="2655" y="440"/>
                  <a:pt x="2660" y="440"/>
                </a:cubicBezTo>
                <a:cubicBezTo>
                  <a:pt x="2664" y="440"/>
                  <a:pt x="2695" y="440"/>
                  <a:pt x="2700" y="440"/>
                </a:cubicBezTo>
                <a:cubicBezTo>
                  <a:pt x="2704" y="440"/>
                  <a:pt x="2715" y="440"/>
                  <a:pt x="2720" y="440"/>
                </a:cubicBezTo>
                <a:cubicBezTo>
                  <a:pt x="2724" y="440"/>
                  <a:pt x="2754" y="440"/>
                  <a:pt x="2760" y="440"/>
                </a:cubicBezTo>
                <a:cubicBezTo>
                  <a:pt x="2765" y="440"/>
                  <a:pt x="2794" y="440"/>
                  <a:pt x="2800" y="440"/>
                </a:cubicBezTo>
                <a:cubicBezTo>
                  <a:pt x="2805" y="440"/>
                  <a:pt x="2835" y="440"/>
                  <a:pt x="2840" y="440"/>
                </a:cubicBezTo>
                <a:cubicBezTo>
                  <a:pt x="2844" y="440"/>
                  <a:pt x="2844" y="440"/>
                  <a:pt x="2860" y="440"/>
                </a:cubicBezTo>
                <a:moveTo>
                  <a:pt x="260" y="460"/>
                </a:moveTo>
                <a:cubicBezTo>
                  <a:pt x="261" y="460"/>
                  <a:pt x="261" y="460"/>
                  <a:pt x="280" y="460"/>
                </a:cubicBezTo>
                <a:cubicBezTo>
                  <a:pt x="284" y="460"/>
                  <a:pt x="315" y="460"/>
                  <a:pt x="320" y="460"/>
                </a:cubicBezTo>
                <a:cubicBezTo>
                  <a:pt x="324" y="460"/>
                  <a:pt x="334" y="460"/>
                  <a:pt x="340" y="460"/>
                </a:cubicBezTo>
                <a:cubicBezTo>
                  <a:pt x="345" y="460"/>
                  <a:pt x="390" y="460"/>
                  <a:pt x="400" y="460"/>
                </a:cubicBezTo>
                <a:cubicBezTo>
                  <a:pt x="409" y="460"/>
                  <a:pt x="448" y="460"/>
                  <a:pt x="460" y="460"/>
                </a:cubicBezTo>
                <a:cubicBezTo>
                  <a:pt x="471" y="460"/>
                  <a:pt x="546" y="460"/>
                  <a:pt x="560" y="460"/>
                </a:cubicBezTo>
                <a:cubicBezTo>
                  <a:pt x="573" y="460"/>
                  <a:pt x="623" y="460"/>
                  <a:pt x="640" y="460"/>
                </a:cubicBezTo>
                <a:cubicBezTo>
                  <a:pt x="656" y="460"/>
                  <a:pt x="751" y="460"/>
                  <a:pt x="780" y="460"/>
                </a:cubicBezTo>
                <a:cubicBezTo>
                  <a:pt x="808" y="460"/>
                  <a:pt x="991" y="460"/>
                  <a:pt x="1020" y="460"/>
                </a:cubicBezTo>
                <a:cubicBezTo>
                  <a:pt x="1048" y="460"/>
                  <a:pt x="1128" y="460"/>
                  <a:pt x="1160" y="460"/>
                </a:cubicBezTo>
                <a:cubicBezTo>
                  <a:pt x="1191" y="460"/>
                  <a:pt x="1398" y="457"/>
                  <a:pt x="1440" y="460"/>
                </a:cubicBezTo>
                <a:cubicBezTo>
                  <a:pt x="1481" y="463"/>
                  <a:pt x="1692" y="497"/>
                  <a:pt x="1720" y="500"/>
                </a:cubicBezTo>
                <a:cubicBezTo>
                  <a:pt x="1746" y="503"/>
                  <a:pt x="1777" y="500"/>
                  <a:pt x="1800" y="500"/>
                </a:cubicBezTo>
                <a:cubicBezTo>
                  <a:pt x="1822" y="500"/>
                  <a:pt x="1994" y="500"/>
                  <a:pt x="2020" y="500"/>
                </a:cubicBezTo>
                <a:cubicBezTo>
                  <a:pt x="2045" y="500"/>
                  <a:pt x="2114" y="500"/>
                  <a:pt x="2140" y="500"/>
                </a:cubicBezTo>
                <a:cubicBezTo>
                  <a:pt x="2165" y="500"/>
                  <a:pt x="2335" y="500"/>
                  <a:pt x="2360" y="500"/>
                </a:cubicBezTo>
                <a:cubicBezTo>
                  <a:pt x="2384" y="500"/>
                  <a:pt x="2434" y="500"/>
                  <a:pt x="2460" y="500"/>
                </a:cubicBezTo>
                <a:cubicBezTo>
                  <a:pt x="2485" y="500"/>
                  <a:pt x="2674" y="500"/>
                  <a:pt x="2700" y="500"/>
                </a:cubicBezTo>
                <a:cubicBezTo>
                  <a:pt x="2725" y="500"/>
                  <a:pt x="2777" y="500"/>
                  <a:pt x="2800" y="500"/>
                </a:cubicBezTo>
                <a:cubicBezTo>
                  <a:pt x="2822" y="500"/>
                  <a:pt x="2979" y="500"/>
                  <a:pt x="3000" y="500"/>
                </a:cubicBezTo>
                <a:cubicBezTo>
                  <a:pt x="3020" y="500"/>
                  <a:pt x="3060" y="500"/>
                  <a:pt x="3080" y="500"/>
                </a:cubicBezTo>
                <a:cubicBezTo>
                  <a:pt x="3099" y="500"/>
                  <a:pt x="3240" y="500"/>
                  <a:pt x="3260" y="500"/>
                </a:cubicBezTo>
                <a:cubicBezTo>
                  <a:pt x="3279" y="500"/>
                  <a:pt x="3319" y="500"/>
                  <a:pt x="3340" y="500"/>
                </a:cubicBezTo>
                <a:cubicBezTo>
                  <a:pt x="3360" y="500"/>
                  <a:pt x="3517" y="500"/>
                  <a:pt x="3540" y="500"/>
                </a:cubicBezTo>
                <a:cubicBezTo>
                  <a:pt x="3562" y="500"/>
                  <a:pt x="3612" y="500"/>
                  <a:pt x="3640" y="500"/>
                </a:cubicBezTo>
                <a:cubicBezTo>
                  <a:pt x="3666" y="500"/>
                  <a:pt x="3872" y="500"/>
                  <a:pt x="3900" y="500"/>
                </a:cubicBezTo>
                <a:cubicBezTo>
                  <a:pt x="3926" y="500"/>
                  <a:pt x="3977" y="500"/>
                  <a:pt x="4000" y="500"/>
                </a:cubicBezTo>
                <a:cubicBezTo>
                  <a:pt x="4022" y="500"/>
                  <a:pt x="4179" y="500"/>
                  <a:pt x="4200" y="500"/>
                </a:cubicBezTo>
                <a:cubicBezTo>
                  <a:pt x="4220" y="500"/>
                  <a:pt x="4265" y="500"/>
                  <a:pt x="4280" y="500"/>
                </a:cubicBezTo>
                <a:cubicBezTo>
                  <a:pt x="4295" y="500"/>
                  <a:pt x="4388" y="500"/>
                  <a:pt x="4400" y="500"/>
                </a:cubicBezTo>
                <a:cubicBezTo>
                  <a:pt x="4411" y="500"/>
                  <a:pt x="4430" y="500"/>
                  <a:pt x="4440" y="500"/>
                </a:cubicBezTo>
                <a:cubicBezTo>
                  <a:pt x="4449" y="500"/>
                  <a:pt x="4512" y="500"/>
                  <a:pt x="4520" y="500"/>
                </a:cubicBezTo>
                <a:cubicBezTo>
                  <a:pt x="4527" y="500"/>
                  <a:pt x="4532" y="500"/>
                  <a:pt x="4540" y="500"/>
                </a:cubicBezTo>
                <a:cubicBezTo>
                  <a:pt x="4547" y="500"/>
                  <a:pt x="4612" y="500"/>
                  <a:pt x="4620" y="500"/>
                </a:cubicBezTo>
                <a:cubicBezTo>
                  <a:pt x="4627" y="500"/>
                  <a:pt x="4635" y="500"/>
                  <a:pt x="4640" y="500"/>
                </a:cubicBezTo>
                <a:cubicBezTo>
                  <a:pt x="4644" y="500"/>
                  <a:pt x="4674" y="500"/>
                  <a:pt x="4680" y="500"/>
                </a:cubicBezTo>
                <a:cubicBezTo>
                  <a:pt x="4685" y="500"/>
                  <a:pt x="4714" y="500"/>
                  <a:pt x="4720" y="500"/>
                </a:cubicBezTo>
                <a:cubicBezTo>
                  <a:pt x="4725" y="500"/>
                  <a:pt x="4755" y="500"/>
                  <a:pt x="4760" y="500"/>
                </a:cubicBezTo>
                <a:cubicBezTo>
                  <a:pt x="4764" y="500"/>
                  <a:pt x="4776" y="500"/>
                  <a:pt x="4780" y="500"/>
                </a:cubicBezTo>
                <a:cubicBezTo>
                  <a:pt x="4782" y="500"/>
                  <a:pt x="4796" y="500"/>
                  <a:pt x="4800" y="500"/>
                </a:cubicBezTo>
                <a:cubicBezTo>
                  <a:pt x="4802" y="500"/>
                  <a:pt x="4816" y="500"/>
                  <a:pt x="4820" y="500"/>
                </a:cubicBezTo>
                <a:cubicBezTo>
                  <a:pt x="4822" y="500"/>
                  <a:pt x="4840" y="500"/>
                  <a:pt x="4840" y="500"/>
                </a:cubicBezTo>
                <a:cubicBezTo>
                  <a:pt x="4840" y="500"/>
                  <a:pt x="4822" y="500"/>
                  <a:pt x="4820" y="500"/>
                </a:cubicBezTo>
                <a:cubicBezTo>
                  <a:pt x="4816" y="500"/>
                  <a:pt x="4805" y="502"/>
                  <a:pt x="4800" y="500"/>
                </a:cubicBezTo>
                <a:cubicBezTo>
                  <a:pt x="4794" y="499"/>
                  <a:pt x="4747" y="482"/>
                  <a:pt x="4740" y="480"/>
                </a:cubicBezTo>
                <a:cubicBezTo>
                  <a:pt x="4732" y="479"/>
                  <a:pt x="4709" y="483"/>
                  <a:pt x="4700" y="480"/>
                </a:cubicBezTo>
                <a:cubicBezTo>
                  <a:pt x="4690" y="477"/>
                  <a:pt x="4629" y="443"/>
                  <a:pt x="4620" y="440"/>
                </a:cubicBezTo>
                <a:cubicBezTo>
                  <a:pt x="4610" y="437"/>
                  <a:pt x="4590" y="443"/>
                  <a:pt x="4580" y="440"/>
                </a:cubicBezTo>
                <a:cubicBezTo>
                  <a:pt x="4569" y="437"/>
                  <a:pt x="4490" y="405"/>
                  <a:pt x="4480" y="400"/>
                </a:cubicBezTo>
                <a:cubicBezTo>
                  <a:pt x="4469" y="396"/>
                  <a:pt x="4445" y="382"/>
                  <a:pt x="4440" y="380"/>
                </a:cubicBezTo>
                <a:cubicBezTo>
                  <a:pt x="4434" y="379"/>
                  <a:pt x="4405" y="380"/>
                  <a:pt x="4400" y="380"/>
                </a:cubicBezTo>
                <a:cubicBezTo>
                  <a:pt x="4394" y="380"/>
                  <a:pt x="4364" y="380"/>
                  <a:pt x="4360" y="380"/>
                </a:cubicBezTo>
                <a:cubicBezTo>
                  <a:pt x="4355" y="380"/>
                  <a:pt x="4344" y="382"/>
                  <a:pt x="4340" y="380"/>
                </a:cubicBezTo>
                <a:cubicBezTo>
                  <a:pt x="4335" y="379"/>
                  <a:pt x="4305" y="362"/>
                  <a:pt x="4300" y="360"/>
                </a:cubicBezTo>
                <a:cubicBezTo>
                  <a:pt x="4294" y="359"/>
                  <a:pt x="4265" y="360"/>
                  <a:pt x="4260" y="360"/>
                </a:cubicBezTo>
                <a:cubicBezTo>
                  <a:pt x="4254" y="360"/>
                  <a:pt x="4225" y="360"/>
                  <a:pt x="4220" y="360"/>
                </a:cubicBezTo>
                <a:cubicBezTo>
                  <a:pt x="4214" y="360"/>
                  <a:pt x="4191" y="360"/>
                  <a:pt x="4180" y="360"/>
                </a:cubicBezTo>
                <a:cubicBezTo>
                  <a:pt x="4168" y="360"/>
                  <a:pt x="4073" y="360"/>
                  <a:pt x="4060" y="360"/>
                </a:cubicBezTo>
                <a:cubicBezTo>
                  <a:pt x="4046" y="360"/>
                  <a:pt x="4015" y="360"/>
                  <a:pt x="4000" y="360"/>
                </a:cubicBezTo>
                <a:cubicBezTo>
                  <a:pt x="3985" y="360"/>
                  <a:pt x="3875" y="360"/>
                  <a:pt x="3860" y="360"/>
                </a:cubicBezTo>
                <a:cubicBezTo>
                  <a:pt x="3845" y="360"/>
                  <a:pt x="3811" y="360"/>
                  <a:pt x="3800" y="360"/>
                </a:cubicBezTo>
                <a:cubicBezTo>
                  <a:pt x="3788" y="360"/>
                  <a:pt x="3710" y="360"/>
                  <a:pt x="3700" y="360"/>
                </a:cubicBezTo>
                <a:cubicBezTo>
                  <a:pt x="3689" y="360"/>
                  <a:pt x="3669" y="360"/>
                  <a:pt x="3660" y="360"/>
                </a:cubicBezTo>
                <a:cubicBezTo>
                  <a:pt x="3650" y="360"/>
                  <a:pt x="3587" y="360"/>
                  <a:pt x="3580" y="360"/>
                </a:cubicBezTo>
                <a:cubicBezTo>
                  <a:pt x="3572" y="360"/>
                  <a:pt x="3562" y="360"/>
                  <a:pt x="3560" y="360"/>
                </a:cubicBezTo>
                <a:cubicBezTo>
                  <a:pt x="3556" y="360"/>
                  <a:pt x="3556" y="360"/>
                  <a:pt x="3540" y="360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66" name="textbox 1066"/>
          <p:cNvSpPr/>
          <p:nvPr/>
        </p:nvSpPr>
        <p:spPr>
          <a:xfrm>
            <a:off x="273062" y="437984"/>
            <a:ext cx="2155189" cy="356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对车智能化管理</a:t>
            </a:r>
            <a:endParaRPr lang="en-US" altLang="en-US" sz="2300" dirty="0"/>
          </a:p>
        </p:txBody>
      </p:sp>
      <p:pic>
        <p:nvPicPr>
          <p:cNvPr id="1068" name="picture 10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path"/>
          <p:cNvSpPr/>
          <p:nvPr/>
        </p:nvSpPr>
        <p:spPr>
          <a:xfrm>
            <a:off x="8629650" y="367879"/>
            <a:ext cx="3314700" cy="673940"/>
          </a:xfrm>
          <a:custGeom>
            <a:avLst/>
            <a:gdLst/>
            <a:ahLst/>
            <a:cxnLst/>
            <a:rect l="0" t="0" r="0" b="0"/>
            <a:pathLst>
              <a:path w="5220" h="1061">
                <a:moveTo>
                  <a:pt x="600" y="240"/>
                </a:moveTo>
                <a:cubicBezTo>
                  <a:pt x="601" y="240"/>
                  <a:pt x="601" y="240"/>
                  <a:pt x="620" y="240"/>
                </a:cubicBezTo>
                <a:cubicBezTo>
                  <a:pt x="622" y="240"/>
                  <a:pt x="635" y="240"/>
                  <a:pt x="640" y="240"/>
                </a:cubicBezTo>
                <a:cubicBezTo>
                  <a:pt x="644" y="240"/>
                  <a:pt x="674" y="240"/>
                  <a:pt x="680" y="240"/>
                </a:cubicBezTo>
                <a:cubicBezTo>
                  <a:pt x="685" y="240"/>
                  <a:pt x="712" y="242"/>
                  <a:pt x="720" y="240"/>
                </a:cubicBezTo>
                <a:cubicBezTo>
                  <a:pt x="727" y="239"/>
                  <a:pt x="774" y="223"/>
                  <a:pt x="780" y="220"/>
                </a:cubicBezTo>
                <a:cubicBezTo>
                  <a:pt x="785" y="217"/>
                  <a:pt x="795" y="202"/>
                  <a:pt x="800" y="200"/>
                </a:cubicBezTo>
                <a:cubicBezTo>
                  <a:pt x="804" y="199"/>
                  <a:pt x="832" y="202"/>
                  <a:pt x="840" y="200"/>
                </a:cubicBezTo>
                <a:cubicBezTo>
                  <a:pt x="847" y="199"/>
                  <a:pt x="894" y="182"/>
                  <a:pt x="900" y="180"/>
                </a:cubicBezTo>
                <a:cubicBezTo>
                  <a:pt x="905" y="179"/>
                  <a:pt x="912" y="180"/>
                  <a:pt x="920" y="180"/>
                </a:cubicBezTo>
                <a:cubicBezTo>
                  <a:pt x="927" y="180"/>
                  <a:pt x="989" y="182"/>
                  <a:pt x="1000" y="180"/>
                </a:cubicBezTo>
                <a:cubicBezTo>
                  <a:pt x="1010" y="179"/>
                  <a:pt x="1050" y="162"/>
                  <a:pt x="1060" y="160"/>
                </a:cubicBezTo>
                <a:cubicBezTo>
                  <a:pt x="1069" y="159"/>
                  <a:pt x="1108" y="160"/>
                  <a:pt x="1120" y="160"/>
                </a:cubicBezTo>
                <a:cubicBezTo>
                  <a:pt x="1131" y="160"/>
                  <a:pt x="1206" y="160"/>
                  <a:pt x="1220" y="160"/>
                </a:cubicBezTo>
                <a:cubicBezTo>
                  <a:pt x="1233" y="160"/>
                  <a:pt x="1286" y="160"/>
                  <a:pt x="1300" y="160"/>
                </a:cubicBezTo>
                <a:cubicBezTo>
                  <a:pt x="1313" y="160"/>
                  <a:pt x="1383" y="160"/>
                  <a:pt x="1400" y="160"/>
                </a:cubicBezTo>
                <a:cubicBezTo>
                  <a:pt x="1416" y="160"/>
                  <a:pt x="1494" y="160"/>
                  <a:pt x="1520" y="160"/>
                </a:cubicBezTo>
                <a:cubicBezTo>
                  <a:pt x="1545" y="160"/>
                  <a:pt x="1712" y="160"/>
                  <a:pt x="1740" y="160"/>
                </a:cubicBezTo>
                <a:cubicBezTo>
                  <a:pt x="1766" y="160"/>
                  <a:pt x="1861" y="160"/>
                  <a:pt x="1880" y="160"/>
                </a:cubicBezTo>
                <a:cubicBezTo>
                  <a:pt x="1898" y="160"/>
                  <a:pt x="1963" y="160"/>
                  <a:pt x="1980" y="160"/>
                </a:cubicBezTo>
                <a:cubicBezTo>
                  <a:pt x="1996" y="160"/>
                  <a:pt x="2080" y="160"/>
                  <a:pt x="2100" y="160"/>
                </a:cubicBezTo>
                <a:cubicBezTo>
                  <a:pt x="2119" y="160"/>
                  <a:pt x="2221" y="160"/>
                  <a:pt x="2240" y="160"/>
                </a:cubicBezTo>
                <a:cubicBezTo>
                  <a:pt x="2258" y="160"/>
                  <a:pt x="2323" y="160"/>
                  <a:pt x="2340" y="160"/>
                </a:cubicBezTo>
                <a:cubicBezTo>
                  <a:pt x="2356" y="160"/>
                  <a:pt x="2441" y="160"/>
                  <a:pt x="2460" y="160"/>
                </a:cubicBezTo>
                <a:cubicBezTo>
                  <a:pt x="2478" y="160"/>
                  <a:pt x="2561" y="160"/>
                  <a:pt x="2580" y="160"/>
                </a:cubicBezTo>
                <a:cubicBezTo>
                  <a:pt x="2598" y="160"/>
                  <a:pt x="2680" y="160"/>
                  <a:pt x="2700" y="160"/>
                </a:cubicBezTo>
                <a:cubicBezTo>
                  <a:pt x="2719" y="160"/>
                  <a:pt x="2820" y="160"/>
                  <a:pt x="2840" y="160"/>
                </a:cubicBezTo>
                <a:cubicBezTo>
                  <a:pt x="2859" y="160"/>
                  <a:pt x="2943" y="160"/>
                  <a:pt x="2960" y="160"/>
                </a:cubicBezTo>
                <a:cubicBezTo>
                  <a:pt x="2976" y="160"/>
                  <a:pt x="3045" y="160"/>
                  <a:pt x="3060" y="160"/>
                </a:cubicBezTo>
                <a:cubicBezTo>
                  <a:pt x="3075" y="160"/>
                  <a:pt x="3146" y="160"/>
                  <a:pt x="3160" y="160"/>
                </a:cubicBezTo>
                <a:cubicBezTo>
                  <a:pt x="3173" y="160"/>
                  <a:pt x="3229" y="160"/>
                  <a:pt x="3240" y="160"/>
                </a:cubicBezTo>
                <a:cubicBezTo>
                  <a:pt x="3250" y="160"/>
                  <a:pt x="3290" y="160"/>
                  <a:pt x="3300" y="160"/>
                </a:cubicBezTo>
                <a:cubicBezTo>
                  <a:pt x="3309" y="160"/>
                  <a:pt x="3352" y="160"/>
                  <a:pt x="3360" y="160"/>
                </a:cubicBezTo>
                <a:cubicBezTo>
                  <a:pt x="3367" y="160"/>
                  <a:pt x="3395" y="160"/>
                  <a:pt x="3400" y="160"/>
                </a:cubicBezTo>
                <a:cubicBezTo>
                  <a:pt x="3404" y="160"/>
                  <a:pt x="3414" y="160"/>
                  <a:pt x="3420" y="160"/>
                </a:cubicBezTo>
                <a:cubicBezTo>
                  <a:pt x="3425" y="160"/>
                  <a:pt x="3472" y="160"/>
                  <a:pt x="3480" y="160"/>
                </a:cubicBezTo>
                <a:cubicBezTo>
                  <a:pt x="3487" y="160"/>
                  <a:pt x="3512" y="160"/>
                  <a:pt x="3520" y="160"/>
                </a:cubicBezTo>
                <a:cubicBezTo>
                  <a:pt x="3527" y="160"/>
                  <a:pt x="3570" y="160"/>
                  <a:pt x="3580" y="160"/>
                </a:cubicBezTo>
                <a:cubicBezTo>
                  <a:pt x="3589" y="160"/>
                  <a:pt x="3629" y="160"/>
                  <a:pt x="3640" y="160"/>
                </a:cubicBezTo>
                <a:cubicBezTo>
                  <a:pt x="3650" y="160"/>
                  <a:pt x="3708" y="159"/>
                  <a:pt x="3720" y="160"/>
                </a:cubicBezTo>
                <a:cubicBezTo>
                  <a:pt x="3731" y="162"/>
                  <a:pt x="3785" y="179"/>
                  <a:pt x="3800" y="180"/>
                </a:cubicBezTo>
                <a:cubicBezTo>
                  <a:pt x="3815" y="182"/>
                  <a:pt x="3905" y="180"/>
                  <a:pt x="3920" y="180"/>
                </a:cubicBezTo>
                <a:cubicBezTo>
                  <a:pt x="3935" y="180"/>
                  <a:pt x="3989" y="180"/>
                  <a:pt x="4000" y="180"/>
                </a:cubicBezTo>
                <a:cubicBezTo>
                  <a:pt x="4010" y="180"/>
                  <a:pt x="4048" y="179"/>
                  <a:pt x="4060" y="180"/>
                </a:cubicBezTo>
                <a:cubicBezTo>
                  <a:pt x="4071" y="182"/>
                  <a:pt x="4148" y="197"/>
                  <a:pt x="4160" y="200"/>
                </a:cubicBezTo>
                <a:cubicBezTo>
                  <a:pt x="4171" y="203"/>
                  <a:pt x="4212" y="219"/>
                  <a:pt x="4220" y="220"/>
                </a:cubicBezTo>
                <a:cubicBezTo>
                  <a:pt x="4227" y="222"/>
                  <a:pt x="4254" y="219"/>
                  <a:pt x="4260" y="220"/>
                </a:cubicBezTo>
                <a:cubicBezTo>
                  <a:pt x="4265" y="222"/>
                  <a:pt x="4295" y="239"/>
                  <a:pt x="4300" y="240"/>
                </a:cubicBezTo>
                <a:cubicBezTo>
                  <a:pt x="4304" y="242"/>
                  <a:pt x="4316" y="240"/>
                  <a:pt x="4320" y="240"/>
                </a:cubicBezTo>
                <a:cubicBezTo>
                  <a:pt x="4322" y="240"/>
                  <a:pt x="4336" y="240"/>
                  <a:pt x="4340" y="240"/>
                </a:cubicBezTo>
                <a:cubicBezTo>
                  <a:pt x="4342" y="240"/>
                  <a:pt x="4356" y="240"/>
                  <a:pt x="4360" y="240"/>
                </a:cubicBezTo>
                <a:cubicBezTo>
                  <a:pt x="4362" y="240"/>
                  <a:pt x="4376" y="240"/>
                  <a:pt x="4380" y="240"/>
                </a:cubicBezTo>
                <a:cubicBezTo>
                  <a:pt x="4382" y="240"/>
                  <a:pt x="4396" y="240"/>
                  <a:pt x="4400" y="240"/>
                </a:cubicBezTo>
                <a:cubicBezTo>
                  <a:pt x="4402" y="240"/>
                  <a:pt x="4416" y="240"/>
                  <a:pt x="4420" y="240"/>
                </a:cubicBezTo>
                <a:cubicBezTo>
                  <a:pt x="4422" y="240"/>
                  <a:pt x="4436" y="240"/>
                  <a:pt x="4440" y="240"/>
                </a:cubicBezTo>
                <a:cubicBezTo>
                  <a:pt x="4442" y="240"/>
                  <a:pt x="4456" y="240"/>
                  <a:pt x="4460" y="240"/>
                </a:cubicBezTo>
                <a:cubicBezTo>
                  <a:pt x="4462" y="240"/>
                  <a:pt x="4476" y="240"/>
                  <a:pt x="4480" y="240"/>
                </a:cubicBezTo>
                <a:cubicBezTo>
                  <a:pt x="4482" y="240"/>
                  <a:pt x="4496" y="240"/>
                  <a:pt x="4500" y="240"/>
                </a:cubicBezTo>
                <a:cubicBezTo>
                  <a:pt x="4502" y="240"/>
                  <a:pt x="4516" y="240"/>
                  <a:pt x="4520" y="240"/>
                </a:cubicBezTo>
                <a:cubicBezTo>
                  <a:pt x="4522" y="240"/>
                  <a:pt x="4536" y="240"/>
                  <a:pt x="4540" y="240"/>
                </a:cubicBezTo>
                <a:cubicBezTo>
                  <a:pt x="4542" y="240"/>
                  <a:pt x="4556" y="240"/>
                  <a:pt x="4560" y="240"/>
                </a:cubicBezTo>
                <a:cubicBezTo>
                  <a:pt x="4562" y="240"/>
                  <a:pt x="4576" y="240"/>
                  <a:pt x="4580" y="240"/>
                </a:cubicBezTo>
                <a:cubicBezTo>
                  <a:pt x="4582" y="240"/>
                  <a:pt x="4596" y="240"/>
                  <a:pt x="4600" y="240"/>
                </a:cubicBezTo>
                <a:cubicBezTo>
                  <a:pt x="4602" y="240"/>
                  <a:pt x="4618" y="239"/>
                  <a:pt x="4620" y="240"/>
                </a:cubicBezTo>
                <a:cubicBezTo>
                  <a:pt x="4621" y="242"/>
                  <a:pt x="4621" y="259"/>
                  <a:pt x="4620" y="260"/>
                </a:cubicBezTo>
                <a:cubicBezTo>
                  <a:pt x="4618" y="262"/>
                  <a:pt x="4605" y="257"/>
                  <a:pt x="4600" y="260"/>
                </a:cubicBezTo>
                <a:cubicBezTo>
                  <a:pt x="4594" y="263"/>
                  <a:pt x="4547" y="294"/>
                  <a:pt x="4540" y="300"/>
                </a:cubicBezTo>
                <a:cubicBezTo>
                  <a:pt x="4532" y="306"/>
                  <a:pt x="4507" y="337"/>
                  <a:pt x="4500" y="340"/>
                </a:cubicBezTo>
                <a:cubicBezTo>
                  <a:pt x="4492" y="343"/>
                  <a:pt x="4447" y="339"/>
                  <a:pt x="4440" y="340"/>
                </a:cubicBezTo>
                <a:cubicBezTo>
                  <a:pt x="4432" y="342"/>
                  <a:pt x="4407" y="357"/>
                  <a:pt x="4400" y="360"/>
                </a:cubicBezTo>
                <a:cubicBezTo>
                  <a:pt x="4392" y="363"/>
                  <a:pt x="4350" y="377"/>
                  <a:pt x="4340" y="380"/>
                </a:cubicBezTo>
                <a:cubicBezTo>
                  <a:pt x="4329" y="383"/>
                  <a:pt x="4270" y="399"/>
                  <a:pt x="4260" y="400"/>
                </a:cubicBezTo>
                <a:cubicBezTo>
                  <a:pt x="4249" y="402"/>
                  <a:pt x="4211" y="400"/>
                  <a:pt x="4200" y="400"/>
                </a:cubicBezTo>
                <a:cubicBezTo>
                  <a:pt x="4188" y="400"/>
                  <a:pt x="4113" y="399"/>
                  <a:pt x="4100" y="400"/>
                </a:cubicBezTo>
                <a:cubicBezTo>
                  <a:pt x="4086" y="402"/>
                  <a:pt x="4033" y="417"/>
                  <a:pt x="4020" y="420"/>
                </a:cubicBezTo>
                <a:cubicBezTo>
                  <a:pt x="4006" y="423"/>
                  <a:pt x="3933" y="437"/>
                  <a:pt x="3920" y="440"/>
                </a:cubicBezTo>
                <a:cubicBezTo>
                  <a:pt x="3906" y="443"/>
                  <a:pt x="3855" y="457"/>
                  <a:pt x="3840" y="460"/>
                </a:cubicBezTo>
                <a:cubicBezTo>
                  <a:pt x="3825" y="463"/>
                  <a:pt x="3738" y="477"/>
                  <a:pt x="3720" y="480"/>
                </a:cubicBezTo>
                <a:cubicBezTo>
                  <a:pt x="3701" y="483"/>
                  <a:pt x="3615" y="499"/>
                  <a:pt x="3600" y="500"/>
                </a:cubicBezTo>
                <a:cubicBezTo>
                  <a:pt x="3585" y="502"/>
                  <a:pt x="3535" y="500"/>
                  <a:pt x="3520" y="500"/>
                </a:cubicBezTo>
                <a:cubicBezTo>
                  <a:pt x="3505" y="500"/>
                  <a:pt x="3420" y="500"/>
                  <a:pt x="3400" y="500"/>
                </a:cubicBezTo>
                <a:cubicBezTo>
                  <a:pt x="3379" y="500"/>
                  <a:pt x="3264" y="500"/>
                  <a:pt x="3240" y="500"/>
                </a:cubicBezTo>
                <a:cubicBezTo>
                  <a:pt x="3215" y="500"/>
                  <a:pt x="3104" y="500"/>
                  <a:pt x="3080" y="500"/>
                </a:cubicBezTo>
                <a:cubicBezTo>
                  <a:pt x="3055" y="500"/>
                  <a:pt x="2944" y="500"/>
                  <a:pt x="2920" y="500"/>
                </a:cubicBezTo>
                <a:cubicBezTo>
                  <a:pt x="2895" y="500"/>
                  <a:pt x="2785" y="500"/>
                  <a:pt x="2760" y="500"/>
                </a:cubicBezTo>
                <a:cubicBezTo>
                  <a:pt x="2734" y="500"/>
                  <a:pt x="2605" y="500"/>
                  <a:pt x="2580" y="500"/>
                </a:cubicBezTo>
                <a:cubicBezTo>
                  <a:pt x="2554" y="500"/>
                  <a:pt x="2444" y="500"/>
                  <a:pt x="2420" y="500"/>
                </a:cubicBezTo>
                <a:cubicBezTo>
                  <a:pt x="2395" y="500"/>
                  <a:pt x="2284" y="500"/>
                  <a:pt x="2260" y="500"/>
                </a:cubicBezTo>
                <a:cubicBezTo>
                  <a:pt x="2235" y="500"/>
                  <a:pt x="2122" y="500"/>
                  <a:pt x="2100" y="500"/>
                </a:cubicBezTo>
                <a:cubicBezTo>
                  <a:pt x="2077" y="500"/>
                  <a:pt x="1980" y="500"/>
                  <a:pt x="1960" y="500"/>
                </a:cubicBezTo>
                <a:cubicBezTo>
                  <a:pt x="1939" y="500"/>
                  <a:pt x="1839" y="500"/>
                  <a:pt x="1820" y="500"/>
                </a:cubicBezTo>
                <a:cubicBezTo>
                  <a:pt x="1800" y="500"/>
                  <a:pt x="1716" y="500"/>
                  <a:pt x="1700" y="500"/>
                </a:cubicBezTo>
                <a:cubicBezTo>
                  <a:pt x="1683" y="500"/>
                  <a:pt x="1616" y="500"/>
                  <a:pt x="1600" y="500"/>
                </a:cubicBezTo>
                <a:cubicBezTo>
                  <a:pt x="1583" y="500"/>
                  <a:pt x="1496" y="500"/>
                  <a:pt x="1480" y="500"/>
                </a:cubicBezTo>
                <a:cubicBezTo>
                  <a:pt x="1463" y="500"/>
                  <a:pt x="1398" y="500"/>
                  <a:pt x="1380" y="500"/>
                </a:cubicBezTo>
                <a:cubicBezTo>
                  <a:pt x="1361" y="500"/>
                  <a:pt x="1260" y="500"/>
                  <a:pt x="1240" y="500"/>
                </a:cubicBezTo>
                <a:cubicBezTo>
                  <a:pt x="1219" y="500"/>
                  <a:pt x="1116" y="500"/>
                  <a:pt x="1100" y="500"/>
                </a:cubicBezTo>
                <a:cubicBezTo>
                  <a:pt x="1083" y="500"/>
                  <a:pt x="1033" y="500"/>
                  <a:pt x="1020" y="500"/>
                </a:cubicBezTo>
                <a:cubicBezTo>
                  <a:pt x="1006" y="500"/>
                  <a:pt x="935" y="500"/>
                  <a:pt x="920" y="500"/>
                </a:cubicBezTo>
                <a:cubicBezTo>
                  <a:pt x="905" y="500"/>
                  <a:pt x="831" y="500"/>
                  <a:pt x="820" y="500"/>
                </a:cubicBezTo>
                <a:cubicBezTo>
                  <a:pt x="808" y="500"/>
                  <a:pt x="769" y="500"/>
                  <a:pt x="760" y="500"/>
                </a:cubicBezTo>
                <a:cubicBezTo>
                  <a:pt x="750" y="500"/>
                  <a:pt x="707" y="500"/>
                  <a:pt x="700" y="500"/>
                </a:cubicBezTo>
                <a:cubicBezTo>
                  <a:pt x="692" y="500"/>
                  <a:pt x="665" y="500"/>
                  <a:pt x="660" y="500"/>
                </a:cubicBezTo>
                <a:cubicBezTo>
                  <a:pt x="654" y="500"/>
                  <a:pt x="624" y="500"/>
                  <a:pt x="620" y="500"/>
                </a:cubicBezTo>
                <a:cubicBezTo>
                  <a:pt x="615" y="500"/>
                  <a:pt x="604" y="500"/>
                  <a:pt x="600" y="500"/>
                </a:cubicBezTo>
                <a:cubicBezTo>
                  <a:pt x="595" y="500"/>
                  <a:pt x="565" y="500"/>
                  <a:pt x="560" y="500"/>
                </a:cubicBezTo>
                <a:cubicBezTo>
                  <a:pt x="554" y="500"/>
                  <a:pt x="524" y="500"/>
                  <a:pt x="520" y="500"/>
                </a:cubicBezTo>
                <a:cubicBezTo>
                  <a:pt x="515" y="500"/>
                  <a:pt x="502" y="500"/>
                  <a:pt x="500" y="500"/>
                </a:cubicBezTo>
                <a:cubicBezTo>
                  <a:pt x="496" y="500"/>
                  <a:pt x="482" y="500"/>
                  <a:pt x="480" y="500"/>
                </a:cubicBezTo>
                <a:cubicBezTo>
                  <a:pt x="476" y="500"/>
                  <a:pt x="462" y="500"/>
                  <a:pt x="460" y="500"/>
                </a:cubicBezTo>
                <a:cubicBezTo>
                  <a:pt x="456" y="500"/>
                  <a:pt x="436" y="500"/>
                  <a:pt x="440" y="500"/>
                </a:cubicBezTo>
                <a:cubicBezTo>
                  <a:pt x="442" y="500"/>
                  <a:pt x="494" y="500"/>
                  <a:pt x="500" y="500"/>
                </a:cubicBezTo>
                <a:cubicBezTo>
                  <a:pt x="505" y="500"/>
                  <a:pt x="515" y="500"/>
                  <a:pt x="520" y="500"/>
                </a:cubicBezTo>
                <a:cubicBezTo>
                  <a:pt x="524" y="500"/>
                  <a:pt x="554" y="500"/>
                  <a:pt x="560" y="500"/>
                </a:cubicBezTo>
                <a:cubicBezTo>
                  <a:pt x="565" y="500"/>
                  <a:pt x="594" y="500"/>
                  <a:pt x="600" y="500"/>
                </a:cubicBezTo>
                <a:cubicBezTo>
                  <a:pt x="605" y="500"/>
                  <a:pt x="630" y="502"/>
                  <a:pt x="640" y="500"/>
                </a:cubicBezTo>
                <a:cubicBezTo>
                  <a:pt x="649" y="499"/>
                  <a:pt x="709" y="483"/>
                  <a:pt x="720" y="480"/>
                </a:cubicBezTo>
                <a:cubicBezTo>
                  <a:pt x="730" y="477"/>
                  <a:pt x="770" y="463"/>
                  <a:pt x="780" y="460"/>
                </a:cubicBezTo>
                <a:cubicBezTo>
                  <a:pt x="789" y="457"/>
                  <a:pt x="830" y="443"/>
                  <a:pt x="840" y="440"/>
                </a:cubicBezTo>
                <a:cubicBezTo>
                  <a:pt x="849" y="437"/>
                  <a:pt x="889" y="422"/>
                  <a:pt x="900" y="420"/>
                </a:cubicBezTo>
                <a:cubicBezTo>
                  <a:pt x="910" y="419"/>
                  <a:pt x="966" y="422"/>
                  <a:pt x="980" y="420"/>
                </a:cubicBezTo>
                <a:cubicBezTo>
                  <a:pt x="993" y="419"/>
                  <a:pt x="1063" y="402"/>
                  <a:pt x="1080" y="400"/>
                </a:cubicBezTo>
                <a:cubicBezTo>
                  <a:pt x="1096" y="399"/>
                  <a:pt x="1185" y="400"/>
                  <a:pt x="1200" y="400"/>
                </a:cubicBezTo>
                <a:cubicBezTo>
                  <a:pt x="1215" y="400"/>
                  <a:pt x="1266" y="400"/>
                  <a:pt x="1280" y="400"/>
                </a:cubicBezTo>
                <a:cubicBezTo>
                  <a:pt x="1293" y="400"/>
                  <a:pt x="1363" y="400"/>
                  <a:pt x="1380" y="400"/>
                </a:cubicBezTo>
                <a:cubicBezTo>
                  <a:pt x="1396" y="400"/>
                  <a:pt x="1480" y="400"/>
                  <a:pt x="1500" y="400"/>
                </a:cubicBezTo>
                <a:cubicBezTo>
                  <a:pt x="1519" y="400"/>
                  <a:pt x="1619" y="400"/>
                  <a:pt x="1640" y="400"/>
                </a:cubicBezTo>
                <a:cubicBezTo>
                  <a:pt x="1660" y="400"/>
                  <a:pt x="1757" y="400"/>
                  <a:pt x="1780" y="400"/>
                </a:cubicBezTo>
                <a:cubicBezTo>
                  <a:pt x="1802" y="400"/>
                  <a:pt x="1917" y="400"/>
                  <a:pt x="1940" y="400"/>
                </a:cubicBezTo>
                <a:cubicBezTo>
                  <a:pt x="1962" y="400"/>
                  <a:pt x="2059" y="400"/>
                  <a:pt x="2080" y="400"/>
                </a:cubicBezTo>
                <a:cubicBezTo>
                  <a:pt x="2100" y="400"/>
                  <a:pt x="2201" y="400"/>
                  <a:pt x="2220" y="400"/>
                </a:cubicBezTo>
                <a:cubicBezTo>
                  <a:pt x="2238" y="400"/>
                  <a:pt x="2303" y="400"/>
                  <a:pt x="2320" y="400"/>
                </a:cubicBezTo>
                <a:cubicBezTo>
                  <a:pt x="2336" y="400"/>
                  <a:pt x="2426" y="400"/>
                  <a:pt x="2440" y="400"/>
                </a:cubicBezTo>
                <a:cubicBezTo>
                  <a:pt x="2453" y="400"/>
                  <a:pt x="2490" y="400"/>
                  <a:pt x="2500" y="400"/>
                </a:cubicBezTo>
                <a:cubicBezTo>
                  <a:pt x="2509" y="400"/>
                  <a:pt x="2552" y="400"/>
                  <a:pt x="2560" y="400"/>
                </a:cubicBezTo>
                <a:cubicBezTo>
                  <a:pt x="2567" y="400"/>
                  <a:pt x="2595" y="400"/>
                  <a:pt x="2600" y="400"/>
                </a:cubicBezTo>
                <a:cubicBezTo>
                  <a:pt x="2604" y="400"/>
                  <a:pt x="2615" y="400"/>
                  <a:pt x="2620" y="400"/>
                </a:cubicBezTo>
                <a:cubicBezTo>
                  <a:pt x="2624" y="400"/>
                  <a:pt x="2654" y="400"/>
                  <a:pt x="2660" y="400"/>
                </a:cubicBezTo>
                <a:cubicBezTo>
                  <a:pt x="2665" y="400"/>
                  <a:pt x="2692" y="400"/>
                  <a:pt x="2700" y="400"/>
                </a:cubicBezTo>
                <a:cubicBezTo>
                  <a:pt x="2707" y="400"/>
                  <a:pt x="2752" y="400"/>
                  <a:pt x="2760" y="400"/>
                </a:cubicBezTo>
                <a:cubicBezTo>
                  <a:pt x="2767" y="400"/>
                  <a:pt x="2794" y="400"/>
                  <a:pt x="2800" y="400"/>
                </a:cubicBezTo>
                <a:cubicBezTo>
                  <a:pt x="2805" y="400"/>
                  <a:pt x="2834" y="399"/>
                  <a:pt x="2840" y="400"/>
                </a:cubicBezTo>
                <a:cubicBezTo>
                  <a:pt x="2845" y="402"/>
                  <a:pt x="2875" y="419"/>
                  <a:pt x="2880" y="420"/>
                </a:cubicBezTo>
                <a:cubicBezTo>
                  <a:pt x="2884" y="422"/>
                  <a:pt x="2896" y="420"/>
                  <a:pt x="2900" y="420"/>
                </a:cubicBezTo>
                <a:cubicBezTo>
                  <a:pt x="2902" y="420"/>
                  <a:pt x="2920" y="420"/>
                  <a:pt x="2920" y="420"/>
                </a:cubicBezTo>
                <a:cubicBezTo>
                  <a:pt x="2920" y="420"/>
                  <a:pt x="2902" y="419"/>
                  <a:pt x="2900" y="420"/>
                </a:cubicBezTo>
                <a:cubicBezTo>
                  <a:pt x="2896" y="422"/>
                  <a:pt x="2882" y="439"/>
                  <a:pt x="2880" y="440"/>
                </a:cubicBezTo>
                <a:cubicBezTo>
                  <a:pt x="2876" y="442"/>
                  <a:pt x="2865" y="440"/>
                  <a:pt x="2860" y="440"/>
                </a:cubicBezTo>
                <a:cubicBezTo>
                  <a:pt x="2854" y="440"/>
                  <a:pt x="2809" y="440"/>
                  <a:pt x="2800" y="440"/>
                </a:cubicBezTo>
                <a:cubicBezTo>
                  <a:pt x="2790" y="440"/>
                  <a:pt x="2750" y="440"/>
                  <a:pt x="2740" y="440"/>
                </a:cubicBezTo>
                <a:cubicBezTo>
                  <a:pt x="2729" y="440"/>
                  <a:pt x="2671" y="440"/>
                  <a:pt x="2660" y="440"/>
                </a:cubicBezTo>
                <a:cubicBezTo>
                  <a:pt x="2648" y="440"/>
                  <a:pt x="2593" y="440"/>
                  <a:pt x="2580" y="440"/>
                </a:cubicBezTo>
                <a:cubicBezTo>
                  <a:pt x="2566" y="440"/>
                  <a:pt x="2496" y="440"/>
                  <a:pt x="2480" y="440"/>
                </a:cubicBezTo>
                <a:cubicBezTo>
                  <a:pt x="2463" y="440"/>
                  <a:pt x="2378" y="440"/>
                  <a:pt x="2360" y="440"/>
                </a:cubicBezTo>
                <a:cubicBezTo>
                  <a:pt x="2341" y="440"/>
                  <a:pt x="2260" y="440"/>
                  <a:pt x="2240" y="440"/>
                </a:cubicBezTo>
                <a:cubicBezTo>
                  <a:pt x="2219" y="440"/>
                  <a:pt x="2102" y="442"/>
                  <a:pt x="2080" y="440"/>
                </a:cubicBezTo>
                <a:cubicBezTo>
                  <a:pt x="2057" y="439"/>
                  <a:pt x="1962" y="425"/>
                  <a:pt x="1940" y="420"/>
                </a:cubicBezTo>
                <a:cubicBezTo>
                  <a:pt x="1917" y="416"/>
                  <a:pt x="1806" y="385"/>
                  <a:pt x="1780" y="380"/>
                </a:cubicBezTo>
                <a:cubicBezTo>
                  <a:pt x="1752" y="376"/>
                  <a:pt x="1608" y="365"/>
                  <a:pt x="1580" y="360"/>
                </a:cubicBezTo>
                <a:cubicBezTo>
                  <a:pt x="1551" y="356"/>
                  <a:pt x="1424" y="325"/>
                  <a:pt x="1400" y="320"/>
                </a:cubicBezTo>
                <a:cubicBezTo>
                  <a:pt x="1375" y="316"/>
                  <a:pt x="1280" y="303"/>
                  <a:pt x="1260" y="300"/>
                </a:cubicBezTo>
                <a:cubicBezTo>
                  <a:pt x="1239" y="297"/>
                  <a:pt x="1136" y="282"/>
                  <a:pt x="1120" y="280"/>
                </a:cubicBezTo>
                <a:cubicBezTo>
                  <a:pt x="1103" y="279"/>
                  <a:pt x="1051" y="280"/>
                  <a:pt x="1040" y="280"/>
                </a:cubicBezTo>
                <a:cubicBezTo>
                  <a:pt x="1028" y="280"/>
                  <a:pt x="971" y="280"/>
                  <a:pt x="960" y="280"/>
                </a:cubicBezTo>
                <a:cubicBezTo>
                  <a:pt x="948" y="280"/>
                  <a:pt x="893" y="282"/>
                  <a:pt x="880" y="280"/>
                </a:cubicBezTo>
                <a:cubicBezTo>
                  <a:pt x="866" y="279"/>
                  <a:pt x="791" y="263"/>
                  <a:pt x="780" y="260"/>
                </a:cubicBezTo>
                <a:cubicBezTo>
                  <a:pt x="768" y="257"/>
                  <a:pt x="725" y="243"/>
                  <a:pt x="720" y="240"/>
                </a:cubicBezTo>
                <a:cubicBezTo>
                  <a:pt x="714" y="237"/>
                  <a:pt x="702" y="222"/>
                  <a:pt x="700" y="220"/>
                </a:cubicBezTo>
                <a:cubicBezTo>
                  <a:pt x="696" y="219"/>
                  <a:pt x="682" y="220"/>
                  <a:pt x="680" y="220"/>
                </a:cubicBezTo>
                <a:cubicBezTo>
                  <a:pt x="676" y="220"/>
                  <a:pt x="664" y="220"/>
                  <a:pt x="660" y="220"/>
                </a:cubicBezTo>
                <a:cubicBezTo>
                  <a:pt x="655" y="220"/>
                  <a:pt x="624" y="220"/>
                  <a:pt x="620" y="220"/>
                </a:cubicBezTo>
                <a:cubicBezTo>
                  <a:pt x="615" y="220"/>
                  <a:pt x="602" y="222"/>
                  <a:pt x="600" y="220"/>
                </a:cubicBezTo>
                <a:cubicBezTo>
                  <a:pt x="596" y="219"/>
                  <a:pt x="580" y="197"/>
                  <a:pt x="580" y="200"/>
                </a:cubicBezTo>
                <a:cubicBezTo>
                  <a:pt x="580" y="203"/>
                  <a:pt x="595" y="183"/>
                  <a:pt x="600" y="180"/>
                </a:cubicBezTo>
                <a:cubicBezTo>
                  <a:pt x="604" y="177"/>
                  <a:pt x="634" y="163"/>
                  <a:pt x="640" y="160"/>
                </a:cubicBezTo>
                <a:cubicBezTo>
                  <a:pt x="645" y="157"/>
                  <a:pt x="674" y="142"/>
                  <a:pt x="680" y="140"/>
                </a:cubicBezTo>
                <a:cubicBezTo>
                  <a:pt x="685" y="139"/>
                  <a:pt x="709" y="140"/>
                  <a:pt x="720" y="140"/>
                </a:cubicBezTo>
                <a:cubicBezTo>
                  <a:pt x="730" y="140"/>
                  <a:pt x="808" y="142"/>
                  <a:pt x="820" y="140"/>
                </a:cubicBezTo>
                <a:cubicBezTo>
                  <a:pt x="831" y="139"/>
                  <a:pt x="869" y="123"/>
                  <a:pt x="880" y="120"/>
                </a:cubicBezTo>
                <a:cubicBezTo>
                  <a:pt x="890" y="117"/>
                  <a:pt x="945" y="103"/>
                  <a:pt x="960" y="100"/>
                </a:cubicBezTo>
                <a:cubicBezTo>
                  <a:pt x="975" y="97"/>
                  <a:pt x="1065" y="83"/>
                  <a:pt x="1080" y="80"/>
                </a:cubicBezTo>
                <a:cubicBezTo>
                  <a:pt x="1095" y="77"/>
                  <a:pt x="1148" y="62"/>
                  <a:pt x="1160" y="60"/>
                </a:cubicBezTo>
                <a:cubicBezTo>
                  <a:pt x="1171" y="59"/>
                  <a:pt x="1228" y="60"/>
                  <a:pt x="1240" y="60"/>
                </a:cubicBezTo>
                <a:cubicBezTo>
                  <a:pt x="1251" y="60"/>
                  <a:pt x="1308" y="60"/>
                  <a:pt x="1320" y="60"/>
                </a:cubicBezTo>
                <a:cubicBezTo>
                  <a:pt x="1331" y="60"/>
                  <a:pt x="1388" y="60"/>
                  <a:pt x="1400" y="60"/>
                </a:cubicBezTo>
                <a:cubicBezTo>
                  <a:pt x="1411" y="60"/>
                  <a:pt x="1469" y="60"/>
                  <a:pt x="1480" y="60"/>
                </a:cubicBezTo>
                <a:cubicBezTo>
                  <a:pt x="1490" y="60"/>
                  <a:pt x="1530" y="60"/>
                  <a:pt x="1540" y="60"/>
                </a:cubicBezTo>
                <a:cubicBezTo>
                  <a:pt x="1549" y="60"/>
                  <a:pt x="1592" y="60"/>
                  <a:pt x="1600" y="60"/>
                </a:cubicBezTo>
                <a:cubicBezTo>
                  <a:pt x="1607" y="60"/>
                  <a:pt x="1632" y="60"/>
                  <a:pt x="1640" y="60"/>
                </a:cubicBezTo>
                <a:cubicBezTo>
                  <a:pt x="1647" y="60"/>
                  <a:pt x="1690" y="60"/>
                  <a:pt x="1700" y="60"/>
                </a:cubicBezTo>
                <a:cubicBezTo>
                  <a:pt x="1709" y="60"/>
                  <a:pt x="1750" y="60"/>
                  <a:pt x="1760" y="60"/>
                </a:cubicBezTo>
                <a:cubicBezTo>
                  <a:pt x="1769" y="60"/>
                  <a:pt x="1812" y="60"/>
                  <a:pt x="1820" y="60"/>
                </a:cubicBezTo>
                <a:cubicBezTo>
                  <a:pt x="1827" y="60"/>
                  <a:pt x="1854" y="60"/>
                  <a:pt x="1860" y="60"/>
                </a:cubicBezTo>
                <a:cubicBezTo>
                  <a:pt x="1865" y="60"/>
                  <a:pt x="1894" y="60"/>
                  <a:pt x="1900" y="60"/>
                </a:cubicBezTo>
                <a:cubicBezTo>
                  <a:pt x="1905" y="60"/>
                  <a:pt x="1934" y="60"/>
                  <a:pt x="1940" y="60"/>
                </a:cubicBezTo>
                <a:cubicBezTo>
                  <a:pt x="1945" y="60"/>
                  <a:pt x="1972" y="60"/>
                  <a:pt x="1980" y="60"/>
                </a:cubicBezTo>
                <a:cubicBezTo>
                  <a:pt x="1987" y="60"/>
                  <a:pt x="2028" y="60"/>
                  <a:pt x="2040" y="60"/>
                </a:cubicBezTo>
                <a:cubicBezTo>
                  <a:pt x="2051" y="60"/>
                  <a:pt x="2128" y="59"/>
                  <a:pt x="2140" y="60"/>
                </a:cubicBezTo>
                <a:cubicBezTo>
                  <a:pt x="2151" y="62"/>
                  <a:pt x="2189" y="77"/>
                  <a:pt x="2200" y="80"/>
                </a:cubicBezTo>
                <a:cubicBezTo>
                  <a:pt x="2210" y="83"/>
                  <a:pt x="2261" y="96"/>
                  <a:pt x="2280" y="100"/>
                </a:cubicBezTo>
                <a:cubicBezTo>
                  <a:pt x="2298" y="105"/>
                  <a:pt x="2420" y="137"/>
                  <a:pt x="2440" y="140"/>
                </a:cubicBezTo>
                <a:cubicBezTo>
                  <a:pt x="2459" y="143"/>
                  <a:pt x="2523" y="139"/>
                  <a:pt x="2540" y="140"/>
                </a:cubicBezTo>
                <a:cubicBezTo>
                  <a:pt x="2556" y="142"/>
                  <a:pt x="2641" y="157"/>
                  <a:pt x="2660" y="160"/>
                </a:cubicBezTo>
                <a:cubicBezTo>
                  <a:pt x="2678" y="163"/>
                  <a:pt x="2765" y="179"/>
                  <a:pt x="2780" y="180"/>
                </a:cubicBezTo>
                <a:cubicBezTo>
                  <a:pt x="2795" y="182"/>
                  <a:pt x="2848" y="180"/>
                  <a:pt x="2860" y="180"/>
                </a:cubicBezTo>
                <a:cubicBezTo>
                  <a:pt x="2871" y="180"/>
                  <a:pt x="2929" y="180"/>
                  <a:pt x="2940" y="180"/>
                </a:cubicBezTo>
                <a:cubicBezTo>
                  <a:pt x="2950" y="180"/>
                  <a:pt x="2989" y="180"/>
                  <a:pt x="3000" y="180"/>
                </a:cubicBezTo>
                <a:cubicBezTo>
                  <a:pt x="3010" y="180"/>
                  <a:pt x="3069" y="180"/>
                  <a:pt x="3080" y="180"/>
                </a:cubicBezTo>
                <a:cubicBezTo>
                  <a:pt x="3090" y="180"/>
                  <a:pt x="3132" y="180"/>
                  <a:pt x="3140" y="180"/>
                </a:cubicBezTo>
                <a:cubicBezTo>
                  <a:pt x="3147" y="180"/>
                  <a:pt x="3174" y="180"/>
                  <a:pt x="3180" y="180"/>
                </a:cubicBezTo>
                <a:cubicBezTo>
                  <a:pt x="3185" y="180"/>
                  <a:pt x="3214" y="180"/>
                  <a:pt x="3220" y="180"/>
                </a:cubicBezTo>
                <a:cubicBezTo>
                  <a:pt x="3225" y="180"/>
                  <a:pt x="3252" y="180"/>
                  <a:pt x="3260" y="180"/>
                </a:cubicBezTo>
                <a:cubicBezTo>
                  <a:pt x="3267" y="180"/>
                  <a:pt x="3312" y="180"/>
                  <a:pt x="3320" y="180"/>
                </a:cubicBezTo>
                <a:cubicBezTo>
                  <a:pt x="3327" y="180"/>
                  <a:pt x="3352" y="180"/>
                  <a:pt x="3360" y="180"/>
                </a:cubicBezTo>
                <a:cubicBezTo>
                  <a:pt x="3367" y="180"/>
                  <a:pt x="3410" y="180"/>
                  <a:pt x="3420" y="180"/>
                </a:cubicBezTo>
                <a:cubicBezTo>
                  <a:pt x="3429" y="180"/>
                  <a:pt x="3469" y="180"/>
                  <a:pt x="3480" y="180"/>
                </a:cubicBezTo>
                <a:cubicBezTo>
                  <a:pt x="3490" y="180"/>
                  <a:pt x="3549" y="180"/>
                  <a:pt x="3560" y="180"/>
                </a:cubicBezTo>
                <a:cubicBezTo>
                  <a:pt x="3570" y="180"/>
                  <a:pt x="3612" y="180"/>
                  <a:pt x="3620" y="180"/>
                </a:cubicBezTo>
                <a:cubicBezTo>
                  <a:pt x="3627" y="180"/>
                  <a:pt x="3654" y="180"/>
                  <a:pt x="3660" y="180"/>
                </a:cubicBezTo>
                <a:cubicBezTo>
                  <a:pt x="3665" y="180"/>
                  <a:pt x="3694" y="180"/>
                  <a:pt x="3700" y="180"/>
                </a:cubicBezTo>
                <a:cubicBezTo>
                  <a:pt x="3705" y="180"/>
                  <a:pt x="3734" y="180"/>
                  <a:pt x="3740" y="180"/>
                </a:cubicBezTo>
                <a:cubicBezTo>
                  <a:pt x="3745" y="180"/>
                  <a:pt x="3772" y="180"/>
                  <a:pt x="3780" y="180"/>
                </a:cubicBezTo>
                <a:cubicBezTo>
                  <a:pt x="3787" y="180"/>
                  <a:pt x="3834" y="180"/>
                  <a:pt x="3840" y="180"/>
                </a:cubicBezTo>
                <a:cubicBezTo>
                  <a:pt x="3845" y="180"/>
                  <a:pt x="3856" y="180"/>
                  <a:pt x="3860" y="180"/>
                </a:cubicBezTo>
                <a:cubicBezTo>
                  <a:pt x="3862" y="180"/>
                  <a:pt x="3876" y="180"/>
                  <a:pt x="3880" y="180"/>
                </a:cubicBezTo>
                <a:cubicBezTo>
                  <a:pt x="3882" y="180"/>
                  <a:pt x="3896" y="180"/>
                  <a:pt x="3900" y="180"/>
                </a:cubicBezTo>
                <a:cubicBezTo>
                  <a:pt x="3902" y="180"/>
                  <a:pt x="3916" y="180"/>
                  <a:pt x="3920" y="180"/>
                </a:cubicBezTo>
                <a:cubicBezTo>
                  <a:pt x="3922" y="180"/>
                  <a:pt x="3936" y="179"/>
                  <a:pt x="3940" y="180"/>
                </a:cubicBezTo>
                <a:cubicBezTo>
                  <a:pt x="3942" y="182"/>
                  <a:pt x="3956" y="199"/>
                  <a:pt x="3960" y="200"/>
                </a:cubicBezTo>
                <a:cubicBezTo>
                  <a:pt x="3962" y="202"/>
                  <a:pt x="3975" y="199"/>
                  <a:pt x="3980" y="200"/>
                </a:cubicBezTo>
                <a:cubicBezTo>
                  <a:pt x="3984" y="202"/>
                  <a:pt x="4015" y="219"/>
                  <a:pt x="4020" y="220"/>
                </a:cubicBezTo>
                <a:cubicBezTo>
                  <a:pt x="4024" y="222"/>
                  <a:pt x="4035" y="220"/>
                  <a:pt x="4040" y="220"/>
                </a:cubicBezTo>
                <a:cubicBezTo>
                  <a:pt x="4044" y="220"/>
                  <a:pt x="4075" y="220"/>
                  <a:pt x="4080" y="220"/>
                </a:cubicBezTo>
                <a:cubicBezTo>
                  <a:pt x="4084" y="220"/>
                  <a:pt x="4095" y="219"/>
                  <a:pt x="4100" y="220"/>
                </a:cubicBezTo>
                <a:cubicBezTo>
                  <a:pt x="4104" y="222"/>
                  <a:pt x="4134" y="239"/>
                  <a:pt x="4140" y="240"/>
                </a:cubicBezTo>
                <a:cubicBezTo>
                  <a:pt x="4145" y="242"/>
                  <a:pt x="4172" y="239"/>
                  <a:pt x="4180" y="240"/>
                </a:cubicBezTo>
                <a:cubicBezTo>
                  <a:pt x="4187" y="242"/>
                  <a:pt x="4230" y="257"/>
                  <a:pt x="4240" y="260"/>
                </a:cubicBezTo>
                <a:cubicBezTo>
                  <a:pt x="4249" y="263"/>
                  <a:pt x="4290" y="279"/>
                  <a:pt x="4300" y="280"/>
                </a:cubicBezTo>
                <a:cubicBezTo>
                  <a:pt x="4309" y="282"/>
                  <a:pt x="4354" y="280"/>
                  <a:pt x="4360" y="280"/>
                </a:cubicBezTo>
                <a:cubicBezTo>
                  <a:pt x="4365" y="280"/>
                  <a:pt x="4375" y="280"/>
                  <a:pt x="4380" y="280"/>
                </a:cubicBezTo>
                <a:cubicBezTo>
                  <a:pt x="4384" y="280"/>
                  <a:pt x="4415" y="280"/>
                  <a:pt x="4420" y="280"/>
                </a:cubicBezTo>
                <a:cubicBezTo>
                  <a:pt x="4424" y="280"/>
                  <a:pt x="4438" y="279"/>
                  <a:pt x="4440" y="280"/>
                </a:cubicBezTo>
                <a:cubicBezTo>
                  <a:pt x="4441" y="282"/>
                  <a:pt x="4441" y="297"/>
                  <a:pt x="4440" y="300"/>
                </a:cubicBezTo>
                <a:cubicBezTo>
                  <a:pt x="4438" y="303"/>
                  <a:pt x="4422" y="319"/>
                  <a:pt x="4420" y="320"/>
                </a:cubicBezTo>
                <a:cubicBezTo>
                  <a:pt x="4416" y="322"/>
                  <a:pt x="4405" y="320"/>
                  <a:pt x="4400" y="320"/>
                </a:cubicBezTo>
                <a:cubicBezTo>
                  <a:pt x="4394" y="320"/>
                  <a:pt x="4347" y="320"/>
                  <a:pt x="4340" y="320"/>
                </a:cubicBezTo>
                <a:cubicBezTo>
                  <a:pt x="4332" y="320"/>
                  <a:pt x="4305" y="320"/>
                  <a:pt x="4300" y="320"/>
                </a:cubicBezTo>
                <a:cubicBezTo>
                  <a:pt x="4294" y="320"/>
                  <a:pt x="4265" y="320"/>
                  <a:pt x="4260" y="320"/>
                </a:cubicBezTo>
                <a:cubicBezTo>
                  <a:pt x="4254" y="320"/>
                  <a:pt x="4225" y="320"/>
                  <a:pt x="4220" y="320"/>
                </a:cubicBezTo>
                <a:cubicBezTo>
                  <a:pt x="4214" y="320"/>
                  <a:pt x="4187" y="320"/>
                  <a:pt x="4180" y="320"/>
                </a:cubicBezTo>
                <a:cubicBezTo>
                  <a:pt x="4172" y="320"/>
                  <a:pt x="4129" y="320"/>
                  <a:pt x="4120" y="320"/>
                </a:cubicBezTo>
                <a:cubicBezTo>
                  <a:pt x="4110" y="320"/>
                  <a:pt x="4069" y="320"/>
                  <a:pt x="4060" y="320"/>
                </a:cubicBezTo>
                <a:cubicBezTo>
                  <a:pt x="4050" y="320"/>
                  <a:pt x="4005" y="320"/>
                  <a:pt x="4000" y="320"/>
                </a:cubicBezTo>
                <a:cubicBezTo>
                  <a:pt x="3994" y="320"/>
                  <a:pt x="3985" y="320"/>
                  <a:pt x="3980" y="320"/>
                </a:cubicBezTo>
                <a:cubicBezTo>
                  <a:pt x="3974" y="320"/>
                  <a:pt x="3929" y="320"/>
                  <a:pt x="3920" y="320"/>
                </a:cubicBezTo>
                <a:cubicBezTo>
                  <a:pt x="3910" y="320"/>
                  <a:pt x="3869" y="320"/>
                  <a:pt x="3860" y="320"/>
                </a:cubicBezTo>
                <a:cubicBezTo>
                  <a:pt x="3850" y="320"/>
                  <a:pt x="3810" y="320"/>
                  <a:pt x="3800" y="320"/>
                </a:cubicBezTo>
                <a:cubicBezTo>
                  <a:pt x="3789" y="320"/>
                  <a:pt x="3731" y="320"/>
                  <a:pt x="3720" y="320"/>
                </a:cubicBezTo>
                <a:cubicBezTo>
                  <a:pt x="3708" y="320"/>
                  <a:pt x="3655" y="320"/>
                  <a:pt x="3640" y="320"/>
                </a:cubicBezTo>
                <a:cubicBezTo>
                  <a:pt x="3625" y="320"/>
                  <a:pt x="3538" y="320"/>
                  <a:pt x="3520" y="320"/>
                </a:cubicBezTo>
                <a:cubicBezTo>
                  <a:pt x="3501" y="320"/>
                  <a:pt x="3418" y="320"/>
                  <a:pt x="3400" y="320"/>
                </a:cubicBezTo>
                <a:cubicBezTo>
                  <a:pt x="3381" y="320"/>
                  <a:pt x="3298" y="320"/>
                  <a:pt x="3280" y="320"/>
                </a:cubicBezTo>
                <a:cubicBezTo>
                  <a:pt x="3261" y="320"/>
                  <a:pt x="3178" y="320"/>
                  <a:pt x="3160" y="320"/>
                </a:cubicBezTo>
                <a:cubicBezTo>
                  <a:pt x="3141" y="320"/>
                  <a:pt x="3058" y="320"/>
                  <a:pt x="3040" y="320"/>
                </a:cubicBezTo>
                <a:cubicBezTo>
                  <a:pt x="3021" y="320"/>
                  <a:pt x="2948" y="320"/>
                  <a:pt x="2920" y="320"/>
                </a:cubicBezTo>
                <a:cubicBezTo>
                  <a:pt x="2891" y="320"/>
                  <a:pt x="2686" y="320"/>
                  <a:pt x="2660" y="320"/>
                </a:cubicBezTo>
                <a:cubicBezTo>
                  <a:pt x="2632" y="320"/>
                  <a:pt x="2575" y="320"/>
                  <a:pt x="2560" y="320"/>
                </a:cubicBezTo>
                <a:cubicBezTo>
                  <a:pt x="2545" y="320"/>
                  <a:pt x="2475" y="320"/>
                  <a:pt x="2460" y="320"/>
                </a:cubicBezTo>
                <a:cubicBezTo>
                  <a:pt x="2445" y="320"/>
                  <a:pt x="2376" y="320"/>
                  <a:pt x="2360" y="320"/>
                </a:cubicBezTo>
                <a:cubicBezTo>
                  <a:pt x="2343" y="320"/>
                  <a:pt x="2256" y="320"/>
                  <a:pt x="2240" y="320"/>
                </a:cubicBezTo>
                <a:cubicBezTo>
                  <a:pt x="2223" y="320"/>
                  <a:pt x="2156" y="320"/>
                  <a:pt x="2140" y="320"/>
                </a:cubicBezTo>
                <a:cubicBezTo>
                  <a:pt x="2123" y="320"/>
                  <a:pt x="2036" y="320"/>
                  <a:pt x="2020" y="320"/>
                </a:cubicBezTo>
                <a:cubicBezTo>
                  <a:pt x="2003" y="320"/>
                  <a:pt x="1935" y="320"/>
                  <a:pt x="1920" y="320"/>
                </a:cubicBezTo>
                <a:cubicBezTo>
                  <a:pt x="1905" y="320"/>
                  <a:pt x="1835" y="320"/>
                  <a:pt x="1820" y="320"/>
                </a:cubicBezTo>
                <a:cubicBezTo>
                  <a:pt x="1805" y="320"/>
                  <a:pt x="1733" y="320"/>
                  <a:pt x="1720" y="320"/>
                </a:cubicBezTo>
                <a:cubicBezTo>
                  <a:pt x="1706" y="320"/>
                  <a:pt x="1653" y="320"/>
                  <a:pt x="1640" y="320"/>
                </a:cubicBezTo>
                <a:cubicBezTo>
                  <a:pt x="1626" y="320"/>
                  <a:pt x="1551" y="320"/>
                  <a:pt x="1540" y="320"/>
                </a:cubicBezTo>
                <a:cubicBezTo>
                  <a:pt x="1528" y="320"/>
                  <a:pt x="1490" y="320"/>
                  <a:pt x="1480" y="320"/>
                </a:cubicBezTo>
                <a:cubicBezTo>
                  <a:pt x="1469" y="320"/>
                  <a:pt x="1407" y="320"/>
                  <a:pt x="1400" y="320"/>
                </a:cubicBezTo>
                <a:cubicBezTo>
                  <a:pt x="1392" y="320"/>
                  <a:pt x="1385" y="320"/>
                  <a:pt x="1380" y="320"/>
                </a:cubicBezTo>
                <a:cubicBezTo>
                  <a:pt x="1374" y="320"/>
                  <a:pt x="1327" y="320"/>
                  <a:pt x="1320" y="320"/>
                </a:cubicBezTo>
                <a:cubicBezTo>
                  <a:pt x="1312" y="320"/>
                  <a:pt x="1287" y="319"/>
                  <a:pt x="1280" y="320"/>
                </a:cubicBezTo>
                <a:cubicBezTo>
                  <a:pt x="1272" y="322"/>
                  <a:pt x="1227" y="337"/>
                  <a:pt x="1220" y="340"/>
                </a:cubicBezTo>
                <a:cubicBezTo>
                  <a:pt x="1212" y="343"/>
                  <a:pt x="1184" y="359"/>
                  <a:pt x="1180" y="360"/>
                </a:cubicBezTo>
                <a:cubicBezTo>
                  <a:pt x="1175" y="362"/>
                  <a:pt x="1169" y="359"/>
                  <a:pt x="1160" y="360"/>
                </a:cubicBezTo>
                <a:cubicBezTo>
                  <a:pt x="1150" y="362"/>
                  <a:pt x="1070" y="379"/>
                  <a:pt x="1060" y="380"/>
                </a:cubicBezTo>
                <a:cubicBezTo>
                  <a:pt x="1049" y="382"/>
                  <a:pt x="1030" y="380"/>
                  <a:pt x="1020" y="380"/>
                </a:cubicBezTo>
                <a:cubicBezTo>
                  <a:pt x="1009" y="380"/>
                  <a:pt x="931" y="380"/>
                  <a:pt x="920" y="380"/>
                </a:cubicBezTo>
                <a:cubicBezTo>
                  <a:pt x="908" y="380"/>
                  <a:pt x="869" y="380"/>
                  <a:pt x="860" y="380"/>
                </a:cubicBezTo>
                <a:cubicBezTo>
                  <a:pt x="850" y="380"/>
                  <a:pt x="807" y="380"/>
                  <a:pt x="800" y="380"/>
                </a:cubicBezTo>
                <a:cubicBezTo>
                  <a:pt x="792" y="380"/>
                  <a:pt x="767" y="380"/>
                  <a:pt x="760" y="380"/>
                </a:cubicBezTo>
                <a:cubicBezTo>
                  <a:pt x="752" y="380"/>
                  <a:pt x="705" y="380"/>
                  <a:pt x="700" y="380"/>
                </a:cubicBezTo>
                <a:cubicBezTo>
                  <a:pt x="694" y="380"/>
                  <a:pt x="685" y="379"/>
                  <a:pt x="680" y="380"/>
                </a:cubicBezTo>
                <a:cubicBezTo>
                  <a:pt x="674" y="382"/>
                  <a:pt x="625" y="399"/>
                  <a:pt x="620" y="400"/>
                </a:cubicBezTo>
                <a:cubicBezTo>
                  <a:pt x="614" y="402"/>
                  <a:pt x="602" y="400"/>
                  <a:pt x="600" y="400"/>
                </a:cubicBezTo>
                <a:cubicBezTo>
                  <a:pt x="596" y="400"/>
                  <a:pt x="584" y="399"/>
                  <a:pt x="580" y="400"/>
                </a:cubicBezTo>
                <a:cubicBezTo>
                  <a:pt x="575" y="402"/>
                  <a:pt x="544" y="419"/>
                  <a:pt x="540" y="420"/>
                </a:cubicBezTo>
                <a:cubicBezTo>
                  <a:pt x="535" y="422"/>
                  <a:pt x="522" y="420"/>
                  <a:pt x="520" y="420"/>
                </a:cubicBezTo>
                <a:cubicBezTo>
                  <a:pt x="516" y="420"/>
                  <a:pt x="500" y="420"/>
                  <a:pt x="500" y="420"/>
                </a:cubicBezTo>
                <a:cubicBezTo>
                  <a:pt x="500" y="420"/>
                  <a:pt x="516" y="420"/>
                  <a:pt x="520" y="420"/>
                </a:cubicBezTo>
                <a:cubicBezTo>
                  <a:pt x="522" y="420"/>
                  <a:pt x="535" y="420"/>
                  <a:pt x="540" y="420"/>
                </a:cubicBezTo>
                <a:cubicBezTo>
                  <a:pt x="544" y="420"/>
                  <a:pt x="575" y="420"/>
                  <a:pt x="580" y="420"/>
                </a:cubicBezTo>
                <a:cubicBezTo>
                  <a:pt x="584" y="420"/>
                  <a:pt x="595" y="420"/>
                  <a:pt x="600" y="420"/>
                </a:cubicBezTo>
                <a:cubicBezTo>
                  <a:pt x="604" y="420"/>
                  <a:pt x="630" y="422"/>
                  <a:pt x="640" y="420"/>
                </a:cubicBezTo>
                <a:cubicBezTo>
                  <a:pt x="649" y="419"/>
                  <a:pt x="710" y="402"/>
                  <a:pt x="720" y="400"/>
                </a:cubicBezTo>
                <a:cubicBezTo>
                  <a:pt x="729" y="399"/>
                  <a:pt x="750" y="402"/>
                  <a:pt x="760" y="400"/>
                </a:cubicBezTo>
                <a:cubicBezTo>
                  <a:pt x="769" y="399"/>
                  <a:pt x="830" y="382"/>
                  <a:pt x="840" y="380"/>
                </a:cubicBezTo>
                <a:cubicBezTo>
                  <a:pt x="849" y="379"/>
                  <a:pt x="868" y="382"/>
                  <a:pt x="880" y="380"/>
                </a:cubicBezTo>
                <a:cubicBezTo>
                  <a:pt x="891" y="379"/>
                  <a:pt x="985" y="363"/>
                  <a:pt x="1000" y="360"/>
                </a:cubicBezTo>
                <a:cubicBezTo>
                  <a:pt x="1015" y="357"/>
                  <a:pt x="1068" y="342"/>
                  <a:pt x="1080" y="340"/>
                </a:cubicBezTo>
                <a:cubicBezTo>
                  <a:pt x="1091" y="339"/>
                  <a:pt x="1145" y="340"/>
                  <a:pt x="1160" y="340"/>
                </a:cubicBezTo>
                <a:cubicBezTo>
                  <a:pt x="1175" y="340"/>
                  <a:pt x="1261" y="340"/>
                  <a:pt x="1280" y="340"/>
                </a:cubicBezTo>
                <a:cubicBezTo>
                  <a:pt x="1298" y="340"/>
                  <a:pt x="1383" y="340"/>
                  <a:pt x="1400" y="340"/>
                </a:cubicBezTo>
                <a:cubicBezTo>
                  <a:pt x="1416" y="340"/>
                  <a:pt x="1483" y="340"/>
                  <a:pt x="1500" y="340"/>
                </a:cubicBezTo>
                <a:cubicBezTo>
                  <a:pt x="1516" y="340"/>
                  <a:pt x="1603" y="340"/>
                  <a:pt x="1620" y="340"/>
                </a:cubicBezTo>
                <a:cubicBezTo>
                  <a:pt x="1636" y="340"/>
                  <a:pt x="1703" y="340"/>
                  <a:pt x="1720" y="340"/>
                </a:cubicBezTo>
                <a:cubicBezTo>
                  <a:pt x="1736" y="340"/>
                  <a:pt x="1825" y="340"/>
                  <a:pt x="1840" y="340"/>
                </a:cubicBezTo>
                <a:cubicBezTo>
                  <a:pt x="1855" y="340"/>
                  <a:pt x="1908" y="340"/>
                  <a:pt x="1920" y="340"/>
                </a:cubicBezTo>
                <a:cubicBezTo>
                  <a:pt x="1931" y="340"/>
                  <a:pt x="1989" y="340"/>
                  <a:pt x="2000" y="340"/>
                </a:cubicBezTo>
                <a:cubicBezTo>
                  <a:pt x="2010" y="340"/>
                  <a:pt x="2050" y="340"/>
                  <a:pt x="2060" y="340"/>
                </a:cubicBezTo>
                <a:cubicBezTo>
                  <a:pt x="2069" y="340"/>
                  <a:pt x="2110" y="340"/>
                  <a:pt x="2120" y="340"/>
                </a:cubicBezTo>
                <a:cubicBezTo>
                  <a:pt x="2129" y="340"/>
                  <a:pt x="2172" y="340"/>
                  <a:pt x="2180" y="340"/>
                </a:cubicBezTo>
                <a:cubicBezTo>
                  <a:pt x="2187" y="340"/>
                  <a:pt x="2214" y="340"/>
                  <a:pt x="2220" y="340"/>
                </a:cubicBezTo>
                <a:cubicBezTo>
                  <a:pt x="2225" y="340"/>
                  <a:pt x="2254" y="340"/>
                  <a:pt x="2260" y="340"/>
                </a:cubicBezTo>
                <a:cubicBezTo>
                  <a:pt x="2265" y="340"/>
                  <a:pt x="2294" y="340"/>
                  <a:pt x="2300" y="340"/>
                </a:cubicBezTo>
                <a:cubicBezTo>
                  <a:pt x="2305" y="340"/>
                  <a:pt x="2334" y="340"/>
                  <a:pt x="2340" y="340"/>
                </a:cubicBezTo>
                <a:cubicBezTo>
                  <a:pt x="2345" y="340"/>
                  <a:pt x="2374" y="340"/>
                  <a:pt x="2380" y="340"/>
                </a:cubicBezTo>
                <a:cubicBezTo>
                  <a:pt x="2385" y="340"/>
                  <a:pt x="2415" y="340"/>
                  <a:pt x="2420" y="340"/>
                </a:cubicBezTo>
                <a:cubicBezTo>
                  <a:pt x="2424" y="340"/>
                  <a:pt x="2436" y="340"/>
                  <a:pt x="2440" y="340"/>
                </a:cubicBezTo>
                <a:cubicBezTo>
                  <a:pt x="2442" y="340"/>
                  <a:pt x="2456" y="340"/>
                  <a:pt x="2460" y="340"/>
                </a:cubicBezTo>
                <a:cubicBezTo>
                  <a:pt x="2462" y="340"/>
                  <a:pt x="2476" y="340"/>
                  <a:pt x="2480" y="340"/>
                </a:cubicBezTo>
                <a:cubicBezTo>
                  <a:pt x="2482" y="340"/>
                  <a:pt x="2496" y="340"/>
                  <a:pt x="2500" y="340"/>
                </a:cubicBezTo>
                <a:cubicBezTo>
                  <a:pt x="2502" y="340"/>
                  <a:pt x="2516" y="340"/>
                  <a:pt x="2520" y="340"/>
                </a:cubicBezTo>
                <a:cubicBezTo>
                  <a:pt x="2522" y="340"/>
                  <a:pt x="2536" y="340"/>
                  <a:pt x="2540" y="340"/>
                </a:cubicBezTo>
                <a:cubicBezTo>
                  <a:pt x="2542" y="340"/>
                  <a:pt x="2555" y="340"/>
                  <a:pt x="2560" y="340"/>
                </a:cubicBezTo>
                <a:cubicBezTo>
                  <a:pt x="2564" y="340"/>
                  <a:pt x="2595" y="340"/>
                  <a:pt x="2600" y="340"/>
                </a:cubicBezTo>
                <a:cubicBezTo>
                  <a:pt x="2604" y="340"/>
                  <a:pt x="2616" y="340"/>
                  <a:pt x="2620" y="340"/>
                </a:cubicBezTo>
                <a:cubicBezTo>
                  <a:pt x="2622" y="340"/>
                  <a:pt x="2635" y="340"/>
                  <a:pt x="2640" y="340"/>
                </a:cubicBezTo>
                <a:cubicBezTo>
                  <a:pt x="2644" y="340"/>
                  <a:pt x="2675" y="340"/>
                  <a:pt x="2680" y="340"/>
                </a:cubicBezTo>
                <a:cubicBezTo>
                  <a:pt x="2684" y="340"/>
                  <a:pt x="2698" y="342"/>
                  <a:pt x="2700" y="340"/>
                </a:cubicBezTo>
                <a:cubicBezTo>
                  <a:pt x="2701" y="339"/>
                  <a:pt x="2701" y="322"/>
                  <a:pt x="2700" y="320"/>
                </a:cubicBezTo>
                <a:cubicBezTo>
                  <a:pt x="2698" y="319"/>
                  <a:pt x="2684" y="320"/>
                  <a:pt x="2680" y="320"/>
                </a:cubicBezTo>
                <a:cubicBezTo>
                  <a:pt x="2675" y="320"/>
                  <a:pt x="2645" y="320"/>
                  <a:pt x="2640" y="320"/>
                </a:cubicBezTo>
                <a:cubicBezTo>
                  <a:pt x="2634" y="320"/>
                  <a:pt x="2607" y="320"/>
                  <a:pt x="2600" y="320"/>
                </a:cubicBezTo>
                <a:cubicBezTo>
                  <a:pt x="2592" y="320"/>
                  <a:pt x="2549" y="322"/>
                  <a:pt x="2540" y="320"/>
                </a:cubicBezTo>
                <a:cubicBezTo>
                  <a:pt x="2530" y="319"/>
                  <a:pt x="2487" y="303"/>
                  <a:pt x="2480" y="300"/>
                </a:cubicBezTo>
                <a:cubicBezTo>
                  <a:pt x="2472" y="297"/>
                  <a:pt x="2445" y="283"/>
                  <a:pt x="2440" y="280"/>
                </a:cubicBezTo>
                <a:cubicBezTo>
                  <a:pt x="2434" y="277"/>
                  <a:pt x="2407" y="263"/>
                  <a:pt x="2400" y="260"/>
                </a:cubicBezTo>
                <a:cubicBezTo>
                  <a:pt x="2392" y="257"/>
                  <a:pt x="2349" y="242"/>
                  <a:pt x="2340" y="240"/>
                </a:cubicBezTo>
                <a:cubicBezTo>
                  <a:pt x="2330" y="239"/>
                  <a:pt x="2289" y="240"/>
                  <a:pt x="2280" y="240"/>
                </a:cubicBezTo>
                <a:cubicBezTo>
                  <a:pt x="2270" y="240"/>
                  <a:pt x="2231" y="242"/>
                  <a:pt x="2220" y="240"/>
                </a:cubicBezTo>
                <a:cubicBezTo>
                  <a:pt x="2208" y="239"/>
                  <a:pt x="2131" y="223"/>
                  <a:pt x="2120" y="220"/>
                </a:cubicBezTo>
                <a:cubicBezTo>
                  <a:pt x="2108" y="217"/>
                  <a:pt x="2067" y="202"/>
                  <a:pt x="2060" y="200"/>
                </a:cubicBezTo>
                <a:cubicBezTo>
                  <a:pt x="2052" y="199"/>
                  <a:pt x="2027" y="200"/>
                  <a:pt x="2020" y="200"/>
                </a:cubicBezTo>
                <a:cubicBezTo>
                  <a:pt x="2012" y="200"/>
                  <a:pt x="1970" y="200"/>
                  <a:pt x="1960" y="200"/>
                </a:cubicBezTo>
                <a:cubicBezTo>
                  <a:pt x="1949" y="200"/>
                  <a:pt x="1890" y="200"/>
                  <a:pt x="1880" y="200"/>
                </a:cubicBezTo>
                <a:cubicBezTo>
                  <a:pt x="1869" y="200"/>
                  <a:pt x="1831" y="202"/>
                  <a:pt x="1820" y="200"/>
                </a:cubicBezTo>
                <a:cubicBezTo>
                  <a:pt x="1808" y="199"/>
                  <a:pt x="1731" y="182"/>
                  <a:pt x="1720" y="180"/>
                </a:cubicBezTo>
                <a:cubicBezTo>
                  <a:pt x="1708" y="179"/>
                  <a:pt x="1665" y="180"/>
                  <a:pt x="1660" y="180"/>
                </a:cubicBezTo>
                <a:cubicBezTo>
                  <a:pt x="1654" y="180"/>
                  <a:pt x="1644" y="180"/>
                  <a:pt x="1640" y="180"/>
                </a:cubicBezTo>
                <a:cubicBezTo>
                  <a:pt x="1635" y="180"/>
                  <a:pt x="1604" y="180"/>
                  <a:pt x="1600" y="180"/>
                </a:cubicBezTo>
                <a:cubicBezTo>
                  <a:pt x="1595" y="180"/>
                  <a:pt x="1584" y="180"/>
                  <a:pt x="1580" y="180"/>
                </a:cubicBezTo>
                <a:cubicBezTo>
                  <a:pt x="1575" y="180"/>
                  <a:pt x="1544" y="180"/>
                  <a:pt x="1540" y="180"/>
                </a:cubicBezTo>
                <a:cubicBezTo>
                  <a:pt x="1535" y="180"/>
                  <a:pt x="1522" y="180"/>
                  <a:pt x="1520" y="180"/>
                </a:cubicBezTo>
                <a:cubicBezTo>
                  <a:pt x="1516" y="180"/>
                  <a:pt x="1502" y="180"/>
                  <a:pt x="1500" y="180"/>
                </a:cubicBezTo>
                <a:cubicBezTo>
                  <a:pt x="1496" y="180"/>
                  <a:pt x="1482" y="180"/>
                  <a:pt x="1480" y="180"/>
                </a:cubicBezTo>
                <a:cubicBezTo>
                  <a:pt x="1476" y="180"/>
                  <a:pt x="1462" y="180"/>
                  <a:pt x="1460" y="180"/>
                </a:cubicBezTo>
                <a:cubicBezTo>
                  <a:pt x="1456" y="180"/>
                  <a:pt x="1442" y="180"/>
                  <a:pt x="1440" y="180"/>
                </a:cubicBezTo>
                <a:cubicBezTo>
                  <a:pt x="1436" y="180"/>
                  <a:pt x="1422" y="180"/>
                  <a:pt x="1420" y="180"/>
                </a:cubicBezTo>
                <a:cubicBezTo>
                  <a:pt x="1416" y="180"/>
                  <a:pt x="1402" y="180"/>
                  <a:pt x="1400" y="180"/>
                </a:cubicBezTo>
                <a:cubicBezTo>
                  <a:pt x="1396" y="180"/>
                  <a:pt x="1382" y="180"/>
                  <a:pt x="1380" y="180"/>
                </a:cubicBezTo>
                <a:cubicBezTo>
                  <a:pt x="1376" y="180"/>
                  <a:pt x="1362" y="180"/>
                  <a:pt x="1360" y="180"/>
                </a:cubicBezTo>
                <a:cubicBezTo>
                  <a:pt x="1356" y="180"/>
                  <a:pt x="1342" y="180"/>
                  <a:pt x="1340" y="180"/>
                </a:cubicBezTo>
                <a:cubicBezTo>
                  <a:pt x="1336" y="180"/>
                  <a:pt x="1322" y="180"/>
                  <a:pt x="1320" y="180"/>
                </a:cubicBezTo>
                <a:cubicBezTo>
                  <a:pt x="1316" y="180"/>
                  <a:pt x="1302" y="180"/>
                  <a:pt x="1300" y="180"/>
                </a:cubicBezTo>
                <a:cubicBezTo>
                  <a:pt x="1296" y="180"/>
                  <a:pt x="1282" y="180"/>
                  <a:pt x="1280" y="180"/>
                </a:cubicBezTo>
                <a:cubicBezTo>
                  <a:pt x="1276" y="180"/>
                  <a:pt x="1262" y="180"/>
                  <a:pt x="1260" y="180"/>
                </a:cubicBezTo>
                <a:cubicBezTo>
                  <a:pt x="1256" y="180"/>
                  <a:pt x="1241" y="179"/>
                  <a:pt x="1240" y="180"/>
                </a:cubicBezTo>
                <a:cubicBezTo>
                  <a:pt x="1238" y="182"/>
                  <a:pt x="1238" y="197"/>
                  <a:pt x="1240" y="200"/>
                </a:cubicBezTo>
                <a:cubicBezTo>
                  <a:pt x="1241" y="203"/>
                  <a:pt x="1256" y="219"/>
                  <a:pt x="1260" y="220"/>
                </a:cubicBezTo>
                <a:cubicBezTo>
                  <a:pt x="1262" y="222"/>
                  <a:pt x="1276" y="220"/>
                  <a:pt x="1280" y="220"/>
                </a:cubicBezTo>
                <a:cubicBezTo>
                  <a:pt x="1282" y="220"/>
                  <a:pt x="1296" y="220"/>
                  <a:pt x="1300" y="220"/>
                </a:cubicBezTo>
                <a:cubicBezTo>
                  <a:pt x="1302" y="220"/>
                  <a:pt x="1316" y="220"/>
                  <a:pt x="1320" y="220"/>
                </a:cubicBezTo>
                <a:cubicBezTo>
                  <a:pt x="1322" y="220"/>
                  <a:pt x="1338" y="219"/>
                  <a:pt x="1340" y="220"/>
                </a:cubicBezTo>
                <a:cubicBezTo>
                  <a:pt x="1341" y="222"/>
                  <a:pt x="1338" y="239"/>
                  <a:pt x="1340" y="240"/>
                </a:cubicBezTo>
                <a:cubicBezTo>
                  <a:pt x="1341" y="242"/>
                  <a:pt x="1356" y="240"/>
                  <a:pt x="1360" y="240"/>
                </a:cubicBezTo>
                <a:cubicBezTo>
                  <a:pt x="1362" y="240"/>
                  <a:pt x="1376" y="240"/>
                  <a:pt x="1380" y="240"/>
                </a:cubicBezTo>
                <a:cubicBezTo>
                  <a:pt x="1382" y="240"/>
                  <a:pt x="1396" y="240"/>
                  <a:pt x="1400" y="240"/>
                </a:cubicBezTo>
                <a:cubicBezTo>
                  <a:pt x="1402" y="240"/>
                  <a:pt x="1416" y="240"/>
                  <a:pt x="1420" y="240"/>
                </a:cubicBezTo>
                <a:cubicBezTo>
                  <a:pt x="1422" y="240"/>
                  <a:pt x="1435" y="240"/>
                  <a:pt x="1440" y="240"/>
                </a:cubicBezTo>
                <a:cubicBezTo>
                  <a:pt x="1444" y="240"/>
                  <a:pt x="1474" y="240"/>
                  <a:pt x="1480" y="240"/>
                </a:cubicBezTo>
                <a:cubicBezTo>
                  <a:pt x="1485" y="240"/>
                  <a:pt x="1515" y="240"/>
                  <a:pt x="1520" y="240"/>
                </a:cubicBezTo>
                <a:cubicBezTo>
                  <a:pt x="1524" y="240"/>
                  <a:pt x="1536" y="240"/>
                  <a:pt x="1540" y="240"/>
                </a:cubicBezTo>
                <a:cubicBezTo>
                  <a:pt x="1542" y="240"/>
                  <a:pt x="1555" y="240"/>
                  <a:pt x="1560" y="240"/>
                </a:cubicBezTo>
                <a:cubicBezTo>
                  <a:pt x="1564" y="240"/>
                  <a:pt x="1595" y="240"/>
                  <a:pt x="1600" y="240"/>
                </a:cubicBezTo>
                <a:cubicBezTo>
                  <a:pt x="1604" y="240"/>
                  <a:pt x="1616" y="239"/>
                  <a:pt x="1620" y="240"/>
                </a:cubicBezTo>
                <a:cubicBezTo>
                  <a:pt x="1622" y="242"/>
                  <a:pt x="1636" y="259"/>
                  <a:pt x="1640" y="260"/>
                </a:cubicBezTo>
                <a:cubicBezTo>
                  <a:pt x="1642" y="262"/>
                  <a:pt x="1656" y="260"/>
                  <a:pt x="1660" y="260"/>
                </a:cubicBezTo>
                <a:cubicBezTo>
                  <a:pt x="1662" y="260"/>
                  <a:pt x="1676" y="260"/>
                  <a:pt x="1680" y="260"/>
                </a:cubicBezTo>
                <a:cubicBezTo>
                  <a:pt x="1682" y="260"/>
                  <a:pt x="1696" y="260"/>
                  <a:pt x="1700" y="260"/>
                </a:cubicBezTo>
                <a:cubicBezTo>
                  <a:pt x="1702" y="260"/>
                  <a:pt x="1716" y="260"/>
                  <a:pt x="1720" y="260"/>
                </a:cubicBezTo>
                <a:cubicBezTo>
                  <a:pt x="1722" y="260"/>
                  <a:pt x="1736" y="260"/>
                  <a:pt x="1740" y="260"/>
                </a:cubicBezTo>
                <a:cubicBezTo>
                  <a:pt x="1742" y="260"/>
                  <a:pt x="1756" y="260"/>
                  <a:pt x="1760" y="260"/>
                </a:cubicBezTo>
                <a:cubicBezTo>
                  <a:pt x="1762" y="260"/>
                  <a:pt x="1775" y="260"/>
                  <a:pt x="1780" y="260"/>
                </a:cubicBezTo>
                <a:cubicBezTo>
                  <a:pt x="1784" y="260"/>
                  <a:pt x="1814" y="260"/>
                  <a:pt x="1820" y="260"/>
                </a:cubicBezTo>
                <a:cubicBezTo>
                  <a:pt x="1825" y="260"/>
                  <a:pt x="1854" y="260"/>
                  <a:pt x="1860" y="260"/>
                </a:cubicBezTo>
                <a:cubicBezTo>
                  <a:pt x="1865" y="260"/>
                  <a:pt x="1895" y="260"/>
                  <a:pt x="1900" y="260"/>
                </a:cubicBezTo>
                <a:cubicBezTo>
                  <a:pt x="1904" y="260"/>
                  <a:pt x="1915" y="260"/>
                  <a:pt x="1920" y="260"/>
                </a:cubicBezTo>
                <a:cubicBezTo>
                  <a:pt x="1924" y="260"/>
                  <a:pt x="1954" y="260"/>
                  <a:pt x="1960" y="260"/>
                </a:cubicBezTo>
                <a:cubicBezTo>
                  <a:pt x="1965" y="260"/>
                  <a:pt x="1990" y="260"/>
                  <a:pt x="2000" y="260"/>
                </a:cubicBezTo>
                <a:cubicBezTo>
                  <a:pt x="2009" y="260"/>
                  <a:pt x="2072" y="260"/>
                  <a:pt x="2080" y="260"/>
                </a:cubicBezTo>
                <a:cubicBezTo>
                  <a:pt x="2087" y="260"/>
                  <a:pt x="2095" y="260"/>
                  <a:pt x="2100" y="260"/>
                </a:cubicBezTo>
                <a:cubicBezTo>
                  <a:pt x="2104" y="260"/>
                  <a:pt x="2132" y="262"/>
                  <a:pt x="2140" y="260"/>
                </a:cubicBezTo>
                <a:cubicBezTo>
                  <a:pt x="2147" y="259"/>
                  <a:pt x="2192" y="243"/>
                  <a:pt x="2200" y="240"/>
                </a:cubicBezTo>
                <a:cubicBezTo>
                  <a:pt x="2207" y="237"/>
                  <a:pt x="2232" y="222"/>
                  <a:pt x="2240" y="220"/>
                </a:cubicBezTo>
                <a:cubicBezTo>
                  <a:pt x="2247" y="219"/>
                  <a:pt x="2292" y="220"/>
                  <a:pt x="2300" y="220"/>
                </a:cubicBezTo>
                <a:cubicBezTo>
                  <a:pt x="2307" y="220"/>
                  <a:pt x="2332" y="222"/>
                  <a:pt x="2340" y="220"/>
                </a:cubicBezTo>
                <a:cubicBezTo>
                  <a:pt x="2347" y="219"/>
                  <a:pt x="2390" y="203"/>
                  <a:pt x="2400" y="200"/>
                </a:cubicBezTo>
                <a:cubicBezTo>
                  <a:pt x="2409" y="197"/>
                  <a:pt x="2452" y="182"/>
                  <a:pt x="2460" y="180"/>
                </a:cubicBezTo>
                <a:cubicBezTo>
                  <a:pt x="2467" y="179"/>
                  <a:pt x="2492" y="180"/>
                  <a:pt x="2500" y="180"/>
                </a:cubicBezTo>
                <a:cubicBezTo>
                  <a:pt x="2507" y="180"/>
                  <a:pt x="2550" y="180"/>
                  <a:pt x="2560" y="180"/>
                </a:cubicBezTo>
                <a:cubicBezTo>
                  <a:pt x="2569" y="180"/>
                  <a:pt x="2612" y="180"/>
                  <a:pt x="2620" y="180"/>
                </a:cubicBezTo>
                <a:cubicBezTo>
                  <a:pt x="2627" y="180"/>
                  <a:pt x="2650" y="182"/>
                  <a:pt x="2660" y="180"/>
                </a:cubicBezTo>
                <a:cubicBezTo>
                  <a:pt x="2669" y="179"/>
                  <a:pt x="2729" y="162"/>
                  <a:pt x="2740" y="160"/>
                </a:cubicBezTo>
                <a:cubicBezTo>
                  <a:pt x="2750" y="159"/>
                  <a:pt x="2790" y="160"/>
                  <a:pt x="2800" y="160"/>
                </a:cubicBezTo>
                <a:cubicBezTo>
                  <a:pt x="2809" y="160"/>
                  <a:pt x="2852" y="160"/>
                  <a:pt x="2860" y="160"/>
                </a:cubicBezTo>
                <a:cubicBezTo>
                  <a:pt x="2867" y="160"/>
                  <a:pt x="2892" y="160"/>
                  <a:pt x="2900" y="160"/>
                </a:cubicBezTo>
                <a:cubicBezTo>
                  <a:pt x="2907" y="160"/>
                  <a:pt x="2950" y="160"/>
                  <a:pt x="2960" y="160"/>
                </a:cubicBezTo>
                <a:cubicBezTo>
                  <a:pt x="2969" y="160"/>
                  <a:pt x="3010" y="160"/>
                  <a:pt x="3020" y="160"/>
                </a:cubicBezTo>
                <a:cubicBezTo>
                  <a:pt x="3029" y="160"/>
                  <a:pt x="3070" y="160"/>
                  <a:pt x="3080" y="160"/>
                </a:cubicBezTo>
                <a:cubicBezTo>
                  <a:pt x="3089" y="160"/>
                  <a:pt x="3130" y="160"/>
                  <a:pt x="3140" y="160"/>
                </a:cubicBezTo>
                <a:cubicBezTo>
                  <a:pt x="3149" y="160"/>
                  <a:pt x="3186" y="160"/>
                  <a:pt x="3200" y="160"/>
                </a:cubicBezTo>
                <a:cubicBezTo>
                  <a:pt x="3213" y="160"/>
                  <a:pt x="3306" y="160"/>
                  <a:pt x="3320" y="160"/>
                </a:cubicBezTo>
                <a:cubicBezTo>
                  <a:pt x="3333" y="160"/>
                  <a:pt x="3370" y="160"/>
                  <a:pt x="3380" y="160"/>
                </a:cubicBezTo>
                <a:cubicBezTo>
                  <a:pt x="3389" y="160"/>
                  <a:pt x="3430" y="160"/>
                  <a:pt x="3440" y="160"/>
                </a:cubicBezTo>
                <a:cubicBezTo>
                  <a:pt x="3449" y="160"/>
                  <a:pt x="3490" y="160"/>
                  <a:pt x="3500" y="160"/>
                </a:cubicBezTo>
                <a:cubicBezTo>
                  <a:pt x="3509" y="160"/>
                  <a:pt x="3552" y="160"/>
                  <a:pt x="3560" y="160"/>
                </a:cubicBezTo>
                <a:cubicBezTo>
                  <a:pt x="3567" y="160"/>
                  <a:pt x="3595" y="160"/>
                  <a:pt x="3600" y="160"/>
                </a:cubicBezTo>
                <a:cubicBezTo>
                  <a:pt x="3604" y="160"/>
                  <a:pt x="3615" y="160"/>
                  <a:pt x="3620" y="160"/>
                </a:cubicBezTo>
                <a:cubicBezTo>
                  <a:pt x="3624" y="160"/>
                  <a:pt x="3654" y="160"/>
                  <a:pt x="3660" y="160"/>
                </a:cubicBezTo>
                <a:cubicBezTo>
                  <a:pt x="3665" y="160"/>
                  <a:pt x="3695" y="160"/>
                  <a:pt x="3700" y="160"/>
                </a:cubicBezTo>
                <a:cubicBezTo>
                  <a:pt x="3704" y="160"/>
                  <a:pt x="3715" y="160"/>
                  <a:pt x="3720" y="160"/>
                </a:cubicBezTo>
                <a:cubicBezTo>
                  <a:pt x="3724" y="160"/>
                  <a:pt x="3754" y="160"/>
                  <a:pt x="3760" y="160"/>
                </a:cubicBezTo>
                <a:cubicBezTo>
                  <a:pt x="3765" y="160"/>
                  <a:pt x="3794" y="160"/>
                  <a:pt x="3800" y="160"/>
                </a:cubicBezTo>
                <a:cubicBezTo>
                  <a:pt x="3805" y="160"/>
                  <a:pt x="3834" y="160"/>
                  <a:pt x="3840" y="160"/>
                </a:cubicBezTo>
                <a:cubicBezTo>
                  <a:pt x="3845" y="160"/>
                  <a:pt x="3875" y="160"/>
                  <a:pt x="3880" y="160"/>
                </a:cubicBezTo>
                <a:cubicBezTo>
                  <a:pt x="3884" y="160"/>
                  <a:pt x="3895" y="160"/>
                  <a:pt x="3900" y="160"/>
                </a:cubicBezTo>
                <a:cubicBezTo>
                  <a:pt x="3904" y="160"/>
                  <a:pt x="3934" y="160"/>
                  <a:pt x="3940" y="160"/>
                </a:cubicBezTo>
                <a:cubicBezTo>
                  <a:pt x="3945" y="160"/>
                  <a:pt x="3975" y="160"/>
                  <a:pt x="3980" y="160"/>
                </a:cubicBezTo>
                <a:cubicBezTo>
                  <a:pt x="3984" y="160"/>
                  <a:pt x="3996" y="160"/>
                  <a:pt x="4000" y="160"/>
                </a:cubicBezTo>
                <a:cubicBezTo>
                  <a:pt x="4002" y="160"/>
                  <a:pt x="4015" y="160"/>
                  <a:pt x="4020" y="160"/>
                </a:cubicBezTo>
                <a:cubicBezTo>
                  <a:pt x="4024" y="160"/>
                  <a:pt x="4055" y="160"/>
                  <a:pt x="4060" y="160"/>
                </a:cubicBezTo>
                <a:cubicBezTo>
                  <a:pt x="4064" y="160"/>
                  <a:pt x="4076" y="160"/>
                  <a:pt x="4080" y="160"/>
                </a:cubicBezTo>
                <a:cubicBezTo>
                  <a:pt x="4082" y="160"/>
                  <a:pt x="4096" y="160"/>
                  <a:pt x="4100" y="160"/>
                </a:cubicBezTo>
                <a:cubicBezTo>
                  <a:pt x="4102" y="160"/>
                  <a:pt x="4116" y="160"/>
                  <a:pt x="4120" y="160"/>
                </a:cubicBezTo>
                <a:cubicBezTo>
                  <a:pt x="4122" y="160"/>
                  <a:pt x="4136" y="160"/>
                  <a:pt x="4140" y="160"/>
                </a:cubicBezTo>
                <a:cubicBezTo>
                  <a:pt x="4142" y="160"/>
                  <a:pt x="4156" y="160"/>
                  <a:pt x="4160" y="160"/>
                </a:cubicBezTo>
                <a:cubicBezTo>
                  <a:pt x="4162" y="160"/>
                  <a:pt x="4176" y="160"/>
                  <a:pt x="4180" y="160"/>
                </a:cubicBezTo>
                <a:cubicBezTo>
                  <a:pt x="4182" y="160"/>
                  <a:pt x="4195" y="160"/>
                  <a:pt x="4200" y="160"/>
                </a:cubicBezTo>
                <a:cubicBezTo>
                  <a:pt x="4204" y="160"/>
                  <a:pt x="4235" y="160"/>
                  <a:pt x="4240" y="160"/>
                </a:cubicBezTo>
                <a:cubicBezTo>
                  <a:pt x="4244" y="160"/>
                  <a:pt x="4256" y="160"/>
                  <a:pt x="4260" y="160"/>
                </a:cubicBezTo>
                <a:cubicBezTo>
                  <a:pt x="4262" y="160"/>
                  <a:pt x="4276" y="160"/>
                  <a:pt x="4280" y="160"/>
                </a:cubicBezTo>
                <a:cubicBezTo>
                  <a:pt x="4282" y="160"/>
                  <a:pt x="4296" y="160"/>
                  <a:pt x="4300" y="160"/>
                </a:cubicBezTo>
                <a:cubicBezTo>
                  <a:pt x="4302" y="160"/>
                  <a:pt x="4316" y="160"/>
                  <a:pt x="4320" y="160"/>
                </a:cubicBezTo>
                <a:cubicBezTo>
                  <a:pt x="4322" y="160"/>
                  <a:pt x="4336" y="160"/>
                  <a:pt x="4340" y="160"/>
                </a:cubicBezTo>
                <a:cubicBezTo>
                  <a:pt x="4342" y="160"/>
                  <a:pt x="4356" y="160"/>
                  <a:pt x="4360" y="160"/>
                </a:cubicBezTo>
                <a:cubicBezTo>
                  <a:pt x="4362" y="160"/>
                  <a:pt x="4375" y="160"/>
                  <a:pt x="4380" y="160"/>
                </a:cubicBezTo>
                <a:cubicBezTo>
                  <a:pt x="4384" y="160"/>
                  <a:pt x="4415" y="160"/>
                  <a:pt x="4420" y="160"/>
                </a:cubicBezTo>
                <a:cubicBezTo>
                  <a:pt x="4424" y="160"/>
                  <a:pt x="4436" y="160"/>
                  <a:pt x="4440" y="160"/>
                </a:cubicBezTo>
                <a:cubicBezTo>
                  <a:pt x="4442" y="160"/>
                  <a:pt x="4456" y="160"/>
                  <a:pt x="4460" y="160"/>
                </a:cubicBezTo>
                <a:cubicBezTo>
                  <a:pt x="4462" y="160"/>
                  <a:pt x="4476" y="160"/>
                  <a:pt x="4480" y="160"/>
                </a:cubicBezTo>
                <a:cubicBezTo>
                  <a:pt x="4482" y="160"/>
                  <a:pt x="4496" y="160"/>
                  <a:pt x="4500" y="160"/>
                </a:cubicBezTo>
                <a:cubicBezTo>
                  <a:pt x="4502" y="160"/>
                  <a:pt x="4516" y="160"/>
                  <a:pt x="4520" y="160"/>
                </a:cubicBezTo>
                <a:cubicBezTo>
                  <a:pt x="4522" y="160"/>
                  <a:pt x="4536" y="160"/>
                  <a:pt x="4540" y="160"/>
                </a:cubicBezTo>
                <a:cubicBezTo>
                  <a:pt x="4542" y="160"/>
                  <a:pt x="4555" y="160"/>
                  <a:pt x="4560" y="160"/>
                </a:cubicBezTo>
                <a:cubicBezTo>
                  <a:pt x="4564" y="160"/>
                  <a:pt x="4592" y="160"/>
                  <a:pt x="4600" y="160"/>
                </a:cubicBezTo>
                <a:cubicBezTo>
                  <a:pt x="4607" y="160"/>
                  <a:pt x="4652" y="160"/>
                  <a:pt x="4660" y="160"/>
                </a:cubicBezTo>
                <a:cubicBezTo>
                  <a:pt x="4667" y="160"/>
                  <a:pt x="4692" y="160"/>
                  <a:pt x="4700" y="160"/>
                </a:cubicBezTo>
                <a:cubicBezTo>
                  <a:pt x="4707" y="160"/>
                  <a:pt x="4752" y="160"/>
                  <a:pt x="4760" y="160"/>
                </a:cubicBezTo>
                <a:cubicBezTo>
                  <a:pt x="4767" y="160"/>
                  <a:pt x="4794" y="160"/>
                  <a:pt x="4800" y="160"/>
                </a:cubicBezTo>
                <a:cubicBezTo>
                  <a:pt x="4805" y="160"/>
                  <a:pt x="4834" y="160"/>
                  <a:pt x="4840" y="160"/>
                </a:cubicBezTo>
                <a:cubicBezTo>
                  <a:pt x="4845" y="160"/>
                  <a:pt x="4874" y="160"/>
                  <a:pt x="4880" y="160"/>
                </a:cubicBezTo>
                <a:cubicBezTo>
                  <a:pt x="4885" y="160"/>
                  <a:pt x="4915" y="160"/>
                  <a:pt x="4920" y="160"/>
                </a:cubicBezTo>
                <a:cubicBezTo>
                  <a:pt x="4924" y="160"/>
                  <a:pt x="4938" y="159"/>
                  <a:pt x="4940" y="160"/>
                </a:cubicBezTo>
                <a:cubicBezTo>
                  <a:pt x="4941" y="162"/>
                  <a:pt x="4940" y="183"/>
                  <a:pt x="4940" y="180"/>
                </a:cubicBezTo>
                <a:cubicBezTo>
                  <a:pt x="4940" y="177"/>
                  <a:pt x="4942" y="199"/>
                  <a:pt x="4940" y="200"/>
                </a:cubicBezTo>
                <a:cubicBezTo>
                  <a:pt x="4936" y="202"/>
                  <a:pt x="4905" y="199"/>
                  <a:pt x="4900" y="200"/>
                </a:cubicBezTo>
                <a:cubicBezTo>
                  <a:pt x="4894" y="202"/>
                  <a:pt x="4865" y="217"/>
                  <a:pt x="4860" y="220"/>
                </a:cubicBezTo>
                <a:cubicBezTo>
                  <a:pt x="4854" y="223"/>
                  <a:pt x="4825" y="237"/>
                  <a:pt x="4820" y="240"/>
                </a:cubicBezTo>
                <a:cubicBezTo>
                  <a:pt x="4814" y="243"/>
                  <a:pt x="4787" y="257"/>
                  <a:pt x="4780" y="260"/>
                </a:cubicBezTo>
                <a:cubicBezTo>
                  <a:pt x="4772" y="263"/>
                  <a:pt x="4727" y="277"/>
                  <a:pt x="4720" y="280"/>
                </a:cubicBezTo>
                <a:cubicBezTo>
                  <a:pt x="4712" y="283"/>
                  <a:pt x="4685" y="299"/>
                  <a:pt x="4680" y="300"/>
                </a:cubicBezTo>
                <a:cubicBezTo>
                  <a:pt x="4674" y="302"/>
                  <a:pt x="4645" y="297"/>
                  <a:pt x="4640" y="300"/>
                </a:cubicBezTo>
                <a:cubicBezTo>
                  <a:pt x="4634" y="303"/>
                  <a:pt x="4607" y="336"/>
                  <a:pt x="4600" y="340"/>
                </a:cubicBezTo>
                <a:cubicBezTo>
                  <a:pt x="4592" y="345"/>
                  <a:pt x="4545" y="359"/>
                  <a:pt x="4540" y="360"/>
                </a:cubicBezTo>
                <a:cubicBezTo>
                  <a:pt x="4534" y="362"/>
                  <a:pt x="4522" y="359"/>
                  <a:pt x="4520" y="360"/>
                </a:cubicBezTo>
                <a:cubicBezTo>
                  <a:pt x="4516" y="362"/>
                  <a:pt x="4505" y="377"/>
                  <a:pt x="4500" y="380"/>
                </a:cubicBezTo>
                <a:cubicBezTo>
                  <a:pt x="4494" y="383"/>
                  <a:pt x="4447" y="397"/>
                  <a:pt x="4440" y="400"/>
                </a:cubicBezTo>
                <a:cubicBezTo>
                  <a:pt x="4432" y="403"/>
                  <a:pt x="4407" y="419"/>
                  <a:pt x="4400" y="420"/>
                </a:cubicBezTo>
                <a:cubicBezTo>
                  <a:pt x="4392" y="422"/>
                  <a:pt x="4347" y="419"/>
                  <a:pt x="4340" y="420"/>
                </a:cubicBezTo>
                <a:cubicBezTo>
                  <a:pt x="4332" y="422"/>
                  <a:pt x="4307" y="437"/>
                  <a:pt x="4300" y="440"/>
                </a:cubicBezTo>
                <a:cubicBezTo>
                  <a:pt x="4292" y="443"/>
                  <a:pt x="4251" y="457"/>
                  <a:pt x="4240" y="460"/>
                </a:cubicBezTo>
                <a:cubicBezTo>
                  <a:pt x="4228" y="463"/>
                  <a:pt x="4153" y="477"/>
                  <a:pt x="4140" y="480"/>
                </a:cubicBezTo>
                <a:cubicBezTo>
                  <a:pt x="4126" y="483"/>
                  <a:pt x="4073" y="497"/>
                  <a:pt x="4060" y="500"/>
                </a:cubicBezTo>
                <a:cubicBezTo>
                  <a:pt x="4046" y="503"/>
                  <a:pt x="3973" y="517"/>
                  <a:pt x="3960" y="520"/>
                </a:cubicBezTo>
                <a:cubicBezTo>
                  <a:pt x="3946" y="523"/>
                  <a:pt x="3893" y="539"/>
                  <a:pt x="3880" y="540"/>
                </a:cubicBezTo>
                <a:cubicBezTo>
                  <a:pt x="3866" y="542"/>
                  <a:pt x="3793" y="539"/>
                  <a:pt x="3780" y="540"/>
                </a:cubicBezTo>
                <a:cubicBezTo>
                  <a:pt x="3766" y="542"/>
                  <a:pt x="3715" y="557"/>
                  <a:pt x="3700" y="560"/>
                </a:cubicBezTo>
                <a:cubicBezTo>
                  <a:pt x="3685" y="563"/>
                  <a:pt x="3604" y="576"/>
                  <a:pt x="3580" y="580"/>
                </a:cubicBezTo>
                <a:cubicBezTo>
                  <a:pt x="3555" y="585"/>
                  <a:pt x="3402" y="616"/>
                  <a:pt x="3380" y="620"/>
                </a:cubicBezTo>
                <a:cubicBezTo>
                  <a:pt x="3357" y="625"/>
                  <a:pt x="3295" y="637"/>
                  <a:pt x="3280" y="640"/>
                </a:cubicBezTo>
                <a:cubicBezTo>
                  <a:pt x="3265" y="643"/>
                  <a:pt x="3195" y="657"/>
                  <a:pt x="3180" y="660"/>
                </a:cubicBezTo>
                <a:cubicBezTo>
                  <a:pt x="3165" y="663"/>
                  <a:pt x="3095" y="677"/>
                  <a:pt x="3080" y="680"/>
                </a:cubicBezTo>
                <a:cubicBezTo>
                  <a:pt x="3065" y="683"/>
                  <a:pt x="2996" y="697"/>
                  <a:pt x="2980" y="700"/>
                </a:cubicBezTo>
                <a:cubicBezTo>
                  <a:pt x="2963" y="703"/>
                  <a:pt x="2876" y="717"/>
                  <a:pt x="2860" y="720"/>
                </a:cubicBezTo>
                <a:cubicBezTo>
                  <a:pt x="2843" y="723"/>
                  <a:pt x="2771" y="739"/>
                  <a:pt x="2760" y="740"/>
                </a:cubicBezTo>
                <a:cubicBezTo>
                  <a:pt x="2748" y="742"/>
                  <a:pt x="2711" y="739"/>
                  <a:pt x="2700" y="740"/>
                </a:cubicBezTo>
                <a:cubicBezTo>
                  <a:pt x="2688" y="742"/>
                  <a:pt x="2613" y="759"/>
                  <a:pt x="2600" y="760"/>
                </a:cubicBezTo>
                <a:cubicBezTo>
                  <a:pt x="2586" y="762"/>
                  <a:pt x="2531" y="760"/>
                  <a:pt x="2520" y="760"/>
                </a:cubicBezTo>
                <a:cubicBezTo>
                  <a:pt x="2508" y="760"/>
                  <a:pt x="2451" y="760"/>
                  <a:pt x="2440" y="760"/>
                </a:cubicBezTo>
                <a:cubicBezTo>
                  <a:pt x="2428" y="760"/>
                  <a:pt x="2373" y="760"/>
                  <a:pt x="2360" y="760"/>
                </a:cubicBezTo>
                <a:cubicBezTo>
                  <a:pt x="2346" y="760"/>
                  <a:pt x="2273" y="760"/>
                  <a:pt x="2260" y="760"/>
                </a:cubicBezTo>
                <a:cubicBezTo>
                  <a:pt x="2246" y="760"/>
                  <a:pt x="2193" y="760"/>
                  <a:pt x="2180" y="760"/>
                </a:cubicBezTo>
                <a:cubicBezTo>
                  <a:pt x="2166" y="760"/>
                  <a:pt x="2093" y="760"/>
                  <a:pt x="2080" y="760"/>
                </a:cubicBezTo>
                <a:cubicBezTo>
                  <a:pt x="2066" y="760"/>
                  <a:pt x="2011" y="760"/>
                  <a:pt x="2000" y="760"/>
                </a:cubicBezTo>
                <a:cubicBezTo>
                  <a:pt x="1988" y="760"/>
                  <a:pt x="1931" y="760"/>
                  <a:pt x="1920" y="760"/>
                </a:cubicBezTo>
                <a:cubicBezTo>
                  <a:pt x="1908" y="760"/>
                  <a:pt x="1851" y="760"/>
                  <a:pt x="1840" y="760"/>
                </a:cubicBezTo>
                <a:cubicBezTo>
                  <a:pt x="1828" y="760"/>
                  <a:pt x="1773" y="760"/>
                  <a:pt x="1760" y="760"/>
                </a:cubicBezTo>
                <a:cubicBezTo>
                  <a:pt x="1746" y="760"/>
                  <a:pt x="1673" y="760"/>
                  <a:pt x="1660" y="760"/>
                </a:cubicBezTo>
                <a:cubicBezTo>
                  <a:pt x="1646" y="760"/>
                  <a:pt x="1590" y="760"/>
                  <a:pt x="1580" y="760"/>
                </a:cubicBezTo>
                <a:cubicBezTo>
                  <a:pt x="1569" y="760"/>
                  <a:pt x="1530" y="760"/>
                  <a:pt x="1520" y="760"/>
                </a:cubicBezTo>
                <a:cubicBezTo>
                  <a:pt x="1509" y="760"/>
                  <a:pt x="1450" y="760"/>
                  <a:pt x="1440" y="760"/>
                </a:cubicBezTo>
                <a:cubicBezTo>
                  <a:pt x="1429" y="760"/>
                  <a:pt x="1389" y="760"/>
                  <a:pt x="1380" y="760"/>
                </a:cubicBezTo>
                <a:cubicBezTo>
                  <a:pt x="1370" y="760"/>
                  <a:pt x="1329" y="760"/>
                  <a:pt x="1320" y="760"/>
                </a:cubicBezTo>
                <a:cubicBezTo>
                  <a:pt x="1310" y="760"/>
                  <a:pt x="1269" y="760"/>
                  <a:pt x="1260" y="760"/>
                </a:cubicBezTo>
                <a:cubicBezTo>
                  <a:pt x="1250" y="760"/>
                  <a:pt x="1209" y="760"/>
                  <a:pt x="1200" y="760"/>
                </a:cubicBezTo>
                <a:cubicBezTo>
                  <a:pt x="1190" y="760"/>
                  <a:pt x="1149" y="760"/>
                  <a:pt x="1140" y="760"/>
                </a:cubicBezTo>
                <a:cubicBezTo>
                  <a:pt x="1130" y="760"/>
                  <a:pt x="1087" y="760"/>
                  <a:pt x="1080" y="760"/>
                </a:cubicBezTo>
                <a:cubicBezTo>
                  <a:pt x="1072" y="760"/>
                  <a:pt x="1045" y="760"/>
                  <a:pt x="1040" y="760"/>
                </a:cubicBezTo>
                <a:cubicBezTo>
                  <a:pt x="1034" y="760"/>
                  <a:pt x="1005" y="760"/>
                  <a:pt x="1000" y="760"/>
                </a:cubicBezTo>
                <a:cubicBezTo>
                  <a:pt x="994" y="760"/>
                  <a:pt x="964" y="760"/>
                  <a:pt x="960" y="760"/>
                </a:cubicBezTo>
                <a:cubicBezTo>
                  <a:pt x="955" y="760"/>
                  <a:pt x="944" y="760"/>
                  <a:pt x="940" y="760"/>
                </a:cubicBezTo>
                <a:cubicBezTo>
                  <a:pt x="935" y="760"/>
                  <a:pt x="904" y="760"/>
                  <a:pt x="900" y="760"/>
                </a:cubicBezTo>
                <a:cubicBezTo>
                  <a:pt x="895" y="760"/>
                  <a:pt x="881" y="762"/>
                  <a:pt x="880" y="760"/>
                </a:cubicBezTo>
                <a:cubicBezTo>
                  <a:pt x="878" y="759"/>
                  <a:pt x="878" y="743"/>
                  <a:pt x="880" y="740"/>
                </a:cubicBezTo>
                <a:cubicBezTo>
                  <a:pt x="881" y="737"/>
                  <a:pt x="898" y="723"/>
                  <a:pt x="900" y="720"/>
                </a:cubicBezTo>
                <a:cubicBezTo>
                  <a:pt x="901" y="717"/>
                  <a:pt x="898" y="702"/>
                  <a:pt x="900" y="700"/>
                </a:cubicBezTo>
                <a:cubicBezTo>
                  <a:pt x="901" y="699"/>
                  <a:pt x="918" y="702"/>
                  <a:pt x="920" y="700"/>
                </a:cubicBezTo>
                <a:cubicBezTo>
                  <a:pt x="921" y="699"/>
                  <a:pt x="918" y="683"/>
                  <a:pt x="920" y="680"/>
                </a:cubicBezTo>
                <a:cubicBezTo>
                  <a:pt x="921" y="677"/>
                  <a:pt x="936" y="663"/>
                  <a:pt x="940" y="660"/>
                </a:cubicBezTo>
                <a:cubicBezTo>
                  <a:pt x="942" y="657"/>
                  <a:pt x="956" y="642"/>
                  <a:pt x="960" y="640"/>
                </a:cubicBezTo>
                <a:cubicBezTo>
                  <a:pt x="962" y="639"/>
                  <a:pt x="976" y="642"/>
                  <a:pt x="980" y="640"/>
                </a:cubicBezTo>
                <a:cubicBezTo>
                  <a:pt x="982" y="639"/>
                  <a:pt x="996" y="623"/>
                  <a:pt x="1000" y="620"/>
                </a:cubicBezTo>
                <a:cubicBezTo>
                  <a:pt x="1002" y="617"/>
                  <a:pt x="1021" y="602"/>
                  <a:pt x="1020" y="600"/>
                </a:cubicBezTo>
                <a:cubicBezTo>
                  <a:pt x="1018" y="599"/>
                  <a:pt x="987" y="600"/>
                  <a:pt x="980" y="600"/>
                </a:cubicBezTo>
                <a:cubicBezTo>
                  <a:pt x="972" y="600"/>
                  <a:pt x="929" y="600"/>
                  <a:pt x="920" y="600"/>
                </a:cubicBezTo>
                <a:cubicBezTo>
                  <a:pt x="910" y="600"/>
                  <a:pt x="873" y="600"/>
                  <a:pt x="860" y="600"/>
                </a:cubicBezTo>
                <a:cubicBezTo>
                  <a:pt x="846" y="600"/>
                  <a:pt x="755" y="599"/>
                  <a:pt x="740" y="600"/>
                </a:cubicBezTo>
                <a:cubicBezTo>
                  <a:pt x="725" y="602"/>
                  <a:pt x="673" y="617"/>
                  <a:pt x="660" y="620"/>
                </a:cubicBezTo>
                <a:cubicBezTo>
                  <a:pt x="646" y="623"/>
                  <a:pt x="571" y="639"/>
                  <a:pt x="560" y="640"/>
                </a:cubicBezTo>
                <a:cubicBezTo>
                  <a:pt x="548" y="642"/>
                  <a:pt x="510" y="640"/>
                  <a:pt x="500" y="640"/>
                </a:cubicBezTo>
                <a:cubicBezTo>
                  <a:pt x="489" y="640"/>
                  <a:pt x="431" y="640"/>
                  <a:pt x="420" y="640"/>
                </a:cubicBezTo>
                <a:cubicBezTo>
                  <a:pt x="408" y="640"/>
                  <a:pt x="351" y="640"/>
                  <a:pt x="340" y="640"/>
                </a:cubicBezTo>
                <a:cubicBezTo>
                  <a:pt x="328" y="640"/>
                  <a:pt x="270" y="640"/>
                  <a:pt x="260" y="640"/>
                </a:cubicBezTo>
                <a:cubicBezTo>
                  <a:pt x="249" y="640"/>
                  <a:pt x="207" y="640"/>
                  <a:pt x="200" y="640"/>
                </a:cubicBezTo>
                <a:cubicBezTo>
                  <a:pt x="192" y="640"/>
                  <a:pt x="167" y="640"/>
                  <a:pt x="160" y="640"/>
                </a:cubicBezTo>
                <a:cubicBezTo>
                  <a:pt x="152" y="640"/>
                  <a:pt x="105" y="640"/>
                  <a:pt x="100" y="640"/>
                </a:cubicBezTo>
                <a:cubicBezTo>
                  <a:pt x="94" y="640"/>
                  <a:pt x="82" y="640"/>
                  <a:pt x="80" y="640"/>
                </a:cubicBezTo>
                <a:cubicBezTo>
                  <a:pt x="76" y="640"/>
                  <a:pt x="60" y="640"/>
                  <a:pt x="60" y="640"/>
                </a:cubicBezTo>
                <a:cubicBezTo>
                  <a:pt x="60" y="640"/>
                  <a:pt x="75" y="640"/>
                  <a:pt x="80" y="640"/>
                </a:cubicBezTo>
                <a:cubicBezTo>
                  <a:pt x="84" y="640"/>
                  <a:pt x="112" y="640"/>
                  <a:pt x="120" y="640"/>
                </a:cubicBezTo>
                <a:cubicBezTo>
                  <a:pt x="127" y="640"/>
                  <a:pt x="169" y="640"/>
                  <a:pt x="180" y="640"/>
                </a:cubicBezTo>
                <a:cubicBezTo>
                  <a:pt x="190" y="640"/>
                  <a:pt x="250" y="642"/>
                  <a:pt x="260" y="640"/>
                </a:cubicBezTo>
                <a:cubicBezTo>
                  <a:pt x="269" y="639"/>
                  <a:pt x="290" y="622"/>
                  <a:pt x="300" y="620"/>
                </a:cubicBezTo>
                <a:cubicBezTo>
                  <a:pt x="309" y="619"/>
                  <a:pt x="369" y="622"/>
                  <a:pt x="380" y="620"/>
                </a:cubicBezTo>
                <a:cubicBezTo>
                  <a:pt x="390" y="619"/>
                  <a:pt x="428" y="603"/>
                  <a:pt x="440" y="600"/>
                </a:cubicBezTo>
                <a:cubicBezTo>
                  <a:pt x="451" y="597"/>
                  <a:pt x="528" y="582"/>
                  <a:pt x="540" y="580"/>
                </a:cubicBezTo>
                <a:cubicBezTo>
                  <a:pt x="551" y="579"/>
                  <a:pt x="588" y="580"/>
                  <a:pt x="600" y="580"/>
                </a:cubicBezTo>
                <a:cubicBezTo>
                  <a:pt x="611" y="580"/>
                  <a:pt x="675" y="580"/>
                  <a:pt x="700" y="580"/>
                </a:cubicBezTo>
                <a:cubicBezTo>
                  <a:pt x="724" y="580"/>
                  <a:pt x="897" y="580"/>
                  <a:pt x="920" y="580"/>
                </a:cubicBezTo>
                <a:cubicBezTo>
                  <a:pt x="942" y="580"/>
                  <a:pt x="986" y="580"/>
                  <a:pt x="1000" y="580"/>
                </a:cubicBezTo>
                <a:cubicBezTo>
                  <a:pt x="1013" y="580"/>
                  <a:pt x="1085" y="580"/>
                  <a:pt x="1100" y="580"/>
                </a:cubicBezTo>
                <a:cubicBezTo>
                  <a:pt x="1115" y="580"/>
                  <a:pt x="1183" y="580"/>
                  <a:pt x="1200" y="580"/>
                </a:cubicBezTo>
                <a:cubicBezTo>
                  <a:pt x="1216" y="580"/>
                  <a:pt x="1300" y="580"/>
                  <a:pt x="1320" y="580"/>
                </a:cubicBezTo>
                <a:cubicBezTo>
                  <a:pt x="1339" y="580"/>
                  <a:pt x="1439" y="580"/>
                  <a:pt x="1460" y="580"/>
                </a:cubicBezTo>
                <a:cubicBezTo>
                  <a:pt x="1480" y="580"/>
                  <a:pt x="1577" y="580"/>
                  <a:pt x="1600" y="580"/>
                </a:cubicBezTo>
                <a:cubicBezTo>
                  <a:pt x="1622" y="580"/>
                  <a:pt x="1735" y="580"/>
                  <a:pt x="1760" y="580"/>
                </a:cubicBezTo>
                <a:cubicBezTo>
                  <a:pt x="1784" y="580"/>
                  <a:pt x="1892" y="580"/>
                  <a:pt x="1920" y="580"/>
                </a:cubicBezTo>
                <a:cubicBezTo>
                  <a:pt x="1946" y="580"/>
                  <a:pt x="2079" y="580"/>
                  <a:pt x="2120" y="580"/>
                </a:cubicBezTo>
                <a:cubicBezTo>
                  <a:pt x="2160" y="580"/>
                  <a:pt x="2419" y="580"/>
                  <a:pt x="2460" y="580"/>
                </a:cubicBezTo>
                <a:cubicBezTo>
                  <a:pt x="2500" y="580"/>
                  <a:pt x="2632" y="580"/>
                  <a:pt x="2660" y="580"/>
                </a:cubicBezTo>
                <a:cubicBezTo>
                  <a:pt x="2686" y="580"/>
                  <a:pt x="2797" y="580"/>
                  <a:pt x="2820" y="580"/>
                </a:cubicBezTo>
                <a:cubicBezTo>
                  <a:pt x="2842" y="580"/>
                  <a:pt x="2939" y="580"/>
                  <a:pt x="2960" y="580"/>
                </a:cubicBezTo>
                <a:cubicBezTo>
                  <a:pt x="2980" y="580"/>
                  <a:pt x="3079" y="580"/>
                  <a:pt x="3100" y="580"/>
                </a:cubicBezTo>
                <a:cubicBezTo>
                  <a:pt x="3120" y="580"/>
                  <a:pt x="3219" y="580"/>
                  <a:pt x="3240" y="580"/>
                </a:cubicBezTo>
                <a:cubicBezTo>
                  <a:pt x="3260" y="580"/>
                  <a:pt x="3361" y="580"/>
                  <a:pt x="3380" y="580"/>
                </a:cubicBezTo>
                <a:cubicBezTo>
                  <a:pt x="3398" y="580"/>
                  <a:pt x="3463" y="580"/>
                  <a:pt x="3480" y="580"/>
                </a:cubicBezTo>
                <a:cubicBezTo>
                  <a:pt x="3496" y="580"/>
                  <a:pt x="3585" y="580"/>
                  <a:pt x="3600" y="580"/>
                </a:cubicBezTo>
                <a:cubicBezTo>
                  <a:pt x="3615" y="580"/>
                  <a:pt x="3661" y="580"/>
                  <a:pt x="3680" y="580"/>
                </a:cubicBezTo>
                <a:cubicBezTo>
                  <a:pt x="3698" y="580"/>
                  <a:pt x="3820" y="580"/>
                  <a:pt x="3840" y="580"/>
                </a:cubicBezTo>
                <a:cubicBezTo>
                  <a:pt x="3859" y="580"/>
                  <a:pt x="3928" y="580"/>
                  <a:pt x="3940" y="580"/>
                </a:cubicBezTo>
                <a:cubicBezTo>
                  <a:pt x="3951" y="580"/>
                  <a:pt x="3992" y="580"/>
                  <a:pt x="4000" y="580"/>
                </a:cubicBezTo>
                <a:cubicBezTo>
                  <a:pt x="4007" y="580"/>
                  <a:pt x="4034" y="580"/>
                  <a:pt x="4040" y="580"/>
                </a:cubicBezTo>
                <a:cubicBezTo>
                  <a:pt x="4045" y="580"/>
                  <a:pt x="4072" y="580"/>
                  <a:pt x="4080" y="580"/>
                </a:cubicBezTo>
                <a:cubicBezTo>
                  <a:pt x="4087" y="580"/>
                  <a:pt x="4130" y="580"/>
                  <a:pt x="4140" y="580"/>
                </a:cubicBezTo>
                <a:cubicBezTo>
                  <a:pt x="4149" y="580"/>
                  <a:pt x="4192" y="580"/>
                  <a:pt x="4200" y="580"/>
                </a:cubicBezTo>
                <a:cubicBezTo>
                  <a:pt x="4207" y="580"/>
                  <a:pt x="4232" y="580"/>
                  <a:pt x="4240" y="580"/>
                </a:cubicBezTo>
                <a:cubicBezTo>
                  <a:pt x="4247" y="580"/>
                  <a:pt x="4289" y="580"/>
                  <a:pt x="4300" y="580"/>
                </a:cubicBezTo>
                <a:cubicBezTo>
                  <a:pt x="4310" y="580"/>
                  <a:pt x="4363" y="580"/>
                  <a:pt x="4380" y="580"/>
                </a:cubicBezTo>
                <a:cubicBezTo>
                  <a:pt x="4396" y="580"/>
                  <a:pt x="4501" y="580"/>
                  <a:pt x="4520" y="580"/>
                </a:cubicBezTo>
                <a:cubicBezTo>
                  <a:pt x="4538" y="580"/>
                  <a:pt x="4606" y="580"/>
                  <a:pt x="4620" y="580"/>
                </a:cubicBezTo>
                <a:cubicBezTo>
                  <a:pt x="4633" y="580"/>
                  <a:pt x="4686" y="580"/>
                  <a:pt x="4700" y="580"/>
                </a:cubicBezTo>
                <a:cubicBezTo>
                  <a:pt x="4713" y="580"/>
                  <a:pt x="4786" y="580"/>
                  <a:pt x="4800" y="580"/>
                </a:cubicBezTo>
                <a:cubicBezTo>
                  <a:pt x="4813" y="580"/>
                  <a:pt x="4869" y="580"/>
                  <a:pt x="4880" y="580"/>
                </a:cubicBezTo>
                <a:cubicBezTo>
                  <a:pt x="4890" y="580"/>
                  <a:pt x="4930" y="582"/>
                  <a:pt x="4940" y="580"/>
                </a:cubicBezTo>
                <a:cubicBezTo>
                  <a:pt x="4949" y="579"/>
                  <a:pt x="4994" y="562"/>
                  <a:pt x="5000" y="560"/>
                </a:cubicBezTo>
                <a:cubicBezTo>
                  <a:pt x="5005" y="559"/>
                  <a:pt x="5015" y="560"/>
                  <a:pt x="5020" y="560"/>
                </a:cubicBezTo>
                <a:cubicBezTo>
                  <a:pt x="5024" y="560"/>
                  <a:pt x="5054" y="562"/>
                  <a:pt x="5060" y="560"/>
                </a:cubicBezTo>
                <a:cubicBezTo>
                  <a:pt x="5065" y="559"/>
                  <a:pt x="5095" y="542"/>
                  <a:pt x="5100" y="540"/>
                </a:cubicBezTo>
                <a:cubicBezTo>
                  <a:pt x="5104" y="539"/>
                  <a:pt x="5116" y="540"/>
                  <a:pt x="5120" y="540"/>
                </a:cubicBezTo>
                <a:cubicBezTo>
                  <a:pt x="5122" y="540"/>
                  <a:pt x="5136" y="540"/>
                  <a:pt x="5140" y="540"/>
                </a:cubicBezTo>
                <a:cubicBezTo>
                  <a:pt x="5142" y="540"/>
                  <a:pt x="5160" y="540"/>
                  <a:pt x="5160" y="540"/>
                </a:cubicBezTo>
                <a:cubicBezTo>
                  <a:pt x="5160" y="540"/>
                  <a:pt x="5144" y="540"/>
                  <a:pt x="5140" y="540"/>
                </a:cubicBezTo>
                <a:cubicBezTo>
                  <a:pt x="5135" y="540"/>
                  <a:pt x="5109" y="540"/>
                  <a:pt x="5100" y="540"/>
                </a:cubicBezTo>
                <a:cubicBezTo>
                  <a:pt x="5090" y="540"/>
                  <a:pt x="5033" y="540"/>
                  <a:pt x="5020" y="540"/>
                </a:cubicBezTo>
                <a:cubicBezTo>
                  <a:pt x="5006" y="540"/>
                  <a:pt x="4933" y="539"/>
                  <a:pt x="4920" y="540"/>
                </a:cubicBezTo>
                <a:cubicBezTo>
                  <a:pt x="4906" y="542"/>
                  <a:pt x="4855" y="557"/>
                  <a:pt x="4840" y="560"/>
                </a:cubicBezTo>
                <a:cubicBezTo>
                  <a:pt x="4825" y="563"/>
                  <a:pt x="4736" y="577"/>
                  <a:pt x="4720" y="580"/>
                </a:cubicBezTo>
                <a:cubicBezTo>
                  <a:pt x="4703" y="583"/>
                  <a:pt x="4636" y="596"/>
                  <a:pt x="4620" y="600"/>
                </a:cubicBezTo>
                <a:cubicBezTo>
                  <a:pt x="4603" y="605"/>
                  <a:pt x="4519" y="636"/>
                  <a:pt x="4500" y="640"/>
                </a:cubicBezTo>
                <a:cubicBezTo>
                  <a:pt x="4480" y="645"/>
                  <a:pt x="4379" y="659"/>
                  <a:pt x="4360" y="660"/>
                </a:cubicBezTo>
                <a:cubicBezTo>
                  <a:pt x="4340" y="662"/>
                  <a:pt x="4264" y="659"/>
                  <a:pt x="4240" y="660"/>
                </a:cubicBezTo>
                <a:cubicBezTo>
                  <a:pt x="4215" y="662"/>
                  <a:pt x="4065" y="677"/>
                  <a:pt x="4040" y="680"/>
                </a:cubicBezTo>
                <a:cubicBezTo>
                  <a:pt x="4014" y="683"/>
                  <a:pt x="3922" y="697"/>
                  <a:pt x="3900" y="700"/>
                </a:cubicBezTo>
                <a:cubicBezTo>
                  <a:pt x="3877" y="703"/>
                  <a:pt x="3762" y="716"/>
                  <a:pt x="3740" y="720"/>
                </a:cubicBezTo>
                <a:cubicBezTo>
                  <a:pt x="3717" y="725"/>
                  <a:pt x="3624" y="756"/>
                  <a:pt x="3600" y="760"/>
                </a:cubicBezTo>
                <a:cubicBezTo>
                  <a:pt x="3575" y="765"/>
                  <a:pt x="3444" y="776"/>
                  <a:pt x="3420" y="780"/>
                </a:cubicBezTo>
                <a:cubicBezTo>
                  <a:pt x="3395" y="785"/>
                  <a:pt x="3302" y="814"/>
                  <a:pt x="3280" y="820"/>
                </a:cubicBezTo>
                <a:cubicBezTo>
                  <a:pt x="3257" y="826"/>
                  <a:pt x="3145" y="854"/>
                  <a:pt x="3120" y="860"/>
                </a:cubicBezTo>
                <a:cubicBezTo>
                  <a:pt x="3094" y="866"/>
                  <a:pt x="2965" y="896"/>
                  <a:pt x="2940" y="900"/>
                </a:cubicBezTo>
                <a:cubicBezTo>
                  <a:pt x="2914" y="905"/>
                  <a:pt x="2804" y="916"/>
                  <a:pt x="2780" y="920"/>
                </a:cubicBezTo>
                <a:cubicBezTo>
                  <a:pt x="2755" y="925"/>
                  <a:pt x="2650" y="956"/>
                  <a:pt x="2620" y="960"/>
                </a:cubicBezTo>
                <a:cubicBezTo>
                  <a:pt x="2590" y="965"/>
                  <a:pt x="2405" y="979"/>
                  <a:pt x="2380" y="980"/>
                </a:cubicBezTo>
                <a:cubicBezTo>
                  <a:pt x="2354" y="982"/>
                  <a:pt x="2296" y="979"/>
                  <a:pt x="2280" y="980"/>
                </a:cubicBezTo>
                <a:cubicBezTo>
                  <a:pt x="2263" y="982"/>
                  <a:pt x="2171" y="999"/>
                  <a:pt x="2160" y="1000"/>
                </a:cubicBezTo>
                <a:cubicBezTo>
                  <a:pt x="2148" y="1002"/>
                  <a:pt x="2127" y="1000"/>
                  <a:pt x="2120" y="1000"/>
                </a:cubicBezTo>
                <a:cubicBezTo>
                  <a:pt x="2112" y="1000"/>
                  <a:pt x="2067" y="1000"/>
                  <a:pt x="2060" y="1000"/>
                </a:cubicBezTo>
                <a:cubicBezTo>
                  <a:pt x="2052" y="1000"/>
                  <a:pt x="2025" y="1000"/>
                  <a:pt x="2020" y="1000"/>
                </a:cubicBezTo>
                <a:cubicBezTo>
                  <a:pt x="2014" y="1000"/>
                  <a:pt x="1984" y="1000"/>
                  <a:pt x="1980" y="1000"/>
                </a:cubicBezTo>
                <a:cubicBezTo>
                  <a:pt x="1975" y="1000"/>
                  <a:pt x="1962" y="1000"/>
                  <a:pt x="1960" y="1000"/>
                </a:cubicBezTo>
                <a:cubicBezTo>
                  <a:pt x="1956" y="1000"/>
                  <a:pt x="1944" y="1000"/>
                  <a:pt x="1940" y="1000"/>
                </a:cubicBezTo>
                <a:cubicBezTo>
                  <a:pt x="1935" y="1000"/>
                  <a:pt x="1905" y="1000"/>
                  <a:pt x="1900" y="1000"/>
                </a:cubicBezTo>
                <a:cubicBezTo>
                  <a:pt x="1894" y="1000"/>
                  <a:pt x="1864" y="1000"/>
                  <a:pt x="1860" y="1000"/>
                </a:cubicBezTo>
                <a:cubicBezTo>
                  <a:pt x="1855" y="1000"/>
                  <a:pt x="1842" y="1000"/>
                  <a:pt x="1840" y="1000"/>
                </a:cubicBezTo>
                <a:cubicBezTo>
                  <a:pt x="1836" y="1000"/>
                  <a:pt x="1824" y="1000"/>
                  <a:pt x="1820" y="1000"/>
                </a:cubicBezTo>
                <a:cubicBezTo>
                  <a:pt x="1815" y="1000"/>
                  <a:pt x="1787" y="1000"/>
                  <a:pt x="1780" y="1000"/>
                </a:cubicBezTo>
                <a:cubicBezTo>
                  <a:pt x="1772" y="1000"/>
                  <a:pt x="1727" y="1000"/>
                  <a:pt x="1720" y="1000"/>
                </a:cubicBezTo>
                <a:cubicBezTo>
                  <a:pt x="1712" y="1000"/>
                  <a:pt x="1684" y="1000"/>
                  <a:pt x="1680" y="1000"/>
                </a:cubicBezTo>
                <a:cubicBezTo>
                  <a:pt x="1675" y="1000"/>
                  <a:pt x="1664" y="1002"/>
                  <a:pt x="1660" y="1000"/>
                </a:cubicBezTo>
                <a:cubicBezTo>
                  <a:pt x="1655" y="999"/>
                  <a:pt x="1624" y="982"/>
                  <a:pt x="1620" y="980"/>
                </a:cubicBezTo>
                <a:cubicBezTo>
                  <a:pt x="1615" y="979"/>
                  <a:pt x="1602" y="980"/>
                  <a:pt x="1600" y="980"/>
                </a:cubicBezTo>
                <a:cubicBezTo>
                  <a:pt x="1596" y="980"/>
                  <a:pt x="1584" y="982"/>
                  <a:pt x="1580" y="980"/>
                </a:cubicBezTo>
                <a:cubicBezTo>
                  <a:pt x="1575" y="979"/>
                  <a:pt x="1544" y="963"/>
                  <a:pt x="1540" y="960"/>
                </a:cubicBezTo>
                <a:cubicBezTo>
                  <a:pt x="1535" y="957"/>
                  <a:pt x="1524" y="942"/>
                  <a:pt x="1520" y="940"/>
                </a:cubicBezTo>
                <a:cubicBezTo>
                  <a:pt x="1515" y="939"/>
                  <a:pt x="1487" y="943"/>
                  <a:pt x="1480" y="940"/>
                </a:cubicBezTo>
                <a:cubicBezTo>
                  <a:pt x="1472" y="937"/>
                  <a:pt x="1427" y="905"/>
                  <a:pt x="1420" y="900"/>
                </a:cubicBezTo>
                <a:cubicBezTo>
                  <a:pt x="1412" y="896"/>
                  <a:pt x="1385" y="882"/>
                  <a:pt x="1380" y="880"/>
                </a:cubicBezTo>
                <a:cubicBezTo>
                  <a:pt x="1374" y="879"/>
                  <a:pt x="1345" y="882"/>
                  <a:pt x="1340" y="880"/>
                </a:cubicBezTo>
                <a:cubicBezTo>
                  <a:pt x="1334" y="879"/>
                  <a:pt x="1307" y="863"/>
                  <a:pt x="1300" y="860"/>
                </a:cubicBezTo>
                <a:cubicBezTo>
                  <a:pt x="1292" y="857"/>
                  <a:pt x="1245" y="843"/>
                  <a:pt x="1240" y="840"/>
                </a:cubicBezTo>
                <a:cubicBezTo>
                  <a:pt x="1234" y="837"/>
                  <a:pt x="1222" y="822"/>
                  <a:pt x="1220" y="820"/>
                </a:cubicBezTo>
                <a:cubicBezTo>
                  <a:pt x="1216" y="819"/>
                  <a:pt x="1204" y="823"/>
                  <a:pt x="1200" y="820"/>
                </a:cubicBezTo>
                <a:cubicBezTo>
                  <a:pt x="1195" y="817"/>
                  <a:pt x="1165" y="783"/>
                  <a:pt x="1160" y="780"/>
                </a:cubicBezTo>
                <a:cubicBezTo>
                  <a:pt x="1154" y="777"/>
                  <a:pt x="1124" y="780"/>
                  <a:pt x="1120" y="780"/>
                </a:cubicBezTo>
                <a:cubicBezTo>
                  <a:pt x="1115" y="780"/>
                  <a:pt x="1102" y="780"/>
                  <a:pt x="1100" y="780"/>
                </a:cubicBezTo>
                <a:cubicBezTo>
                  <a:pt x="1096" y="780"/>
                  <a:pt x="1082" y="780"/>
                  <a:pt x="1080" y="780"/>
                </a:cubicBezTo>
                <a:cubicBezTo>
                  <a:pt x="1076" y="780"/>
                  <a:pt x="1062" y="780"/>
                  <a:pt x="1060" y="780"/>
                </a:cubicBezTo>
                <a:cubicBezTo>
                  <a:pt x="1056" y="780"/>
                  <a:pt x="1056" y="780"/>
                  <a:pt x="1040" y="780"/>
                </a:cubicBezTo>
                <a:moveTo>
                  <a:pt x="1040" y="760"/>
                </a:moveTo>
                <a:cubicBezTo>
                  <a:pt x="1040" y="762"/>
                  <a:pt x="1040" y="762"/>
                  <a:pt x="1040" y="740"/>
                </a:cubicBezTo>
                <a:cubicBezTo>
                  <a:pt x="1040" y="743"/>
                  <a:pt x="1038" y="723"/>
                  <a:pt x="1040" y="720"/>
                </a:cubicBezTo>
                <a:cubicBezTo>
                  <a:pt x="1041" y="717"/>
                  <a:pt x="1055" y="703"/>
                  <a:pt x="1060" y="700"/>
                </a:cubicBezTo>
                <a:cubicBezTo>
                  <a:pt x="1064" y="697"/>
                  <a:pt x="1095" y="682"/>
                  <a:pt x="1100" y="680"/>
                </a:cubicBezTo>
                <a:cubicBezTo>
                  <a:pt x="1104" y="679"/>
                  <a:pt x="1116" y="680"/>
                  <a:pt x="1120" y="680"/>
                </a:cubicBezTo>
                <a:cubicBezTo>
                  <a:pt x="1122" y="680"/>
                  <a:pt x="1135" y="682"/>
                  <a:pt x="1140" y="680"/>
                </a:cubicBezTo>
                <a:cubicBezTo>
                  <a:pt x="1144" y="679"/>
                  <a:pt x="1174" y="663"/>
                  <a:pt x="1180" y="660"/>
                </a:cubicBezTo>
                <a:cubicBezTo>
                  <a:pt x="1185" y="657"/>
                  <a:pt x="1214" y="642"/>
                  <a:pt x="1220" y="640"/>
                </a:cubicBezTo>
                <a:cubicBezTo>
                  <a:pt x="1225" y="639"/>
                  <a:pt x="1255" y="640"/>
                  <a:pt x="1260" y="640"/>
                </a:cubicBezTo>
                <a:cubicBezTo>
                  <a:pt x="1264" y="640"/>
                  <a:pt x="1274" y="640"/>
                  <a:pt x="1280" y="640"/>
                </a:cubicBezTo>
                <a:cubicBezTo>
                  <a:pt x="1285" y="640"/>
                  <a:pt x="1330" y="642"/>
                  <a:pt x="1340" y="640"/>
                </a:cubicBezTo>
                <a:cubicBezTo>
                  <a:pt x="1349" y="639"/>
                  <a:pt x="1392" y="623"/>
                  <a:pt x="1400" y="620"/>
                </a:cubicBezTo>
                <a:cubicBezTo>
                  <a:pt x="1407" y="617"/>
                  <a:pt x="1434" y="603"/>
                  <a:pt x="1440" y="600"/>
                </a:cubicBezTo>
                <a:cubicBezTo>
                  <a:pt x="1445" y="597"/>
                  <a:pt x="1475" y="582"/>
                  <a:pt x="1480" y="580"/>
                </a:cubicBezTo>
                <a:cubicBezTo>
                  <a:pt x="1484" y="579"/>
                  <a:pt x="1490" y="582"/>
                  <a:pt x="1500" y="580"/>
                </a:cubicBezTo>
                <a:cubicBezTo>
                  <a:pt x="1509" y="579"/>
                  <a:pt x="1588" y="562"/>
                  <a:pt x="1600" y="560"/>
                </a:cubicBezTo>
                <a:cubicBezTo>
                  <a:pt x="1611" y="559"/>
                  <a:pt x="1650" y="560"/>
                  <a:pt x="1660" y="560"/>
                </a:cubicBezTo>
                <a:cubicBezTo>
                  <a:pt x="1669" y="560"/>
                  <a:pt x="1706" y="560"/>
                  <a:pt x="1720" y="560"/>
                </a:cubicBezTo>
                <a:cubicBezTo>
                  <a:pt x="1733" y="560"/>
                  <a:pt x="1828" y="560"/>
                  <a:pt x="1840" y="560"/>
                </a:cubicBezTo>
                <a:cubicBezTo>
                  <a:pt x="1851" y="560"/>
                  <a:pt x="1872" y="560"/>
                  <a:pt x="1880" y="560"/>
                </a:cubicBezTo>
                <a:cubicBezTo>
                  <a:pt x="1887" y="560"/>
                  <a:pt x="1930" y="560"/>
                  <a:pt x="1940" y="560"/>
                </a:cubicBezTo>
                <a:cubicBezTo>
                  <a:pt x="1949" y="560"/>
                  <a:pt x="1990" y="560"/>
                  <a:pt x="2000" y="560"/>
                </a:cubicBezTo>
                <a:cubicBezTo>
                  <a:pt x="2009" y="560"/>
                  <a:pt x="2052" y="560"/>
                  <a:pt x="2060" y="560"/>
                </a:cubicBezTo>
                <a:cubicBezTo>
                  <a:pt x="2067" y="560"/>
                  <a:pt x="2094" y="560"/>
                  <a:pt x="2100" y="560"/>
                </a:cubicBezTo>
                <a:cubicBezTo>
                  <a:pt x="2105" y="560"/>
                  <a:pt x="2134" y="560"/>
                  <a:pt x="2140" y="560"/>
                </a:cubicBezTo>
                <a:cubicBezTo>
                  <a:pt x="2145" y="560"/>
                  <a:pt x="2172" y="560"/>
                  <a:pt x="2180" y="560"/>
                </a:cubicBezTo>
                <a:cubicBezTo>
                  <a:pt x="2187" y="560"/>
                  <a:pt x="2232" y="560"/>
                  <a:pt x="2240" y="560"/>
                </a:cubicBezTo>
                <a:cubicBezTo>
                  <a:pt x="2247" y="560"/>
                  <a:pt x="2272" y="560"/>
                  <a:pt x="2280" y="560"/>
                </a:cubicBezTo>
                <a:cubicBezTo>
                  <a:pt x="2287" y="560"/>
                  <a:pt x="2329" y="560"/>
                  <a:pt x="2340" y="560"/>
                </a:cubicBezTo>
                <a:cubicBezTo>
                  <a:pt x="2350" y="560"/>
                  <a:pt x="2409" y="560"/>
                  <a:pt x="2420" y="560"/>
                </a:cubicBezTo>
                <a:cubicBezTo>
                  <a:pt x="2430" y="560"/>
                  <a:pt x="2470" y="560"/>
                  <a:pt x="2480" y="560"/>
                </a:cubicBezTo>
                <a:cubicBezTo>
                  <a:pt x="2489" y="560"/>
                  <a:pt x="2530" y="560"/>
                  <a:pt x="2540" y="560"/>
                </a:cubicBezTo>
                <a:cubicBezTo>
                  <a:pt x="2549" y="560"/>
                  <a:pt x="2590" y="560"/>
                  <a:pt x="2600" y="560"/>
                </a:cubicBezTo>
                <a:cubicBezTo>
                  <a:pt x="2609" y="560"/>
                  <a:pt x="2650" y="560"/>
                  <a:pt x="2660" y="560"/>
                </a:cubicBezTo>
                <a:cubicBezTo>
                  <a:pt x="2669" y="560"/>
                  <a:pt x="2710" y="560"/>
                  <a:pt x="2720" y="560"/>
                </a:cubicBezTo>
                <a:cubicBezTo>
                  <a:pt x="2729" y="560"/>
                  <a:pt x="2769" y="560"/>
                  <a:pt x="2780" y="560"/>
                </a:cubicBezTo>
                <a:cubicBezTo>
                  <a:pt x="2790" y="560"/>
                  <a:pt x="2849" y="560"/>
                  <a:pt x="2860" y="560"/>
                </a:cubicBezTo>
                <a:cubicBezTo>
                  <a:pt x="2870" y="560"/>
                  <a:pt x="2912" y="560"/>
                  <a:pt x="2920" y="560"/>
                </a:cubicBezTo>
                <a:cubicBezTo>
                  <a:pt x="2927" y="560"/>
                  <a:pt x="2954" y="560"/>
                  <a:pt x="2960" y="560"/>
                </a:cubicBezTo>
                <a:cubicBezTo>
                  <a:pt x="2965" y="560"/>
                  <a:pt x="2992" y="559"/>
                  <a:pt x="3000" y="560"/>
                </a:cubicBezTo>
                <a:cubicBezTo>
                  <a:pt x="3007" y="562"/>
                  <a:pt x="3054" y="579"/>
                  <a:pt x="3060" y="580"/>
                </a:cubicBezTo>
                <a:cubicBezTo>
                  <a:pt x="3065" y="582"/>
                  <a:pt x="3074" y="580"/>
                  <a:pt x="3080" y="580"/>
                </a:cubicBezTo>
                <a:cubicBezTo>
                  <a:pt x="3085" y="580"/>
                  <a:pt x="3132" y="580"/>
                  <a:pt x="3140" y="580"/>
                </a:cubicBezTo>
                <a:cubicBezTo>
                  <a:pt x="3147" y="580"/>
                  <a:pt x="3170" y="580"/>
                  <a:pt x="3180" y="580"/>
                </a:cubicBezTo>
                <a:cubicBezTo>
                  <a:pt x="3189" y="580"/>
                  <a:pt x="3250" y="580"/>
                  <a:pt x="3260" y="580"/>
                </a:cubicBezTo>
                <a:cubicBezTo>
                  <a:pt x="3269" y="580"/>
                  <a:pt x="3294" y="580"/>
                  <a:pt x="3300" y="580"/>
                </a:cubicBezTo>
                <a:cubicBezTo>
                  <a:pt x="3305" y="580"/>
                  <a:pt x="3335" y="580"/>
                  <a:pt x="3340" y="580"/>
                </a:cubicBezTo>
                <a:cubicBezTo>
                  <a:pt x="3344" y="580"/>
                  <a:pt x="3356" y="580"/>
                  <a:pt x="3360" y="580"/>
                </a:cubicBezTo>
                <a:cubicBezTo>
                  <a:pt x="3362" y="580"/>
                  <a:pt x="3378" y="579"/>
                  <a:pt x="3380" y="580"/>
                </a:cubicBezTo>
                <a:cubicBezTo>
                  <a:pt x="3381" y="582"/>
                  <a:pt x="3381" y="597"/>
                  <a:pt x="3380" y="600"/>
                </a:cubicBezTo>
                <a:cubicBezTo>
                  <a:pt x="3378" y="603"/>
                  <a:pt x="3364" y="617"/>
                  <a:pt x="3360" y="620"/>
                </a:cubicBezTo>
                <a:cubicBezTo>
                  <a:pt x="3355" y="623"/>
                  <a:pt x="3327" y="639"/>
                  <a:pt x="3320" y="640"/>
                </a:cubicBezTo>
                <a:cubicBezTo>
                  <a:pt x="3312" y="642"/>
                  <a:pt x="3265" y="640"/>
                  <a:pt x="3260" y="640"/>
                </a:cubicBezTo>
                <a:cubicBezTo>
                  <a:pt x="3254" y="640"/>
                  <a:pt x="3247" y="639"/>
                  <a:pt x="3240" y="640"/>
                </a:cubicBezTo>
                <a:cubicBezTo>
                  <a:pt x="3232" y="642"/>
                  <a:pt x="3169" y="659"/>
                  <a:pt x="3160" y="660"/>
                </a:cubicBezTo>
                <a:cubicBezTo>
                  <a:pt x="3150" y="662"/>
                  <a:pt x="3130" y="660"/>
                  <a:pt x="3120" y="660"/>
                </a:cubicBezTo>
                <a:cubicBezTo>
                  <a:pt x="3109" y="660"/>
                  <a:pt x="3046" y="660"/>
                  <a:pt x="3020" y="660"/>
                </a:cubicBezTo>
                <a:cubicBezTo>
                  <a:pt x="2992" y="660"/>
                  <a:pt x="2992" y="660"/>
                  <a:pt x="2760" y="660"/>
                </a:cubicBezTo>
                <a:moveTo>
                  <a:pt x="1520" y="660"/>
                </a:moveTo>
                <a:cubicBezTo>
                  <a:pt x="1518" y="660"/>
                  <a:pt x="1518" y="660"/>
                  <a:pt x="1500" y="660"/>
                </a:cubicBezTo>
                <a:cubicBezTo>
                  <a:pt x="1496" y="660"/>
                  <a:pt x="1481" y="662"/>
                  <a:pt x="1480" y="660"/>
                </a:cubicBezTo>
                <a:cubicBezTo>
                  <a:pt x="1478" y="659"/>
                  <a:pt x="1478" y="642"/>
                  <a:pt x="1480" y="640"/>
                </a:cubicBezTo>
                <a:cubicBezTo>
                  <a:pt x="1481" y="639"/>
                  <a:pt x="1495" y="640"/>
                  <a:pt x="1500" y="640"/>
                </a:cubicBezTo>
                <a:cubicBezTo>
                  <a:pt x="1504" y="640"/>
                  <a:pt x="1534" y="642"/>
                  <a:pt x="1540" y="640"/>
                </a:cubicBezTo>
                <a:cubicBezTo>
                  <a:pt x="1545" y="639"/>
                  <a:pt x="1574" y="622"/>
                  <a:pt x="1580" y="620"/>
                </a:cubicBezTo>
                <a:cubicBezTo>
                  <a:pt x="1585" y="619"/>
                  <a:pt x="1614" y="620"/>
                  <a:pt x="1620" y="620"/>
                </a:cubicBezTo>
                <a:cubicBezTo>
                  <a:pt x="1625" y="620"/>
                  <a:pt x="1654" y="620"/>
                  <a:pt x="1660" y="620"/>
                </a:cubicBezTo>
                <a:cubicBezTo>
                  <a:pt x="1665" y="620"/>
                  <a:pt x="1692" y="620"/>
                  <a:pt x="1700" y="620"/>
                </a:cubicBezTo>
                <a:cubicBezTo>
                  <a:pt x="1707" y="620"/>
                  <a:pt x="1750" y="620"/>
                  <a:pt x="1760" y="620"/>
                </a:cubicBezTo>
                <a:cubicBezTo>
                  <a:pt x="1769" y="620"/>
                  <a:pt x="1809" y="620"/>
                  <a:pt x="1820" y="620"/>
                </a:cubicBezTo>
                <a:cubicBezTo>
                  <a:pt x="1830" y="620"/>
                  <a:pt x="1888" y="620"/>
                  <a:pt x="1900" y="620"/>
                </a:cubicBezTo>
                <a:cubicBezTo>
                  <a:pt x="1911" y="620"/>
                  <a:pt x="1965" y="620"/>
                  <a:pt x="1980" y="620"/>
                </a:cubicBezTo>
                <a:cubicBezTo>
                  <a:pt x="1995" y="620"/>
                  <a:pt x="2081" y="620"/>
                  <a:pt x="2100" y="620"/>
                </a:cubicBezTo>
                <a:cubicBezTo>
                  <a:pt x="2118" y="620"/>
                  <a:pt x="2192" y="620"/>
                  <a:pt x="2220" y="620"/>
                </a:cubicBezTo>
                <a:cubicBezTo>
                  <a:pt x="2246" y="620"/>
                  <a:pt x="2432" y="620"/>
                  <a:pt x="2460" y="620"/>
                </a:cubicBezTo>
                <a:cubicBezTo>
                  <a:pt x="2486" y="620"/>
                  <a:pt x="2563" y="620"/>
                  <a:pt x="2580" y="620"/>
                </a:cubicBezTo>
                <a:cubicBezTo>
                  <a:pt x="2596" y="620"/>
                  <a:pt x="2663" y="620"/>
                  <a:pt x="2680" y="620"/>
                </a:cubicBezTo>
                <a:cubicBezTo>
                  <a:pt x="2696" y="620"/>
                  <a:pt x="2783" y="620"/>
                  <a:pt x="2800" y="620"/>
                </a:cubicBezTo>
                <a:cubicBezTo>
                  <a:pt x="2816" y="620"/>
                  <a:pt x="2883" y="620"/>
                  <a:pt x="2900" y="620"/>
                </a:cubicBezTo>
                <a:cubicBezTo>
                  <a:pt x="2916" y="620"/>
                  <a:pt x="3005" y="620"/>
                  <a:pt x="3020" y="620"/>
                </a:cubicBezTo>
                <a:cubicBezTo>
                  <a:pt x="3035" y="620"/>
                  <a:pt x="3079" y="620"/>
                  <a:pt x="3100" y="620"/>
                </a:cubicBezTo>
                <a:cubicBezTo>
                  <a:pt x="3120" y="620"/>
                  <a:pt x="3279" y="620"/>
                  <a:pt x="3300" y="620"/>
                </a:cubicBezTo>
                <a:cubicBezTo>
                  <a:pt x="3320" y="620"/>
                  <a:pt x="3368" y="620"/>
                  <a:pt x="3380" y="620"/>
                </a:cubicBezTo>
                <a:cubicBezTo>
                  <a:pt x="3391" y="620"/>
                  <a:pt x="3450" y="620"/>
                  <a:pt x="3460" y="620"/>
                </a:cubicBezTo>
                <a:cubicBezTo>
                  <a:pt x="3469" y="620"/>
                  <a:pt x="3492" y="620"/>
                  <a:pt x="3500" y="620"/>
                </a:cubicBezTo>
                <a:cubicBezTo>
                  <a:pt x="3507" y="620"/>
                  <a:pt x="3552" y="620"/>
                  <a:pt x="3560" y="620"/>
                </a:cubicBezTo>
                <a:cubicBezTo>
                  <a:pt x="3567" y="620"/>
                  <a:pt x="3595" y="620"/>
                  <a:pt x="3600" y="620"/>
                </a:cubicBezTo>
                <a:cubicBezTo>
                  <a:pt x="3604" y="620"/>
                  <a:pt x="3616" y="620"/>
                  <a:pt x="3620" y="620"/>
                </a:cubicBezTo>
                <a:cubicBezTo>
                  <a:pt x="3622" y="620"/>
                  <a:pt x="3636" y="620"/>
                  <a:pt x="3640" y="620"/>
                </a:cubicBezTo>
                <a:cubicBezTo>
                  <a:pt x="3642" y="620"/>
                  <a:pt x="3656" y="620"/>
                  <a:pt x="3660" y="620"/>
                </a:cubicBezTo>
                <a:cubicBezTo>
                  <a:pt x="3662" y="620"/>
                  <a:pt x="3675" y="620"/>
                  <a:pt x="3680" y="620"/>
                </a:cubicBezTo>
                <a:cubicBezTo>
                  <a:pt x="3684" y="620"/>
                  <a:pt x="3715" y="620"/>
                  <a:pt x="3720" y="620"/>
                </a:cubicBezTo>
                <a:cubicBezTo>
                  <a:pt x="3724" y="620"/>
                  <a:pt x="3736" y="620"/>
                  <a:pt x="3740" y="620"/>
                </a:cubicBezTo>
                <a:cubicBezTo>
                  <a:pt x="3742" y="620"/>
                  <a:pt x="3756" y="620"/>
                  <a:pt x="3760" y="620"/>
                </a:cubicBezTo>
                <a:cubicBezTo>
                  <a:pt x="3762" y="620"/>
                  <a:pt x="3775" y="620"/>
                  <a:pt x="3780" y="620"/>
                </a:cubicBezTo>
                <a:cubicBezTo>
                  <a:pt x="3784" y="620"/>
                  <a:pt x="3815" y="620"/>
                  <a:pt x="3820" y="620"/>
                </a:cubicBezTo>
                <a:cubicBezTo>
                  <a:pt x="3824" y="620"/>
                  <a:pt x="3835" y="620"/>
                  <a:pt x="3840" y="620"/>
                </a:cubicBezTo>
                <a:cubicBezTo>
                  <a:pt x="3844" y="620"/>
                  <a:pt x="3875" y="620"/>
                  <a:pt x="3880" y="620"/>
                </a:cubicBezTo>
                <a:cubicBezTo>
                  <a:pt x="3884" y="620"/>
                  <a:pt x="3896" y="620"/>
                  <a:pt x="3900" y="620"/>
                </a:cubicBezTo>
                <a:cubicBezTo>
                  <a:pt x="3902" y="620"/>
                  <a:pt x="3916" y="620"/>
                  <a:pt x="3920" y="620"/>
                </a:cubicBezTo>
                <a:cubicBezTo>
                  <a:pt x="3922" y="620"/>
                  <a:pt x="3935" y="620"/>
                  <a:pt x="3940" y="620"/>
                </a:cubicBezTo>
                <a:cubicBezTo>
                  <a:pt x="3944" y="620"/>
                  <a:pt x="3975" y="620"/>
                  <a:pt x="3980" y="620"/>
                </a:cubicBezTo>
                <a:cubicBezTo>
                  <a:pt x="3984" y="620"/>
                  <a:pt x="3996" y="620"/>
                  <a:pt x="4000" y="620"/>
                </a:cubicBezTo>
                <a:cubicBezTo>
                  <a:pt x="4002" y="620"/>
                  <a:pt x="4016" y="620"/>
                  <a:pt x="4020" y="620"/>
                </a:cubicBezTo>
                <a:cubicBezTo>
                  <a:pt x="4022" y="620"/>
                  <a:pt x="4036" y="620"/>
                  <a:pt x="4040" y="620"/>
                </a:cubicBezTo>
                <a:cubicBezTo>
                  <a:pt x="4042" y="620"/>
                  <a:pt x="4056" y="620"/>
                  <a:pt x="4060" y="620"/>
                </a:cubicBezTo>
                <a:cubicBezTo>
                  <a:pt x="4062" y="620"/>
                  <a:pt x="4076" y="620"/>
                  <a:pt x="4080" y="620"/>
                </a:cubicBezTo>
                <a:cubicBezTo>
                  <a:pt x="4082" y="620"/>
                  <a:pt x="4095" y="620"/>
                  <a:pt x="4100" y="620"/>
                </a:cubicBezTo>
                <a:cubicBezTo>
                  <a:pt x="4104" y="620"/>
                  <a:pt x="4134" y="620"/>
                  <a:pt x="4140" y="620"/>
                </a:cubicBezTo>
                <a:cubicBezTo>
                  <a:pt x="4145" y="620"/>
                  <a:pt x="4174" y="620"/>
                  <a:pt x="4180" y="620"/>
                </a:cubicBezTo>
                <a:cubicBezTo>
                  <a:pt x="4185" y="620"/>
                  <a:pt x="4212" y="620"/>
                  <a:pt x="4220" y="620"/>
                </a:cubicBezTo>
                <a:cubicBezTo>
                  <a:pt x="4227" y="620"/>
                  <a:pt x="4272" y="620"/>
                  <a:pt x="4280" y="620"/>
                </a:cubicBezTo>
                <a:cubicBezTo>
                  <a:pt x="4287" y="620"/>
                  <a:pt x="4312" y="620"/>
                  <a:pt x="4320" y="620"/>
                </a:cubicBezTo>
                <a:cubicBezTo>
                  <a:pt x="4327" y="620"/>
                  <a:pt x="4370" y="620"/>
                  <a:pt x="4380" y="620"/>
                </a:cubicBezTo>
                <a:cubicBezTo>
                  <a:pt x="4389" y="620"/>
                  <a:pt x="4430" y="620"/>
                  <a:pt x="4440" y="620"/>
                </a:cubicBezTo>
                <a:cubicBezTo>
                  <a:pt x="4449" y="620"/>
                  <a:pt x="4489" y="620"/>
                  <a:pt x="4500" y="620"/>
                </a:cubicBezTo>
                <a:cubicBezTo>
                  <a:pt x="4510" y="620"/>
                  <a:pt x="4570" y="620"/>
                  <a:pt x="4580" y="620"/>
                </a:cubicBezTo>
                <a:cubicBezTo>
                  <a:pt x="4589" y="620"/>
                  <a:pt x="4615" y="620"/>
                  <a:pt x="4620" y="620"/>
                </a:cubicBezTo>
                <a:cubicBezTo>
                  <a:pt x="4624" y="620"/>
                  <a:pt x="4634" y="620"/>
                  <a:pt x="4640" y="620"/>
                </a:cubicBezTo>
                <a:cubicBezTo>
                  <a:pt x="4645" y="620"/>
                  <a:pt x="4694" y="620"/>
                  <a:pt x="4700" y="620"/>
                </a:cubicBezTo>
                <a:cubicBezTo>
                  <a:pt x="4705" y="620"/>
                  <a:pt x="4716" y="620"/>
                  <a:pt x="4720" y="620"/>
                </a:cubicBezTo>
                <a:cubicBezTo>
                  <a:pt x="4722" y="620"/>
                  <a:pt x="4736" y="620"/>
                  <a:pt x="4740" y="620"/>
                </a:cubicBezTo>
                <a:cubicBezTo>
                  <a:pt x="4742" y="620"/>
                  <a:pt x="4742" y="620"/>
                  <a:pt x="4760" y="620"/>
                </a:cubicBezTo>
                <a:moveTo>
                  <a:pt x="4700" y="620"/>
                </a:moveTo>
                <a:cubicBezTo>
                  <a:pt x="4698" y="620"/>
                  <a:pt x="4698" y="620"/>
                  <a:pt x="4680" y="620"/>
                </a:cubicBezTo>
                <a:cubicBezTo>
                  <a:pt x="4676" y="619"/>
                  <a:pt x="4662" y="602"/>
                  <a:pt x="4660" y="600"/>
                </a:cubicBezTo>
                <a:cubicBezTo>
                  <a:pt x="4656" y="599"/>
                  <a:pt x="4642" y="600"/>
                  <a:pt x="4640" y="600"/>
                </a:cubicBezTo>
                <a:cubicBezTo>
                  <a:pt x="4636" y="600"/>
                  <a:pt x="4622" y="600"/>
                  <a:pt x="4620" y="600"/>
                </a:cubicBezTo>
                <a:cubicBezTo>
                  <a:pt x="4616" y="600"/>
                  <a:pt x="4604" y="602"/>
                  <a:pt x="4600" y="600"/>
                </a:cubicBezTo>
                <a:cubicBezTo>
                  <a:pt x="4595" y="599"/>
                  <a:pt x="4565" y="583"/>
                  <a:pt x="4560" y="580"/>
                </a:cubicBezTo>
                <a:cubicBezTo>
                  <a:pt x="4554" y="577"/>
                  <a:pt x="4525" y="562"/>
                  <a:pt x="4520" y="560"/>
                </a:cubicBezTo>
                <a:cubicBezTo>
                  <a:pt x="4514" y="559"/>
                  <a:pt x="4485" y="562"/>
                  <a:pt x="4480" y="560"/>
                </a:cubicBezTo>
                <a:cubicBezTo>
                  <a:pt x="4474" y="559"/>
                  <a:pt x="4444" y="543"/>
                  <a:pt x="4440" y="540"/>
                </a:cubicBezTo>
                <a:cubicBezTo>
                  <a:pt x="4435" y="537"/>
                  <a:pt x="4424" y="523"/>
                  <a:pt x="4420" y="520"/>
                </a:cubicBezTo>
                <a:cubicBezTo>
                  <a:pt x="4415" y="517"/>
                  <a:pt x="4385" y="502"/>
                  <a:pt x="4380" y="500"/>
                </a:cubicBezTo>
                <a:cubicBezTo>
                  <a:pt x="4374" y="499"/>
                  <a:pt x="4344" y="502"/>
                  <a:pt x="4340" y="500"/>
                </a:cubicBezTo>
                <a:cubicBezTo>
                  <a:pt x="4335" y="499"/>
                  <a:pt x="4322" y="483"/>
                  <a:pt x="4320" y="480"/>
                </a:cubicBezTo>
                <a:cubicBezTo>
                  <a:pt x="4316" y="477"/>
                  <a:pt x="4304" y="462"/>
                  <a:pt x="4300" y="460"/>
                </a:cubicBezTo>
                <a:cubicBezTo>
                  <a:pt x="4295" y="459"/>
                  <a:pt x="4265" y="460"/>
                  <a:pt x="4260" y="460"/>
                </a:cubicBezTo>
                <a:cubicBezTo>
                  <a:pt x="4254" y="460"/>
                  <a:pt x="4224" y="462"/>
                  <a:pt x="4220" y="460"/>
                </a:cubicBezTo>
                <a:cubicBezTo>
                  <a:pt x="4215" y="459"/>
                  <a:pt x="4202" y="442"/>
                  <a:pt x="4200" y="440"/>
                </a:cubicBezTo>
                <a:cubicBezTo>
                  <a:pt x="4196" y="439"/>
                  <a:pt x="4185" y="442"/>
                  <a:pt x="4180" y="440"/>
                </a:cubicBezTo>
                <a:cubicBezTo>
                  <a:pt x="4174" y="439"/>
                  <a:pt x="4129" y="422"/>
                  <a:pt x="4120" y="420"/>
                </a:cubicBezTo>
                <a:cubicBezTo>
                  <a:pt x="4110" y="419"/>
                  <a:pt x="4067" y="422"/>
                  <a:pt x="4060" y="420"/>
                </a:cubicBezTo>
                <a:cubicBezTo>
                  <a:pt x="4052" y="419"/>
                  <a:pt x="4024" y="402"/>
                  <a:pt x="4020" y="400"/>
                </a:cubicBezTo>
                <a:cubicBezTo>
                  <a:pt x="4015" y="399"/>
                  <a:pt x="4002" y="400"/>
                  <a:pt x="4000" y="400"/>
                </a:cubicBezTo>
                <a:cubicBezTo>
                  <a:pt x="3996" y="400"/>
                  <a:pt x="3984" y="400"/>
                  <a:pt x="3980" y="400"/>
                </a:cubicBezTo>
                <a:cubicBezTo>
                  <a:pt x="3975" y="400"/>
                  <a:pt x="3947" y="402"/>
                  <a:pt x="3940" y="400"/>
                </a:cubicBezTo>
                <a:cubicBezTo>
                  <a:pt x="3932" y="399"/>
                  <a:pt x="3889" y="382"/>
                  <a:pt x="3880" y="380"/>
                </a:cubicBezTo>
                <a:cubicBezTo>
                  <a:pt x="3870" y="379"/>
                  <a:pt x="3827" y="382"/>
                  <a:pt x="3820" y="380"/>
                </a:cubicBezTo>
                <a:cubicBezTo>
                  <a:pt x="3812" y="379"/>
                  <a:pt x="3784" y="363"/>
                  <a:pt x="3780" y="360"/>
                </a:cubicBezTo>
                <a:cubicBezTo>
                  <a:pt x="3775" y="357"/>
                  <a:pt x="3764" y="342"/>
                  <a:pt x="3760" y="340"/>
                </a:cubicBezTo>
                <a:cubicBezTo>
                  <a:pt x="3755" y="339"/>
                  <a:pt x="3725" y="340"/>
                  <a:pt x="3720" y="340"/>
                </a:cubicBezTo>
                <a:cubicBezTo>
                  <a:pt x="3714" y="340"/>
                  <a:pt x="3685" y="340"/>
                  <a:pt x="3680" y="340"/>
                </a:cubicBezTo>
                <a:cubicBezTo>
                  <a:pt x="3674" y="340"/>
                  <a:pt x="3647" y="342"/>
                  <a:pt x="3640" y="340"/>
                </a:cubicBezTo>
                <a:cubicBezTo>
                  <a:pt x="3632" y="339"/>
                  <a:pt x="3587" y="323"/>
                  <a:pt x="3580" y="320"/>
                </a:cubicBezTo>
                <a:cubicBezTo>
                  <a:pt x="3572" y="317"/>
                  <a:pt x="3544" y="302"/>
                  <a:pt x="3540" y="300"/>
                </a:cubicBezTo>
                <a:cubicBezTo>
                  <a:pt x="3535" y="299"/>
                  <a:pt x="3525" y="302"/>
                  <a:pt x="3520" y="300"/>
                </a:cubicBezTo>
                <a:cubicBezTo>
                  <a:pt x="3514" y="299"/>
                  <a:pt x="3467" y="282"/>
                  <a:pt x="3460" y="280"/>
                </a:cubicBezTo>
                <a:cubicBezTo>
                  <a:pt x="3452" y="279"/>
                  <a:pt x="3424" y="280"/>
                  <a:pt x="3420" y="280"/>
                </a:cubicBezTo>
                <a:cubicBezTo>
                  <a:pt x="3415" y="280"/>
                  <a:pt x="3405" y="280"/>
                  <a:pt x="3400" y="280"/>
                </a:cubicBezTo>
                <a:cubicBezTo>
                  <a:pt x="3394" y="280"/>
                  <a:pt x="3347" y="280"/>
                  <a:pt x="3340" y="280"/>
                </a:cubicBezTo>
                <a:cubicBezTo>
                  <a:pt x="3332" y="280"/>
                  <a:pt x="3304" y="280"/>
                  <a:pt x="3300" y="280"/>
                </a:cubicBezTo>
                <a:cubicBezTo>
                  <a:pt x="3295" y="280"/>
                  <a:pt x="3282" y="280"/>
                  <a:pt x="3280" y="280"/>
                </a:cubicBezTo>
                <a:cubicBezTo>
                  <a:pt x="3276" y="280"/>
                  <a:pt x="3265" y="280"/>
                  <a:pt x="3260" y="280"/>
                </a:cubicBezTo>
                <a:cubicBezTo>
                  <a:pt x="3254" y="280"/>
                  <a:pt x="3207" y="280"/>
                  <a:pt x="3200" y="280"/>
                </a:cubicBezTo>
                <a:cubicBezTo>
                  <a:pt x="3192" y="280"/>
                  <a:pt x="3171" y="280"/>
                  <a:pt x="3160" y="280"/>
                </a:cubicBezTo>
                <a:cubicBezTo>
                  <a:pt x="3148" y="280"/>
                  <a:pt x="3053" y="280"/>
                  <a:pt x="3040" y="280"/>
                </a:cubicBezTo>
                <a:cubicBezTo>
                  <a:pt x="3026" y="280"/>
                  <a:pt x="2989" y="280"/>
                  <a:pt x="2980" y="280"/>
                </a:cubicBezTo>
                <a:cubicBezTo>
                  <a:pt x="2970" y="280"/>
                  <a:pt x="2930" y="280"/>
                  <a:pt x="2920" y="280"/>
                </a:cubicBezTo>
                <a:cubicBezTo>
                  <a:pt x="2909" y="280"/>
                  <a:pt x="2850" y="280"/>
                  <a:pt x="2840" y="280"/>
                </a:cubicBezTo>
                <a:cubicBezTo>
                  <a:pt x="2829" y="280"/>
                  <a:pt x="2789" y="280"/>
                  <a:pt x="2780" y="280"/>
                </a:cubicBezTo>
                <a:cubicBezTo>
                  <a:pt x="2770" y="280"/>
                  <a:pt x="2727" y="280"/>
                  <a:pt x="2720" y="280"/>
                </a:cubicBezTo>
                <a:cubicBezTo>
                  <a:pt x="2712" y="280"/>
                  <a:pt x="2691" y="280"/>
                  <a:pt x="2680" y="280"/>
                </a:cubicBezTo>
                <a:cubicBezTo>
                  <a:pt x="2668" y="280"/>
                  <a:pt x="2573" y="280"/>
                  <a:pt x="2560" y="280"/>
                </a:cubicBezTo>
                <a:cubicBezTo>
                  <a:pt x="2546" y="280"/>
                  <a:pt x="2509" y="280"/>
                  <a:pt x="2500" y="280"/>
                </a:cubicBezTo>
                <a:cubicBezTo>
                  <a:pt x="2490" y="280"/>
                  <a:pt x="2445" y="280"/>
                  <a:pt x="2440" y="280"/>
                </a:cubicBezTo>
                <a:cubicBezTo>
                  <a:pt x="2434" y="280"/>
                  <a:pt x="2425" y="279"/>
                  <a:pt x="2420" y="280"/>
                </a:cubicBezTo>
                <a:cubicBezTo>
                  <a:pt x="2414" y="282"/>
                  <a:pt x="2367" y="299"/>
                  <a:pt x="2360" y="300"/>
                </a:cubicBezTo>
                <a:cubicBezTo>
                  <a:pt x="2352" y="302"/>
                  <a:pt x="2329" y="300"/>
                  <a:pt x="2320" y="300"/>
                </a:cubicBezTo>
                <a:cubicBezTo>
                  <a:pt x="2310" y="300"/>
                  <a:pt x="2249" y="300"/>
                  <a:pt x="2240" y="300"/>
                </a:cubicBezTo>
                <a:cubicBezTo>
                  <a:pt x="2230" y="300"/>
                  <a:pt x="2205" y="300"/>
                  <a:pt x="2200" y="300"/>
                </a:cubicBezTo>
                <a:cubicBezTo>
                  <a:pt x="2194" y="300"/>
                  <a:pt x="2165" y="300"/>
                  <a:pt x="2160" y="300"/>
                </a:cubicBezTo>
                <a:cubicBezTo>
                  <a:pt x="2154" y="300"/>
                  <a:pt x="2127" y="300"/>
                  <a:pt x="2120" y="300"/>
                </a:cubicBezTo>
                <a:cubicBezTo>
                  <a:pt x="2112" y="300"/>
                  <a:pt x="2067" y="300"/>
                  <a:pt x="2060" y="300"/>
                </a:cubicBezTo>
                <a:cubicBezTo>
                  <a:pt x="2052" y="300"/>
                  <a:pt x="2029" y="300"/>
                  <a:pt x="2020" y="300"/>
                </a:cubicBezTo>
                <a:cubicBezTo>
                  <a:pt x="2010" y="300"/>
                  <a:pt x="1949" y="300"/>
                  <a:pt x="1940" y="300"/>
                </a:cubicBezTo>
                <a:cubicBezTo>
                  <a:pt x="1930" y="300"/>
                  <a:pt x="1905" y="300"/>
                  <a:pt x="1900" y="300"/>
                </a:cubicBezTo>
                <a:cubicBezTo>
                  <a:pt x="1894" y="300"/>
                  <a:pt x="1864" y="300"/>
                  <a:pt x="1860" y="300"/>
                </a:cubicBezTo>
                <a:cubicBezTo>
                  <a:pt x="1855" y="300"/>
                  <a:pt x="1842" y="300"/>
                  <a:pt x="1840" y="300"/>
                </a:cubicBezTo>
                <a:cubicBezTo>
                  <a:pt x="1836" y="300"/>
                  <a:pt x="1824" y="300"/>
                  <a:pt x="1820" y="300"/>
                </a:cubicBezTo>
                <a:cubicBezTo>
                  <a:pt x="1815" y="300"/>
                  <a:pt x="1784" y="300"/>
                  <a:pt x="1780" y="300"/>
                </a:cubicBezTo>
                <a:cubicBezTo>
                  <a:pt x="1775" y="300"/>
                  <a:pt x="1762" y="300"/>
                  <a:pt x="1760" y="300"/>
                </a:cubicBezTo>
                <a:cubicBezTo>
                  <a:pt x="1756" y="300"/>
                  <a:pt x="1742" y="300"/>
                  <a:pt x="1740" y="300"/>
                </a:cubicBezTo>
                <a:cubicBezTo>
                  <a:pt x="1736" y="300"/>
                  <a:pt x="1722" y="300"/>
                  <a:pt x="1720" y="300"/>
                </a:cubicBezTo>
                <a:cubicBezTo>
                  <a:pt x="1716" y="300"/>
                  <a:pt x="1702" y="300"/>
                  <a:pt x="1700" y="300"/>
                </a:cubicBezTo>
                <a:cubicBezTo>
                  <a:pt x="1696" y="300"/>
                  <a:pt x="1682" y="300"/>
                  <a:pt x="1680" y="300"/>
                </a:cubicBezTo>
                <a:cubicBezTo>
                  <a:pt x="1676" y="300"/>
                  <a:pt x="1662" y="300"/>
                  <a:pt x="1660" y="300"/>
                </a:cubicBezTo>
                <a:cubicBezTo>
                  <a:pt x="1656" y="300"/>
                  <a:pt x="1642" y="300"/>
                  <a:pt x="1640" y="300"/>
                </a:cubicBezTo>
                <a:cubicBezTo>
                  <a:pt x="1636" y="300"/>
                  <a:pt x="1622" y="300"/>
                  <a:pt x="1620" y="300"/>
                </a:cubicBezTo>
                <a:cubicBezTo>
                  <a:pt x="1616" y="300"/>
                  <a:pt x="1616" y="300"/>
                  <a:pt x="1600" y="300"/>
                </a:cubicBezTo>
                <a:moveTo>
                  <a:pt x="1200" y="300"/>
                </a:moveTo>
                <a:cubicBezTo>
                  <a:pt x="1201" y="300"/>
                  <a:pt x="1201" y="300"/>
                  <a:pt x="1220" y="300"/>
                </a:cubicBezTo>
                <a:cubicBezTo>
                  <a:pt x="1224" y="300"/>
                  <a:pt x="1254" y="300"/>
                  <a:pt x="1260" y="300"/>
                </a:cubicBezTo>
                <a:cubicBezTo>
                  <a:pt x="1265" y="300"/>
                  <a:pt x="1292" y="300"/>
                  <a:pt x="1300" y="300"/>
                </a:cubicBezTo>
                <a:cubicBezTo>
                  <a:pt x="1307" y="300"/>
                  <a:pt x="1350" y="300"/>
                  <a:pt x="1360" y="300"/>
                </a:cubicBezTo>
                <a:cubicBezTo>
                  <a:pt x="1369" y="300"/>
                  <a:pt x="1410" y="300"/>
                  <a:pt x="1420" y="300"/>
                </a:cubicBezTo>
                <a:cubicBezTo>
                  <a:pt x="1429" y="300"/>
                  <a:pt x="1470" y="300"/>
                  <a:pt x="1480" y="300"/>
                </a:cubicBezTo>
                <a:cubicBezTo>
                  <a:pt x="1489" y="300"/>
                  <a:pt x="1525" y="300"/>
                  <a:pt x="1540" y="300"/>
                </a:cubicBezTo>
                <a:cubicBezTo>
                  <a:pt x="1555" y="300"/>
                  <a:pt x="1659" y="300"/>
                  <a:pt x="1680" y="300"/>
                </a:cubicBezTo>
                <a:cubicBezTo>
                  <a:pt x="1700" y="300"/>
                  <a:pt x="1801" y="300"/>
                  <a:pt x="1820" y="300"/>
                </a:cubicBezTo>
                <a:cubicBezTo>
                  <a:pt x="1838" y="300"/>
                  <a:pt x="1899" y="300"/>
                  <a:pt x="1920" y="300"/>
                </a:cubicBezTo>
                <a:cubicBezTo>
                  <a:pt x="1940" y="300"/>
                  <a:pt x="2074" y="300"/>
                  <a:pt x="2100" y="300"/>
                </a:cubicBezTo>
                <a:cubicBezTo>
                  <a:pt x="2125" y="300"/>
                  <a:pt x="2234" y="300"/>
                  <a:pt x="2260" y="300"/>
                </a:cubicBezTo>
                <a:cubicBezTo>
                  <a:pt x="2285" y="300"/>
                  <a:pt x="2411" y="300"/>
                  <a:pt x="2440" y="300"/>
                </a:cubicBezTo>
                <a:cubicBezTo>
                  <a:pt x="2468" y="300"/>
                  <a:pt x="2596" y="300"/>
                  <a:pt x="2640" y="300"/>
                </a:cubicBezTo>
                <a:cubicBezTo>
                  <a:pt x="2683" y="300"/>
                  <a:pt x="2978" y="300"/>
                  <a:pt x="3020" y="300"/>
                </a:cubicBezTo>
                <a:cubicBezTo>
                  <a:pt x="3061" y="300"/>
                  <a:pt x="3171" y="300"/>
                  <a:pt x="3200" y="300"/>
                </a:cubicBezTo>
                <a:cubicBezTo>
                  <a:pt x="3228" y="300"/>
                  <a:pt x="3372" y="300"/>
                  <a:pt x="3400" y="300"/>
                </a:cubicBezTo>
                <a:cubicBezTo>
                  <a:pt x="3426" y="300"/>
                  <a:pt x="3535" y="300"/>
                  <a:pt x="3560" y="300"/>
                </a:cubicBezTo>
                <a:cubicBezTo>
                  <a:pt x="3584" y="300"/>
                  <a:pt x="3694" y="300"/>
                  <a:pt x="3720" y="300"/>
                </a:cubicBezTo>
                <a:cubicBezTo>
                  <a:pt x="3745" y="300"/>
                  <a:pt x="3865" y="299"/>
                  <a:pt x="3900" y="300"/>
                </a:cubicBezTo>
                <a:cubicBezTo>
                  <a:pt x="3934" y="302"/>
                  <a:pt x="4150" y="319"/>
                  <a:pt x="4180" y="320"/>
                </a:cubicBezTo>
                <a:cubicBezTo>
                  <a:pt x="4210" y="322"/>
                  <a:pt x="4279" y="319"/>
                  <a:pt x="4300" y="320"/>
                </a:cubicBezTo>
                <a:cubicBezTo>
                  <a:pt x="4320" y="322"/>
                  <a:pt x="4443" y="339"/>
                  <a:pt x="4460" y="340"/>
                </a:cubicBezTo>
                <a:cubicBezTo>
                  <a:pt x="4476" y="342"/>
                  <a:pt x="4510" y="340"/>
                  <a:pt x="4520" y="340"/>
                </a:cubicBezTo>
                <a:cubicBezTo>
                  <a:pt x="4529" y="340"/>
                  <a:pt x="4572" y="340"/>
                  <a:pt x="4580" y="340"/>
                </a:cubicBezTo>
                <a:cubicBezTo>
                  <a:pt x="4587" y="340"/>
                  <a:pt x="4615" y="340"/>
                  <a:pt x="4620" y="340"/>
                </a:cubicBezTo>
                <a:cubicBezTo>
                  <a:pt x="4624" y="340"/>
                  <a:pt x="4636" y="340"/>
                  <a:pt x="4640" y="340"/>
                </a:cubicBezTo>
                <a:cubicBezTo>
                  <a:pt x="4642" y="340"/>
                  <a:pt x="4660" y="342"/>
                  <a:pt x="4660" y="340"/>
                </a:cubicBezTo>
                <a:cubicBezTo>
                  <a:pt x="4660" y="339"/>
                  <a:pt x="4644" y="359"/>
                  <a:pt x="4640" y="360"/>
                </a:cubicBezTo>
                <a:cubicBezTo>
                  <a:pt x="4635" y="362"/>
                  <a:pt x="4635" y="362"/>
                  <a:pt x="4600" y="360"/>
                </a:cubicBezTo>
                <a:moveTo>
                  <a:pt x="1540" y="360"/>
                </a:moveTo>
                <a:cubicBezTo>
                  <a:pt x="1535" y="360"/>
                  <a:pt x="1535" y="360"/>
                  <a:pt x="1480" y="360"/>
                </a:cubicBezTo>
                <a:cubicBezTo>
                  <a:pt x="1468" y="360"/>
                  <a:pt x="1389" y="360"/>
                  <a:pt x="1380" y="360"/>
                </a:cubicBezTo>
                <a:cubicBezTo>
                  <a:pt x="1370" y="360"/>
                  <a:pt x="1362" y="360"/>
                  <a:pt x="1360" y="360"/>
                </a:cubicBezTo>
                <a:cubicBezTo>
                  <a:pt x="1356" y="360"/>
                  <a:pt x="1356" y="360"/>
                  <a:pt x="1340" y="360"/>
                </a:cubicBezTo>
                <a:moveTo>
                  <a:pt x="940" y="160"/>
                </a:moveTo>
                <a:cubicBezTo>
                  <a:pt x="941" y="160"/>
                  <a:pt x="941" y="160"/>
                  <a:pt x="960" y="160"/>
                </a:cubicBezTo>
                <a:cubicBezTo>
                  <a:pt x="964" y="160"/>
                  <a:pt x="995" y="160"/>
                  <a:pt x="1000" y="160"/>
                </a:cubicBezTo>
                <a:cubicBezTo>
                  <a:pt x="1004" y="160"/>
                  <a:pt x="1016" y="160"/>
                  <a:pt x="1020" y="160"/>
                </a:cubicBezTo>
                <a:cubicBezTo>
                  <a:pt x="1022" y="160"/>
                  <a:pt x="1036" y="160"/>
                  <a:pt x="1040" y="160"/>
                </a:cubicBezTo>
                <a:cubicBezTo>
                  <a:pt x="1042" y="160"/>
                  <a:pt x="1055" y="160"/>
                  <a:pt x="1060" y="160"/>
                </a:cubicBezTo>
                <a:cubicBezTo>
                  <a:pt x="1064" y="160"/>
                  <a:pt x="1094" y="159"/>
                  <a:pt x="1100" y="160"/>
                </a:cubicBezTo>
                <a:cubicBezTo>
                  <a:pt x="1105" y="162"/>
                  <a:pt x="1134" y="177"/>
                  <a:pt x="1140" y="180"/>
                </a:cubicBezTo>
                <a:cubicBezTo>
                  <a:pt x="1145" y="183"/>
                  <a:pt x="1172" y="199"/>
                  <a:pt x="1180" y="200"/>
                </a:cubicBezTo>
                <a:cubicBezTo>
                  <a:pt x="1187" y="202"/>
                  <a:pt x="1230" y="197"/>
                  <a:pt x="1240" y="200"/>
                </a:cubicBezTo>
                <a:cubicBezTo>
                  <a:pt x="1249" y="203"/>
                  <a:pt x="1289" y="236"/>
                  <a:pt x="1300" y="240"/>
                </a:cubicBezTo>
                <a:cubicBezTo>
                  <a:pt x="1310" y="245"/>
                  <a:pt x="1366" y="257"/>
                  <a:pt x="1380" y="260"/>
                </a:cubicBezTo>
                <a:cubicBezTo>
                  <a:pt x="1393" y="263"/>
                  <a:pt x="1466" y="277"/>
                  <a:pt x="1480" y="280"/>
                </a:cubicBezTo>
                <a:cubicBezTo>
                  <a:pt x="1493" y="283"/>
                  <a:pt x="1540" y="297"/>
                  <a:pt x="1560" y="300"/>
                </a:cubicBezTo>
                <a:cubicBezTo>
                  <a:pt x="1579" y="303"/>
                  <a:pt x="1719" y="317"/>
                  <a:pt x="1740" y="320"/>
                </a:cubicBezTo>
                <a:cubicBezTo>
                  <a:pt x="1760" y="323"/>
                  <a:pt x="1825" y="337"/>
                  <a:pt x="1840" y="340"/>
                </a:cubicBezTo>
                <a:cubicBezTo>
                  <a:pt x="1855" y="343"/>
                  <a:pt x="1928" y="359"/>
                  <a:pt x="1940" y="360"/>
                </a:cubicBezTo>
                <a:cubicBezTo>
                  <a:pt x="1951" y="362"/>
                  <a:pt x="1988" y="360"/>
                  <a:pt x="2000" y="360"/>
                </a:cubicBezTo>
                <a:cubicBezTo>
                  <a:pt x="2011" y="360"/>
                  <a:pt x="2086" y="360"/>
                  <a:pt x="2100" y="360"/>
                </a:cubicBezTo>
                <a:cubicBezTo>
                  <a:pt x="2113" y="360"/>
                  <a:pt x="2163" y="359"/>
                  <a:pt x="2180" y="360"/>
                </a:cubicBezTo>
                <a:cubicBezTo>
                  <a:pt x="2196" y="362"/>
                  <a:pt x="2305" y="379"/>
                  <a:pt x="2320" y="380"/>
                </a:cubicBezTo>
                <a:cubicBezTo>
                  <a:pt x="2335" y="382"/>
                  <a:pt x="2370" y="380"/>
                  <a:pt x="2380" y="380"/>
                </a:cubicBezTo>
                <a:cubicBezTo>
                  <a:pt x="2389" y="380"/>
                  <a:pt x="2429" y="379"/>
                  <a:pt x="2440" y="380"/>
                </a:cubicBezTo>
                <a:cubicBezTo>
                  <a:pt x="2450" y="382"/>
                  <a:pt x="2510" y="399"/>
                  <a:pt x="2520" y="400"/>
                </a:cubicBezTo>
                <a:cubicBezTo>
                  <a:pt x="2529" y="402"/>
                  <a:pt x="2549" y="399"/>
                  <a:pt x="2560" y="400"/>
                </a:cubicBezTo>
                <a:cubicBezTo>
                  <a:pt x="2570" y="402"/>
                  <a:pt x="2649" y="419"/>
                  <a:pt x="2660" y="420"/>
                </a:cubicBezTo>
                <a:cubicBezTo>
                  <a:pt x="2670" y="422"/>
                  <a:pt x="2692" y="420"/>
                  <a:pt x="2700" y="420"/>
                </a:cubicBezTo>
                <a:cubicBezTo>
                  <a:pt x="2707" y="420"/>
                  <a:pt x="2752" y="420"/>
                  <a:pt x="2760" y="420"/>
                </a:cubicBezTo>
                <a:cubicBezTo>
                  <a:pt x="2767" y="420"/>
                  <a:pt x="2794" y="420"/>
                  <a:pt x="2800" y="420"/>
                </a:cubicBezTo>
                <a:cubicBezTo>
                  <a:pt x="2805" y="420"/>
                  <a:pt x="2832" y="420"/>
                  <a:pt x="2840" y="420"/>
                </a:cubicBezTo>
                <a:cubicBezTo>
                  <a:pt x="2847" y="420"/>
                  <a:pt x="2888" y="420"/>
                  <a:pt x="2900" y="420"/>
                </a:cubicBezTo>
                <a:cubicBezTo>
                  <a:pt x="2911" y="420"/>
                  <a:pt x="2988" y="420"/>
                  <a:pt x="3000" y="420"/>
                </a:cubicBezTo>
                <a:cubicBezTo>
                  <a:pt x="3011" y="420"/>
                  <a:pt x="3050" y="420"/>
                  <a:pt x="3060" y="420"/>
                </a:cubicBezTo>
                <a:cubicBezTo>
                  <a:pt x="3069" y="420"/>
                  <a:pt x="3110" y="420"/>
                  <a:pt x="3120" y="420"/>
                </a:cubicBezTo>
                <a:cubicBezTo>
                  <a:pt x="3129" y="420"/>
                  <a:pt x="3169" y="420"/>
                  <a:pt x="3180" y="420"/>
                </a:cubicBezTo>
                <a:cubicBezTo>
                  <a:pt x="3190" y="420"/>
                  <a:pt x="3245" y="420"/>
                  <a:pt x="3260" y="420"/>
                </a:cubicBezTo>
                <a:cubicBezTo>
                  <a:pt x="3275" y="420"/>
                  <a:pt x="3366" y="420"/>
                  <a:pt x="3380" y="420"/>
                </a:cubicBezTo>
                <a:cubicBezTo>
                  <a:pt x="3393" y="420"/>
                  <a:pt x="3430" y="420"/>
                  <a:pt x="3440" y="420"/>
                </a:cubicBezTo>
                <a:cubicBezTo>
                  <a:pt x="3449" y="420"/>
                  <a:pt x="3490" y="420"/>
                  <a:pt x="3500" y="420"/>
                </a:cubicBezTo>
                <a:cubicBezTo>
                  <a:pt x="3509" y="420"/>
                  <a:pt x="3550" y="420"/>
                  <a:pt x="3560" y="420"/>
                </a:cubicBezTo>
                <a:cubicBezTo>
                  <a:pt x="3569" y="420"/>
                  <a:pt x="3609" y="420"/>
                  <a:pt x="3620" y="420"/>
                </a:cubicBezTo>
                <a:cubicBezTo>
                  <a:pt x="3630" y="420"/>
                  <a:pt x="3690" y="420"/>
                  <a:pt x="3700" y="420"/>
                </a:cubicBezTo>
                <a:cubicBezTo>
                  <a:pt x="3709" y="420"/>
                  <a:pt x="3732" y="420"/>
                  <a:pt x="3740" y="420"/>
                </a:cubicBezTo>
                <a:cubicBezTo>
                  <a:pt x="3747" y="420"/>
                  <a:pt x="3792" y="420"/>
                  <a:pt x="3800" y="420"/>
                </a:cubicBezTo>
                <a:cubicBezTo>
                  <a:pt x="3807" y="420"/>
                  <a:pt x="3834" y="420"/>
                  <a:pt x="3840" y="420"/>
                </a:cubicBezTo>
                <a:cubicBezTo>
                  <a:pt x="3845" y="420"/>
                  <a:pt x="3870" y="420"/>
                  <a:pt x="3880" y="420"/>
                </a:cubicBezTo>
                <a:cubicBezTo>
                  <a:pt x="3889" y="420"/>
                  <a:pt x="3950" y="420"/>
                  <a:pt x="3960" y="420"/>
                </a:cubicBezTo>
                <a:cubicBezTo>
                  <a:pt x="3969" y="420"/>
                  <a:pt x="3995" y="420"/>
                  <a:pt x="4000" y="420"/>
                </a:cubicBezTo>
                <a:cubicBezTo>
                  <a:pt x="4004" y="420"/>
                  <a:pt x="4016" y="420"/>
                  <a:pt x="4020" y="420"/>
                </a:cubicBezTo>
                <a:cubicBezTo>
                  <a:pt x="4022" y="420"/>
                  <a:pt x="4036" y="420"/>
                  <a:pt x="4040" y="420"/>
                </a:cubicBezTo>
                <a:cubicBezTo>
                  <a:pt x="4042" y="420"/>
                  <a:pt x="4056" y="420"/>
                  <a:pt x="4060" y="420"/>
                </a:cubicBezTo>
                <a:cubicBezTo>
                  <a:pt x="4062" y="420"/>
                  <a:pt x="4076" y="420"/>
                  <a:pt x="4080" y="420"/>
                </a:cubicBezTo>
                <a:cubicBezTo>
                  <a:pt x="4082" y="420"/>
                  <a:pt x="4096" y="420"/>
                  <a:pt x="4100" y="420"/>
                </a:cubicBezTo>
                <a:cubicBezTo>
                  <a:pt x="4102" y="420"/>
                  <a:pt x="4116" y="420"/>
                  <a:pt x="4120" y="420"/>
                </a:cubicBezTo>
                <a:cubicBezTo>
                  <a:pt x="4122" y="420"/>
                  <a:pt x="4136" y="420"/>
                  <a:pt x="4140" y="420"/>
                </a:cubicBezTo>
                <a:cubicBezTo>
                  <a:pt x="4142" y="420"/>
                  <a:pt x="4156" y="420"/>
                  <a:pt x="4160" y="420"/>
                </a:cubicBezTo>
                <a:cubicBezTo>
                  <a:pt x="4162" y="420"/>
                  <a:pt x="4176" y="420"/>
                  <a:pt x="4180" y="420"/>
                </a:cubicBezTo>
                <a:cubicBezTo>
                  <a:pt x="4182" y="420"/>
                  <a:pt x="4195" y="420"/>
                  <a:pt x="4200" y="420"/>
                </a:cubicBezTo>
                <a:cubicBezTo>
                  <a:pt x="4204" y="420"/>
                  <a:pt x="4235" y="420"/>
                  <a:pt x="4240" y="420"/>
                </a:cubicBezTo>
                <a:cubicBezTo>
                  <a:pt x="4244" y="420"/>
                  <a:pt x="4255" y="420"/>
                  <a:pt x="4260" y="420"/>
                </a:cubicBezTo>
                <a:cubicBezTo>
                  <a:pt x="4264" y="420"/>
                  <a:pt x="4295" y="420"/>
                  <a:pt x="4300" y="420"/>
                </a:cubicBezTo>
                <a:cubicBezTo>
                  <a:pt x="4304" y="420"/>
                  <a:pt x="4315" y="420"/>
                  <a:pt x="4320" y="420"/>
                </a:cubicBezTo>
                <a:cubicBezTo>
                  <a:pt x="4324" y="420"/>
                  <a:pt x="4354" y="420"/>
                  <a:pt x="4360" y="420"/>
                </a:cubicBezTo>
                <a:cubicBezTo>
                  <a:pt x="4365" y="420"/>
                  <a:pt x="4394" y="420"/>
                  <a:pt x="4400" y="420"/>
                </a:cubicBezTo>
                <a:cubicBezTo>
                  <a:pt x="4405" y="420"/>
                  <a:pt x="4434" y="420"/>
                  <a:pt x="4440" y="420"/>
                </a:cubicBezTo>
                <a:cubicBezTo>
                  <a:pt x="4445" y="420"/>
                  <a:pt x="4474" y="420"/>
                  <a:pt x="4480" y="420"/>
                </a:cubicBezTo>
                <a:cubicBezTo>
                  <a:pt x="4485" y="420"/>
                  <a:pt x="4515" y="420"/>
                  <a:pt x="4520" y="420"/>
                </a:cubicBezTo>
                <a:cubicBezTo>
                  <a:pt x="4524" y="420"/>
                  <a:pt x="4536" y="420"/>
                  <a:pt x="4540" y="420"/>
                </a:cubicBezTo>
                <a:cubicBezTo>
                  <a:pt x="4542" y="420"/>
                  <a:pt x="4556" y="420"/>
                  <a:pt x="4560" y="420"/>
                </a:cubicBezTo>
                <a:cubicBezTo>
                  <a:pt x="4562" y="420"/>
                  <a:pt x="4576" y="420"/>
                  <a:pt x="4580" y="420"/>
                </a:cubicBezTo>
                <a:cubicBezTo>
                  <a:pt x="4582" y="420"/>
                  <a:pt x="4596" y="420"/>
                  <a:pt x="4600" y="420"/>
                </a:cubicBezTo>
                <a:cubicBezTo>
                  <a:pt x="4602" y="420"/>
                  <a:pt x="4616" y="420"/>
                  <a:pt x="4620" y="420"/>
                </a:cubicBezTo>
                <a:cubicBezTo>
                  <a:pt x="4622" y="420"/>
                  <a:pt x="4636" y="419"/>
                  <a:pt x="4640" y="420"/>
                </a:cubicBezTo>
                <a:cubicBezTo>
                  <a:pt x="4642" y="422"/>
                  <a:pt x="4656" y="439"/>
                  <a:pt x="4660" y="440"/>
                </a:cubicBezTo>
                <a:cubicBezTo>
                  <a:pt x="4662" y="442"/>
                  <a:pt x="4676" y="440"/>
                  <a:pt x="4680" y="440"/>
                </a:cubicBezTo>
                <a:cubicBezTo>
                  <a:pt x="4682" y="440"/>
                  <a:pt x="4696" y="439"/>
                  <a:pt x="4700" y="440"/>
                </a:cubicBezTo>
                <a:cubicBezTo>
                  <a:pt x="4702" y="442"/>
                  <a:pt x="4714" y="459"/>
                  <a:pt x="4720" y="460"/>
                </a:cubicBezTo>
                <a:cubicBezTo>
                  <a:pt x="4725" y="462"/>
                  <a:pt x="4775" y="459"/>
                  <a:pt x="4780" y="460"/>
                </a:cubicBezTo>
                <a:cubicBezTo>
                  <a:pt x="4784" y="462"/>
                  <a:pt x="4776" y="477"/>
                  <a:pt x="4780" y="480"/>
                </a:cubicBezTo>
                <a:cubicBezTo>
                  <a:pt x="4782" y="483"/>
                  <a:pt x="4814" y="499"/>
                  <a:pt x="4820" y="500"/>
                </a:cubicBezTo>
                <a:cubicBezTo>
                  <a:pt x="4825" y="502"/>
                  <a:pt x="4854" y="499"/>
                  <a:pt x="4860" y="500"/>
                </a:cubicBezTo>
                <a:cubicBezTo>
                  <a:pt x="4865" y="502"/>
                  <a:pt x="4896" y="517"/>
                  <a:pt x="4900" y="520"/>
                </a:cubicBezTo>
                <a:cubicBezTo>
                  <a:pt x="4902" y="523"/>
                  <a:pt x="4901" y="539"/>
                  <a:pt x="4900" y="540"/>
                </a:cubicBezTo>
                <a:cubicBezTo>
                  <a:pt x="4898" y="542"/>
                  <a:pt x="4882" y="540"/>
                  <a:pt x="4880" y="540"/>
                </a:cubicBezTo>
                <a:cubicBezTo>
                  <a:pt x="4876" y="540"/>
                  <a:pt x="4862" y="540"/>
                  <a:pt x="4860" y="540"/>
                </a:cubicBezTo>
                <a:cubicBezTo>
                  <a:pt x="4856" y="540"/>
                  <a:pt x="4842" y="540"/>
                  <a:pt x="4840" y="540"/>
                </a:cubicBezTo>
                <a:cubicBezTo>
                  <a:pt x="4836" y="540"/>
                  <a:pt x="4822" y="540"/>
                  <a:pt x="4820" y="540"/>
                </a:cubicBezTo>
                <a:cubicBezTo>
                  <a:pt x="4816" y="540"/>
                  <a:pt x="4802" y="540"/>
                  <a:pt x="4800" y="540"/>
                </a:cubicBezTo>
                <a:cubicBezTo>
                  <a:pt x="4796" y="540"/>
                  <a:pt x="4782" y="540"/>
                  <a:pt x="4780" y="540"/>
                </a:cubicBezTo>
                <a:cubicBezTo>
                  <a:pt x="4776" y="540"/>
                  <a:pt x="4769" y="540"/>
                  <a:pt x="4760" y="540"/>
                </a:cubicBezTo>
                <a:cubicBezTo>
                  <a:pt x="4750" y="540"/>
                  <a:pt x="4670" y="540"/>
                  <a:pt x="4660" y="540"/>
                </a:cubicBezTo>
                <a:cubicBezTo>
                  <a:pt x="4649" y="540"/>
                  <a:pt x="4624" y="540"/>
                  <a:pt x="4620" y="540"/>
                </a:cubicBezTo>
                <a:cubicBezTo>
                  <a:pt x="4615" y="540"/>
                  <a:pt x="4604" y="542"/>
                  <a:pt x="4600" y="540"/>
                </a:cubicBezTo>
                <a:cubicBezTo>
                  <a:pt x="4595" y="539"/>
                  <a:pt x="4564" y="523"/>
                  <a:pt x="4560" y="520"/>
                </a:cubicBezTo>
                <a:cubicBezTo>
                  <a:pt x="4555" y="517"/>
                  <a:pt x="4542" y="502"/>
                  <a:pt x="4540" y="500"/>
                </a:cubicBezTo>
                <a:cubicBezTo>
                  <a:pt x="4536" y="499"/>
                  <a:pt x="4524" y="500"/>
                  <a:pt x="4520" y="500"/>
                </a:cubicBezTo>
                <a:cubicBezTo>
                  <a:pt x="4515" y="500"/>
                  <a:pt x="4485" y="500"/>
                  <a:pt x="4480" y="500"/>
                </a:cubicBezTo>
                <a:cubicBezTo>
                  <a:pt x="4474" y="500"/>
                  <a:pt x="4444" y="500"/>
                  <a:pt x="4440" y="500"/>
                </a:cubicBezTo>
                <a:cubicBezTo>
                  <a:pt x="4435" y="500"/>
                  <a:pt x="4425" y="502"/>
                  <a:pt x="4420" y="500"/>
                </a:cubicBezTo>
                <a:cubicBezTo>
                  <a:pt x="4414" y="499"/>
                  <a:pt x="4367" y="483"/>
                  <a:pt x="4360" y="480"/>
                </a:cubicBezTo>
                <a:cubicBezTo>
                  <a:pt x="4352" y="477"/>
                  <a:pt x="4329" y="462"/>
                  <a:pt x="4320" y="460"/>
                </a:cubicBezTo>
                <a:cubicBezTo>
                  <a:pt x="4310" y="459"/>
                  <a:pt x="4250" y="460"/>
                  <a:pt x="4240" y="460"/>
                </a:cubicBezTo>
                <a:cubicBezTo>
                  <a:pt x="4229" y="460"/>
                  <a:pt x="4189" y="460"/>
                  <a:pt x="4180" y="460"/>
                </a:cubicBezTo>
                <a:cubicBezTo>
                  <a:pt x="4170" y="460"/>
                  <a:pt x="4129" y="460"/>
                  <a:pt x="4120" y="460"/>
                </a:cubicBezTo>
                <a:cubicBezTo>
                  <a:pt x="4110" y="460"/>
                  <a:pt x="4067" y="460"/>
                  <a:pt x="4060" y="460"/>
                </a:cubicBezTo>
                <a:cubicBezTo>
                  <a:pt x="4052" y="460"/>
                  <a:pt x="4029" y="460"/>
                  <a:pt x="4020" y="460"/>
                </a:cubicBezTo>
                <a:cubicBezTo>
                  <a:pt x="4010" y="460"/>
                  <a:pt x="3947" y="460"/>
                  <a:pt x="3940" y="460"/>
                </a:cubicBezTo>
                <a:cubicBezTo>
                  <a:pt x="3932" y="460"/>
                  <a:pt x="3922" y="460"/>
                  <a:pt x="3920" y="460"/>
                </a:cubicBezTo>
                <a:cubicBezTo>
                  <a:pt x="3916" y="460"/>
                  <a:pt x="3916" y="460"/>
                  <a:pt x="3900" y="460"/>
                </a:cubicBezTo>
              </a:path>
            </a:pathLst>
          </a:custGeom>
          <a:noFill/>
          <a:ln w="762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" name="group 4"/>
          <p:cNvGrpSpPr/>
          <p:nvPr/>
        </p:nvGrpSpPr>
        <p:grpSpPr>
          <a:xfrm rot="21600000">
            <a:off x="9193356" y="2180023"/>
            <a:ext cx="1046891" cy="1656052"/>
            <a:chOff x="0" y="0"/>
            <a:chExt cx="1046891" cy="1656052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046891" cy="1656052"/>
            </a:xfrm>
            <a:prstGeom prst="rect">
              <a:avLst/>
            </a:prstGeom>
          </p:spPr>
        </p:pic>
        <p:sp>
          <p:nvSpPr>
            <p:cNvPr id="22" name="textbox 22"/>
            <p:cNvSpPr/>
            <p:nvPr/>
          </p:nvSpPr>
          <p:spPr>
            <a:xfrm>
              <a:off x="-12700" y="-12700"/>
              <a:ext cx="1072514" cy="178816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marL="447040" algn="l" rtl="0" eaLnBrk="0">
                <a:lnSpc>
                  <a:spcPct val="85000"/>
                </a:lnSpc>
                <a:spcBef>
                  <a:spcPts val="5"/>
                </a:spcBef>
              </a:pPr>
              <a:r>
                <a:rPr sz="3700" b="1" kern="0" spc="-20" dirty="0">
                  <a:solidFill>
                    <a:srgbClr val="646F75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</a:t>
              </a:r>
              <a:endParaRPr lang="en-US" altLang="en-US" sz="3700" dirty="0"/>
            </a:p>
          </p:txBody>
        </p:sp>
      </p:grpSp>
      <p:grpSp>
        <p:nvGrpSpPr>
          <p:cNvPr id="6" name="group 6"/>
          <p:cNvGrpSpPr/>
          <p:nvPr/>
        </p:nvGrpSpPr>
        <p:grpSpPr>
          <a:xfrm rot="21600000">
            <a:off x="5494709" y="2174676"/>
            <a:ext cx="1046890" cy="1656052"/>
            <a:chOff x="0" y="0"/>
            <a:chExt cx="1046890" cy="1656052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1046890" cy="1656052"/>
            </a:xfrm>
            <a:prstGeom prst="rect">
              <a:avLst/>
            </a:prstGeom>
          </p:spPr>
        </p:pic>
        <p:sp>
          <p:nvSpPr>
            <p:cNvPr id="26" name="textbox 26"/>
            <p:cNvSpPr/>
            <p:nvPr/>
          </p:nvSpPr>
          <p:spPr>
            <a:xfrm>
              <a:off x="-12700" y="-12700"/>
              <a:ext cx="1072514" cy="178816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marL="442595" algn="l" rtl="0" eaLnBrk="0">
                <a:lnSpc>
                  <a:spcPct val="86000"/>
                </a:lnSpc>
                <a:spcBef>
                  <a:spcPts val="5"/>
                </a:spcBef>
              </a:pPr>
              <a:r>
                <a:rPr sz="3700" b="1" kern="0" spc="-20" dirty="0">
                  <a:solidFill>
                    <a:srgbClr val="646F75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endParaRPr lang="en-US" altLang="en-US" sz="3700"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21600000">
            <a:off x="3655813" y="2174676"/>
            <a:ext cx="1046890" cy="1656052"/>
            <a:chOff x="0" y="0"/>
            <a:chExt cx="1046890" cy="1656052"/>
          </a:xfrm>
        </p:grpSpPr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046890" cy="1656052"/>
            </a:xfrm>
            <a:prstGeom prst="rect">
              <a:avLst/>
            </a:prstGeom>
          </p:spPr>
        </p:pic>
        <p:sp>
          <p:nvSpPr>
            <p:cNvPr id="30" name="textbox 30"/>
            <p:cNvSpPr/>
            <p:nvPr/>
          </p:nvSpPr>
          <p:spPr>
            <a:xfrm>
              <a:off x="-12700" y="-12700"/>
              <a:ext cx="1072514" cy="179451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397510" algn="l" rtl="0" eaLnBrk="0">
                <a:lnSpc>
                  <a:spcPct val="86000"/>
                </a:lnSpc>
              </a:pPr>
              <a:r>
                <a:rPr sz="3700" b="1" kern="0" spc="-20" dirty="0">
                  <a:solidFill>
                    <a:srgbClr val="646F75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endParaRPr lang="en-US" altLang="en-US" sz="3700" dirty="0"/>
            </a:p>
          </p:txBody>
        </p:sp>
      </p:grpSp>
      <p:grpSp>
        <p:nvGrpSpPr>
          <p:cNvPr id="10" name="group 10"/>
          <p:cNvGrpSpPr/>
          <p:nvPr/>
        </p:nvGrpSpPr>
        <p:grpSpPr>
          <a:xfrm rot="21600000">
            <a:off x="7333753" y="2174676"/>
            <a:ext cx="1046597" cy="1656052"/>
            <a:chOff x="0" y="0"/>
            <a:chExt cx="1046597" cy="1656052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1046597" cy="1656052"/>
            </a:xfrm>
            <a:prstGeom prst="rect">
              <a:avLst/>
            </a:prstGeom>
          </p:spPr>
        </p:pic>
        <p:sp>
          <p:nvSpPr>
            <p:cNvPr id="34" name="textbox 34"/>
            <p:cNvSpPr/>
            <p:nvPr/>
          </p:nvSpPr>
          <p:spPr>
            <a:xfrm>
              <a:off x="-12700" y="-12700"/>
              <a:ext cx="1072514" cy="179451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marL="347980" algn="l" rtl="0" eaLnBrk="0">
                <a:lnSpc>
                  <a:spcPct val="85000"/>
                </a:lnSpc>
                <a:spcBef>
                  <a:spcPts val="5"/>
                </a:spcBef>
              </a:pPr>
              <a:r>
                <a:rPr sz="3700" b="1" kern="0" spc="-20" dirty="0">
                  <a:solidFill>
                    <a:srgbClr val="646F75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endParaRPr lang="en-US" altLang="en-US" sz="3700" dirty="0"/>
            </a:p>
          </p:txBody>
        </p:sp>
      </p:grpSp>
      <p:grpSp>
        <p:nvGrpSpPr>
          <p:cNvPr id="12" name="group 12"/>
          <p:cNvGrpSpPr/>
          <p:nvPr/>
        </p:nvGrpSpPr>
        <p:grpSpPr>
          <a:xfrm rot="21600000">
            <a:off x="1817063" y="2174676"/>
            <a:ext cx="1046597" cy="1656052"/>
            <a:chOff x="0" y="0"/>
            <a:chExt cx="1046597" cy="1656052"/>
          </a:xfrm>
        </p:grpSpPr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1046597" cy="1656052"/>
            </a:xfrm>
            <a:prstGeom prst="rect">
              <a:avLst/>
            </a:prstGeom>
          </p:spPr>
        </p:pic>
        <p:sp>
          <p:nvSpPr>
            <p:cNvPr id="38" name="textbox 38"/>
            <p:cNvSpPr/>
            <p:nvPr/>
          </p:nvSpPr>
          <p:spPr>
            <a:xfrm>
              <a:off x="-12700" y="-12700"/>
              <a:ext cx="1072514" cy="179451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417195" algn="l" rtl="0" eaLnBrk="0">
                <a:lnSpc>
                  <a:spcPct val="86000"/>
                </a:lnSpc>
              </a:pPr>
              <a:r>
                <a:rPr sz="3700" b="1" kern="0" spc="-2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lang="en-US" altLang="en-US" sz="3700" dirty="0"/>
            </a:p>
          </p:txBody>
        </p:sp>
      </p:grpSp>
      <p:pic>
        <p:nvPicPr>
          <p:cNvPr id="40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  <p:sp>
        <p:nvSpPr>
          <p:cNvPr id="42" name="textbox 42"/>
          <p:cNvSpPr/>
          <p:nvPr/>
        </p:nvSpPr>
        <p:spPr>
          <a:xfrm>
            <a:off x="335460" y="399773"/>
            <a:ext cx="695325" cy="3943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0000"/>
              </a:lnSpc>
            </a:pPr>
            <a:r>
              <a:rPr sz="2700" b="1" kern="0" spc="-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lang="en-US" altLang="en-US" sz="2700" dirty="0"/>
          </a:p>
        </p:txBody>
      </p:sp>
      <p:sp>
        <p:nvSpPr>
          <p:cNvPr id="44" name="textbox 44"/>
          <p:cNvSpPr/>
          <p:nvPr/>
        </p:nvSpPr>
        <p:spPr>
          <a:xfrm>
            <a:off x="1924672" y="4333448"/>
            <a:ext cx="833755" cy="2444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b="1" kern="0" spc="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背景需求</a:t>
            </a:r>
            <a:endParaRPr lang="en-US" altLang="en-US" sz="1500" dirty="0"/>
          </a:p>
        </p:txBody>
      </p:sp>
      <p:sp>
        <p:nvSpPr>
          <p:cNvPr id="46" name="textbox 46"/>
          <p:cNvSpPr/>
          <p:nvPr/>
        </p:nvSpPr>
        <p:spPr>
          <a:xfrm>
            <a:off x="5687016" y="4376790"/>
            <a:ext cx="703580" cy="2120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1300" kern="0" spc="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业务应用</a:t>
            </a:r>
            <a:endParaRPr lang="en-US" altLang="en-US" sz="1300" dirty="0"/>
          </a:p>
        </p:txBody>
      </p:sp>
      <p:sp>
        <p:nvSpPr>
          <p:cNvPr id="48" name="textbox 48"/>
          <p:cNvSpPr/>
          <p:nvPr/>
        </p:nvSpPr>
        <p:spPr>
          <a:xfrm>
            <a:off x="7508989" y="4377132"/>
            <a:ext cx="705484" cy="2114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1300" kern="0" spc="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方案优势</a:t>
            </a:r>
            <a:endParaRPr lang="en-US" altLang="en-US" sz="1300" dirty="0"/>
          </a:p>
        </p:txBody>
      </p:sp>
      <p:sp>
        <p:nvSpPr>
          <p:cNvPr id="50" name="textbox 50"/>
          <p:cNvSpPr/>
          <p:nvPr/>
        </p:nvSpPr>
        <p:spPr>
          <a:xfrm>
            <a:off x="3845586" y="4377132"/>
            <a:ext cx="705484" cy="2114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1300" kern="0" spc="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方案设计</a:t>
            </a:r>
            <a:endParaRPr lang="en-US" altLang="en-US" sz="1300" dirty="0"/>
          </a:p>
        </p:txBody>
      </p:sp>
      <p:sp>
        <p:nvSpPr>
          <p:cNvPr id="52" name="textbox 52"/>
          <p:cNvSpPr/>
          <p:nvPr/>
        </p:nvSpPr>
        <p:spPr>
          <a:xfrm>
            <a:off x="9368929" y="4385042"/>
            <a:ext cx="701675" cy="2089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1300" kern="0" spc="2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典型项目</a:t>
            </a:r>
            <a:endParaRPr lang="en-US" altLang="en-US" sz="1300" dirty="0"/>
          </a:p>
        </p:txBody>
      </p:sp>
      <p:pic>
        <p:nvPicPr>
          <p:cNvPr id="54" name="pictur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99311" y="4064291"/>
            <a:ext cx="1476375" cy="9525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3394925" y="4059199"/>
            <a:ext cx="1476375" cy="9525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5190528" y="4054094"/>
            <a:ext cx="1476375" cy="9525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6986143" y="4049001"/>
            <a:ext cx="1476374" cy="9525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8889175" y="4059440"/>
            <a:ext cx="1476374" cy="952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241675" y="4577715"/>
            <a:ext cx="3861435" cy="2419384"/>
            <a:chOff x="6904" y="6736"/>
            <a:chExt cx="5532" cy="4214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8079" y="6736"/>
              <a:ext cx="2766" cy="3058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>
              <p:custDataLst>
                <p:tags r:id="rId15"/>
              </p:custDataLst>
            </p:nvPr>
          </p:nvSpPr>
          <p:spPr>
            <a:xfrm>
              <a:off x="6904" y="10041"/>
              <a:ext cx="5532" cy="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 b="1">
                  <a:solidFill>
                    <a:srgbClr val="C00000"/>
                  </a:solidFill>
                </a:rPr>
                <a:t>加入星球获取更多更全的数智化解决方案</a:t>
              </a:r>
              <a:endParaRPr lang="zh-CN" altLang="en-US" sz="1400" b="1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072" name="picture 10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2" name="group 112"/>
          <p:cNvGrpSpPr/>
          <p:nvPr/>
        </p:nvGrpSpPr>
        <p:grpSpPr>
          <a:xfrm rot="21600000">
            <a:off x="5502732" y="4983479"/>
            <a:ext cx="3098724" cy="1141476"/>
            <a:chOff x="0" y="0"/>
            <a:chExt cx="3098724" cy="1141476"/>
          </a:xfrm>
        </p:grpSpPr>
        <p:grpSp>
          <p:nvGrpSpPr>
            <p:cNvPr id="114" name="group 114"/>
            <p:cNvGrpSpPr/>
            <p:nvPr/>
          </p:nvGrpSpPr>
          <p:grpSpPr>
            <a:xfrm rot="21600000">
              <a:off x="706043" y="0"/>
              <a:ext cx="2392680" cy="1141476"/>
              <a:chOff x="0" y="0"/>
              <a:chExt cx="2392680" cy="1141476"/>
            </a:xfrm>
          </p:grpSpPr>
          <p:sp>
            <p:nvSpPr>
              <p:cNvPr id="1074" name="path"/>
              <p:cNvSpPr/>
              <p:nvPr/>
            </p:nvSpPr>
            <p:spPr>
              <a:xfrm>
                <a:off x="0" y="0"/>
                <a:ext cx="2164079" cy="1139951"/>
              </a:xfrm>
              <a:custGeom>
                <a:avLst/>
                <a:gdLst/>
                <a:ahLst/>
                <a:cxnLst/>
                <a:rect l="0" t="0" r="0" b="0"/>
                <a:pathLst>
                  <a:path w="3407" h="1795">
                    <a:moveTo>
                      <a:pt x="0" y="0"/>
                    </a:moveTo>
                    <a:lnTo>
                      <a:pt x="3407" y="0"/>
                    </a:lnTo>
                    <a:lnTo>
                      <a:pt x="3407" y="1795"/>
                    </a:lnTo>
                    <a:lnTo>
                      <a:pt x="0" y="1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70196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6" name="path"/>
              <p:cNvSpPr/>
              <p:nvPr/>
            </p:nvSpPr>
            <p:spPr>
              <a:xfrm>
                <a:off x="2164080" y="640079"/>
                <a:ext cx="228600" cy="501396"/>
              </a:xfrm>
              <a:custGeom>
                <a:avLst/>
                <a:gdLst/>
                <a:ahLst/>
                <a:cxnLst/>
                <a:rect l="0" t="0" r="0" b="0"/>
                <a:pathLst>
                  <a:path w="360" h="789">
                    <a:moveTo>
                      <a:pt x="0" y="0"/>
                    </a:moveTo>
                    <a:lnTo>
                      <a:pt x="0" y="789"/>
                    </a:lnTo>
                    <a:lnTo>
                      <a:pt x="3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4040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78" name="textbox 1078"/>
            <p:cNvSpPr/>
            <p:nvPr/>
          </p:nvSpPr>
          <p:spPr>
            <a:xfrm>
              <a:off x="787060" y="475881"/>
              <a:ext cx="2004060" cy="60705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7000"/>
                </a:lnSpc>
              </a:pPr>
              <a:endParaRPr lang="en-US" altLang="en-US" sz="100" dirty="0"/>
            </a:p>
            <a:p>
              <a:pPr marL="730885" algn="l" rtl="0" eaLnBrk="0">
                <a:lnSpc>
                  <a:spcPct val="90000"/>
                </a:lnSpc>
              </a:pPr>
              <a:r>
                <a:rPr sz="20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入场</a:t>
              </a:r>
              <a:endParaRPr lang="en-US" altLang="en-US" sz="2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800" dirty="0"/>
            </a:p>
            <a:p>
              <a:pPr marL="12700" algn="l" rtl="0" eaLnBrk="0">
                <a:lnSpc>
                  <a:spcPct val="98000"/>
                </a:lnSpc>
                <a:spcBef>
                  <a:spcPts val="5"/>
                </a:spcBef>
              </a:pPr>
              <a:r>
                <a:rPr sz="12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识别为访客车 ，凭车牌入场</a:t>
              </a:r>
              <a:endParaRPr lang="en-US" altLang="en-US" sz="1200" dirty="0"/>
            </a:p>
          </p:txBody>
        </p:sp>
        <p:sp>
          <p:nvSpPr>
            <p:cNvPr id="1080" name="path"/>
            <p:cNvSpPr/>
            <p:nvPr/>
          </p:nvSpPr>
          <p:spPr>
            <a:xfrm>
              <a:off x="1604086" y="126872"/>
              <a:ext cx="368083" cy="231241"/>
            </a:xfrm>
            <a:custGeom>
              <a:avLst/>
              <a:gdLst/>
              <a:ahLst/>
              <a:cxnLst/>
              <a:rect l="0" t="0" r="0" b="0"/>
              <a:pathLst>
                <a:path w="579" h="364">
                  <a:moveTo>
                    <a:pt x="489" y="260"/>
                  </a:moveTo>
                  <a:cubicBezTo>
                    <a:pt x="494" y="260"/>
                    <a:pt x="498" y="263"/>
                    <a:pt x="498" y="267"/>
                  </a:cubicBezTo>
                  <a:lnTo>
                    <a:pt x="498" y="285"/>
                  </a:lnTo>
                  <a:lnTo>
                    <a:pt x="520" y="285"/>
                  </a:lnTo>
                  <a:cubicBezTo>
                    <a:pt x="525" y="285"/>
                    <a:pt x="529" y="288"/>
                    <a:pt x="529" y="292"/>
                  </a:cubicBezTo>
                  <a:cubicBezTo>
                    <a:pt x="529" y="296"/>
                    <a:pt x="525" y="300"/>
                    <a:pt x="520" y="300"/>
                  </a:cubicBezTo>
                  <a:lnTo>
                    <a:pt x="498" y="300"/>
                  </a:lnTo>
                  <a:lnTo>
                    <a:pt x="498" y="317"/>
                  </a:lnTo>
                  <a:cubicBezTo>
                    <a:pt x="498" y="321"/>
                    <a:pt x="494" y="324"/>
                    <a:pt x="489" y="324"/>
                  </a:cubicBezTo>
                  <a:cubicBezTo>
                    <a:pt x="484" y="324"/>
                    <a:pt x="479" y="321"/>
                    <a:pt x="479" y="317"/>
                  </a:cubicBezTo>
                  <a:lnTo>
                    <a:pt x="479" y="300"/>
                  </a:lnTo>
                  <a:lnTo>
                    <a:pt x="458" y="300"/>
                  </a:lnTo>
                  <a:cubicBezTo>
                    <a:pt x="453" y="300"/>
                    <a:pt x="448" y="296"/>
                    <a:pt x="448" y="292"/>
                  </a:cubicBezTo>
                  <a:cubicBezTo>
                    <a:pt x="448" y="288"/>
                    <a:pt x="453" y="285"/>
                    <a:pt x="458" y="285"/>
                  </a:cubicBezTo>
                  <a:lnTo>
                    <a:pt x="479" y="285"/>
                  </a:lnTo>
                  <a:lnTo>
                    <a:pt x="479" y="267"/>
                  </a:lnTo>
                  <a:cubicBezTo>
                    <a:pt x="479" y="263"/>
                    <a:pt x="484" y="260"/>
                    <a:pt x="489" y="260"/>
                  </a:cubicBezTo>
                  <a:moveTo>
                    <a:pt x="489" y="235"/>
                  </a:moveTo>
                  <a:cubicBezTo>
                    <a:pt x="449" y="235"/>
                    <a:pt x="417" y="261"/>
                    <a:pt x="417" y="292"/>
                  </a:cubicBezTo>
                  <a:cubicBezTo>
                    <a:pt x="417" y="323"/>
                    <a:pt x="449" y="349"/>
                    <a:pt x="489" y="349"/>
                  </a:cubicBezTo>
                  <a:cubicBezTo>
                    <a:pt x="528" y="349"/>
                    <a:pt x="560" y="323"/>
                    <a:pt x="560" y="292"/>
                  </a:cubicBezTo>
                  <a:cubicBezTo>
                    <a:pt x="560" y="261"/>
                    <a:pt x="528" y="235"/>
                    <a:pt x="489" y="235"/>
                  </a:cubicBezTo>
                  <a:moveTo>
                    <a:pt x="489" y="221"/>
                  </a:moveTo>
                  <a:cubicBezTo>
                    <a:pt x="539" y="221"/>
                    <a:pt x="579" y="253"/>
                    <a:pt x="579" y="292"/>
                  </a:cubicBezTo>
                  <a:cubicBezTo>
                    <a:pt x="579" y="332"/>
                    <a:pt x="539" y="364"/>
                    <a:pt x="489" y="364"/>
                  </a:cubicBezTo>
                  <a:cubicBezTo>
                    <a:pt x="439" y="364"/>
                    <a:pt x="398" y="332"/>
                    <a:pt x="398" y="292"/>
                  </a:cubicBezTo>
                  <a:cubicBezTo>
                    <a:pt x="398" y="253"/>
                    <a:pt x="439" y="221"/>
                    <a:pt x="489" y="221"/>
                  </a:cubicBezTo>
                  <a:moveTo>
                    <a:pt x="352" y="151"/>
                  </a:moveTo>
                  <a:cubicBezTo>
                    <a:pt x="397" y="151"/>
                    <a:pt x="440" y="168"/>
                    <a:pt x="468" y="197"/>
                  </a:cubicBezTo>
                  <a:cubicBezTo>
                    <a:pt x="471" y="200"/>
                    <a:pt x="470" y="204"/>
                    <a:pt x="466" y="207"/>
                  </a:cubicBezTo>
                  <a:cubicBezTo>
                    <a:pt x="464" y="208"/>
                    <a:pt x="462" y="209"/>
                    <a:pt x="460" y="209"/>
                  </a:cubicBezTo>
                  <a:cubicBezTo>
                    <a:pt x="457" y="209"/>
                    <a:pt x="455" y="208"/>
                    <a:pt x="453" y="206"/>
                  </a:cubicBezTo>
                  <a:cubicBezTo>
                    <a:pt x="428" y="181"/>
                    <a:pt x="391" y="166"/>
                    <a:pt x="352" y="166"/>
                  </a:cubicBezTo>
                  <a:cubicBezTo>
                    <a:pt x="326" y="166"/>
                    <a:pt x="301" y="172"/>
                    <a:pt x="280" y="184"/>
                  </a:cubicBezTo>
                  <a:cubicBezTo>
                    <a:pt x="276" y="186"/>
                    <a:pt x="270" y="185"/>
                    <a:pt x="267" y="182"/>
                  </a:cubicBezTo>
                  <a:cubicBezTo>
                    <a:pt x="264" y="178"/>
                    <a:pt x="265" y="174"/>
                    <a:pt x="270" y="171"/>
                  </a:cubicBezTo>
                  <a:cubicBezTo>
                    <a:pt x="294" y="158"/>
                    <a:pt x="322" y="151"/>
                    <a:pt x="352" y="151"/>
                  </a:cubicBezTo>
                  <a:moveTo>
                    <a:pt x="146" y="151"/>
                  </a:moveTo>
                  <a:cubicBezTo>
                    <a:pt x="227" y="151"/>
                    <a:pt x="292" y="204"/>
                    <a:pt x="292" y="267"/>
                  </a:cubicBezTo>
                  <a:cubicBezTo>
                    <a:pt x="292" y="272"/>
                    <a:pt x="288" y="275"/>
                    <a:pt x="283" y="275"/>
                  </a:cubicBezTo>
                  <a:cubicBezTo>
                    <a:pt x="278" y="275"/>
                    <a:pt x="274" y="272"/>
                    <a:pt x="274" y="267"/>
                  </a:cubicBezTo>
                  <a:cubicBezTo>
                    <a:pt x="274" y="212"/>
                    <a:pt x="216" y="166"/>
                    <a:pt x="146" y="166"/>
                  </a:cubicBezTo>
                  <a:cubicBezTo>
                    <a:pt x="76" y="166"/>
                    <a:pt x="18" y="212"/>
                    <a:pt x="18" y="267"/>
                  </a:cubicBezTo>
                  <a:cubicBezTo>
                    <a:pt x="18" y="272"/>
                    <a:pt x="14" y="275"/>
                    <a:pt x="9" y="275"/>
                  </a:cubicBezTo>
                  <a:cubicBezTo>
                    <a:pt x="4" y="275"/>
                    <a:pt x="0" y="272"/>
                    <a:pt x="0" y="267"/>
                  </a:cubicBezTo>
                  <a:cubicBezTo>
                    <a:pt x="0" y="204"/>
                    <a:pt x="65" y="151"/>
                    <a:pt x="146" y="151"/>
                  </a:cubicBezTo>
                  <a:moveTo>
                    <a:pt x="352" y="14"/>
                  </a:moveTo>
                  <a:cubicBezTo>
                    <a:pt x="319" y="14"/>
                    <a:pt x="292" y="35"/>
                    <a:pt x="292" y="61"/>
                  </a:cubicBezTo>
                  <a:cubicBezTo>
                    <a:pt x="292" y="87"/>
                    <a:pt x="319" y="108"/>
                    <a:pt x="352" y="108"/>
                  </a:cubicBezTo>
                  <a:cubicBezTo>
                    <a:pt x="384" y="108"/>
                    <a:pt x="411" y="87"/>
                    <a:pt x="411" y="61"/>
                  </a:cubicBezTo>
                  <a:cubicBezTo>
                    <a:pt x="411" y="35"/>
                    <a:pt x="384" y="14"/>
                    <a:pt x="352" y="14"/>
                  </a:cubicBezTo>
                  <a:moveTo>
                    <a:pt x="146" y="14"/>
                  </a:moveTo>
                  <a:cubicBezTo>
                    <a:pt x="113" y="14"/>
                    <a:pt x="87" y="35"/>
                    <a:pt x="87" y="61"/>
                  </a:cubicBezTo>
                  <a:cubicBezTo>
                    <a:pt x="87" y="87"/>
                    <a:pt x="113" y="108"/>
                    <a:pt x="146" y="108"/>
                  </a:cubicBezTo>
                  <a:cubicBezTo>
                    <a:pt x="179" y="108"/>
                    <a:pt x="205" y="87"/>
                    <a:pt x="205" y="61"/>
                  </a:cubicBezTo>
                  <a:cubicBezTo>
                    <a:pt x="205" y="35"/>
                    <a:pt x="179" y="14"/>
                    <a:pt x="146" y="14"/>
                  </a:cubicBezTo>
                  <a:moveTo>
                    <a:pt x="352" y="0"/>
                  </a:moveTo>
                  <a:cubicBezTo>
                    <a:pt x="395" y="0"/>
                    <a:pt x="430" y="27"/>
                    <a:pt x="430" y="61"/>
                  </a:cubicBezTo>
                  <a:cubicBezTo>
                    <a:pt x="430" y="95"/>
                    <a:pt x="395" y="123"/>
                    <a:pt x="352" y="123"/>
                  </a:cubicBezTo>
                  <a:cubicBezTo>
                    <a:pt x="309" y="123"/>
                    <a:pt x="274" y="95"/>
                    <a:pt x="274" y="61"/>
                  </a:cubicBezTo>
                  <a:cubicBezTo>
                    <a:pt x="274" y="27"/>
                    <a:pt x="309" y="0"/>
                    <a:pt x="352" y="0"/>
                  </a:cubicBezTo>
                  <a:moveTo>
                    <a:pt x="146" y="0"/>
                  </a:moveTo>
                  <a:cubicBezTo>
                    <a:pt x="189" y="0"/>
                    <a:pt x="224" y="27"/>
                    <a:pt x="224" y="61"/>
                  </a:cubicBezTo>
                  <a:cubicBezTo>
                    <a:pt x="224" y="95"/>
                    <a:pt x="189" y="123"/>
                    <a:pt x="146" y="123"/>
                  </a:cubicBezTo>
                  <a:cubicBezTo>
                    <a:pt x="103" y="123"/>
                    <a:pt x="68" y="95"/>
                    <a:pt x="68" y="61"/>
                  </a:cubicBezTo>
                  <a:cubicBezTo>
                    <a:pt x="68" y="27"/>
                    <a:pt x="103" y="0"/>
                    <a:pt x="146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1082" name="picture 108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467741"/>
              <a:ext cx="286600" cy="260159"/>
            </a:xfrm>
            <a:prstGeom prst="rect">
              <a:avLst/>
            </a:prstGeom>
          </p:spPr>
        </p:pic>
      </p:grpSp>
      <p:grpSp>
        <p:nvGrpSpPr>
          <p:cNvPr id="116" name="group 116"/>
          <p:cNvGrpSpPr/>
          <p:nvPr/>
        </p:nvGrpSpPr>
        <p:grpSpPr>
          <a:xfrm rot="21600000">
            <a:off x="6199632" y="3145535"/>
            <a:ext cx="2811805" cy="1141476"/>
            <a:chOff x="0" y="0"/>
            <a:chExt cx="2811805" cy="1141476"/>
          </a:xfrm>
        </p:grpSpPr>
        <p:grpSp>
          <p:nvGrpSpPr>
            <p:cNvPr id="118" name="group 118"/>
            <p:cNvGrpSpPr/>
            <p:nvPr/>
          </p:nvGrpSpPr>
          <p:grpSpPr>
            <a:xfrm rot="21600000">
              <a:off x="0" y="0"/>
              <a:ext cx="2394203" cy="1141476"/>
              <a:chOff x="0" y="0"/>
              <a:chExt cx="2394203" cy="1141476"/>
            </a:xfrm>
          </p:grpSpPr>
          <p:sp>
            <p:nvSpPr>
              <p:cNvPr id="1084" name="path"/>
              <p:cNvSpPr/>
              <p:nvPr/>
            </p:nvSpPr>
            <p:spPr>
              <a:xfrm>
                <a:off x="0" y="0"/>
                <a:ext cx="2165603" cy="1138428"/>
              </a:xfrm>
              <a:custGeom>
                <a:avLst/>
                <a:gdLst/>
                <a:ahLst/>
                <a:cxnLst/>
                <a:rect l="0" t="0" r="0" b="0"/>
                <a:pathLst>
                  <a:path w="3410" h="1792">
                    <a:moveTo>
                      <a:pt x="0" y="0"/>
                    </a:moveTo>
                    <a:lnTo>
                      <a:pt x="3410" y="0"/>
                    </a:lnTo>
                    <a:lnTo>
                      <a:pt x="3410" y="1792"/>
                    </a:lnTo>
                    <a:lnTo>
                      <a:pt x="0" y="17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70196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6" name="path"/>
              <p:cNvSpPr/>
              <p:nvPr/>
            </p:nvSpPr>
            <p:spPr>
              <a:xfrm>
                <a:off x="2165603" y="638555"/>
                <a:ext cx="228600" cy="502920"/>
              </a:xfrm>
              <a:custGeom>
                <a:avLst/>
                <a:gdLst/>
                <a:ahLst/>
                <a:cxnLst/>
                <a:rect l="0" t="0" r="0" b="0"/>
                <a:pathLst>
                  <a:path w="360" h="792">
                    <a:moveTo>
                      <a:pt x="0" y="0"/>
                    </a:moveTo>
                    <a:lnTo>
                      <a:pt x="0" y="792"/>
                    </a:lnTo>
                    <a:lnTo>
                      <a:pt x="3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4040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88" name="textbox 1088"/>
            <p:cNvSpPr/>
            <p:nvPr/>
          </p:nvSpPr>
          <p:spPr>
            <a:xfrm>
              <a:off x="627667" y="475169"/>
              <a:ext cx="913130" cy="62674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7000"/>
                </a:lnSpc>
              </a:pPr>
              <a:endParaRPr lang="en-US" altLang="en-US" sz="100" dirty="0"/>
            </a:p>
            <a:p>
              <a:pPr marL="185420" algn="l" rtl="0" eaLnBrk="0">
                <a:lnSpc>
                  <a:spcPct val="90000"/>
                </a:lnSpc>
              </a:pPr>
              <a:r>
                <a:rPr sz="20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入场</a:t>
              </a:r>
              <a:endParaRPr lang="en-US" altLang="en-US" sz="20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800" dirty="0"/>
            </a:p>
            <a:p>
              <a:pPr marL="1270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14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凭车牌入场</a:t>
              </a:r>
              <a:endParaRPr lang="en-US" altLang="en-US" sz="1400" dirty="0"/>
            </a:p>
          </p:txBody>
        </p:sp>
        <p:sp>
          <p:nvSpPr>
            <p:cNvPr id="1090" name="path"/>
            <p:cNvSpPr/>
            <p:nvPr/>
          </p:nvSpPr>
          <p:spPr>
            <a:xfrm>
              <a:off x="898881" y="126149"/>
              <a:ext cx="368071" cy="231241"/>
            </a:xfrm>
            <a:custGeom>
              <a:avLst/>
              <a:gdLst/>
              <a:ahLst/>
              <a:cxnLst/>
              <a:rect l="0" t="0" r="0" b="0"/>
              <a:pathLst>
                <a:path w="579" h="364">
                  <a:moveTo>
                    <a:pt x="489" y="260"/>
                  </a:moveTo>
                  <a:cubicBezTo>
                    <a:pt x="494" y="260"/>
                    <a:pt x="498" y="263"/>
                    <a:pt x="498" y="267"/>
                  </a:cubicBezTo>
                  <a:lnTo>
                    <a:pt x="498" y="285"/>
                  </a:lnTo>
                  <a:lnTo>
                    <a:pt x="520" y="285"/>
                  </a:lnTo>
                  <a:cubicBezTo>
                    <a:pt x="525" y="285"/>
                    <a:pt x="529" y="288"/>
                    <a:pt x="529" y="292"/>
                  </a:cubicBezTo>
                  <a:cubicBezTo>
                    <a:pt x="529" y="296"/>
                    <a:pt x="525" y="300"/>
                    <a:pt x="520" y="300"/>
                  </a:cubicBezTo>
                  <a:lnTo>
                    <a:pt x="498" y="300"/>
                  </a:lnTo>
                  <a:lnTo>
                    <a:pt x="498" y="317"/>
                  </a:lnTo>
                  <a:cubicBezTo>
                    <a:pt x="498" y="321"/>
                    <a:pt x="494" y="324"/>
                    <a:pt x="489" y="324"/>
                  </a:cubicBezTo>
                  <a:cubicBezTo>
                    <a:pt x="484" y="324"/>
                    <a:pt x="479" y="321"/>
                    <a:pt x="479" y="317"/>
                  </a:cubicBezTo>
                  <a:lnTo>
                    <a:pt x="479" y="300"/>
                  </a:lnTo>
                  <a:lnTo>
                    <a:pt x="458" y="300"/>
                  </a:lnTo>
                  <a:cubicBezTo>
                    <a:pt x="453" y="300"/>
                    <a:pt x="448" y="296"/>
                    <a:pt x="448" y="292"/>
                  </a:cubicBezTo>
                  <a:cubicBezTo>
                    <a:pt x="448" y="288"/>
                    <a:pt x="453" y="285"/>
                    <a:pt x="458" y="285"/>
                  </a:cubicBezTo>
                  <a:lnTo>
                    <a:pt x="479" y="285"/>
                  </a:lnTo>
                  <a:lnTo>
                    <a:pt x="479" y="267"/>
                  </a:lnTo>
                  <a:cubicBezTo>
                    <a:pt x="479" y="263"/>
                    <a:pt x="484" y="260"/>
                    <a:pt x="489" y="260"/>
                  </a:cubicBezTo>
                  <a:moveTo>
                    <a:pt x="489" y="235"/>
                  </a:moveTo>
                  <a:cubicBezTo>
                    <a:pt x="449" y="235"/>
                    <a:pt x="417" y="261"/>
                    <a:pt x="417" y="292"/>
                  </a:cubicBezTo>
                  <a:cubicBezTo>
                    <a:pt x="417" y="323"/>
                    <a:pt x="449" y="349"/>
                    <a:pt x="489" y="349"/>
                  </a:cubicBezTo>
                  <a:cubicBezTo>
                    <a:pt x="528" y="349"/>
                    <a:pt x="560" y="323"/>
                    <a:pt x="560" y="292"/>
                  </a:cubicBezTo>
                  <a:cubicBezTo>
                    <a:pt x="560" y="261"/>
                    <a:pt x="528" y="235"/>
                    <a:pt x="489" y="235"/>
                  </a:cubicBezTo>
                  <a:moveTo>
                    <a:pt x="489" y="221"/>
                  </a:moveTo>
                  <a:cubicBezTo>
                    <a:pt x="539" y="221"/>
                    <a:pt x="579" y="253"/>
                    <a:pt x="579" y="292"/>
                  </a:cubicBezTo>
                  <a:cubicBezTo>
                    <a:pt x="579" y="332"/>
                    <a:pt x="539" y="364"/>
                    <a:pt x="489" y="364"/>
                  </a:cubicBezTo>
                  <a:cubicBezTo>
                    <a:pt x="439" y="364"/>
                    <a:pt x="398" y="332"/>
                    <a:pt x="398" y="292"/>
                  </a:cubicBezTo>
                  <a:cubicBezTo>
                    <a:pt x="398" y="253"/>
                    <a:pt x="439" y="221"/>
                    <a:pt x="489" y="221"/>
                  </a:cubicBezTo>
                  <a:moveTo>
                    <a:pt x="352" y="152"/>
                  </a:moveTo>
                  <a:cubicBezTo>
                    <a:pt x="397" y="152"/>
                    <a:pt x="440" y="168"/>
                    <a:pt x="468" y="197"/>
                  </a:cubicBezTo>
                  <a:cubicBezTo>
                    <a:pt x="471" y="200"/>
                    <a:pt x="470" y="204"/>
                    <a:pt x="466" y="207"/>
                  </a:cubicBezTo>
                  <a:cubicBezTo>
                    <a:pt x="464" y="208"/>
                    <a:pt x="462" y="209"/>
                    <a:pt x="460" y="209"/>
                  </a:cubicBezTo>
                  <a:cubicBezTo>
                    <a:pt x="457" y="209"/>
                    <a:pt x="455" y="208"/>
                    <a:pt x="453" y="206"/>
                  </a:cubicBezTo>
                  <a:cubicBezTo>
                    <a:pt x="428" y="181"/>
                    <a:pt x="391" y="166"/>
                    <a:pt x="352" y="166"/>
                  </a:cubicBezTo>
                  <a:cubicBezTo>
                    <a:pt x="326" y="166"/>
                    <a:pt x="301" y="172"/>
                    <a:pt x="280" y="184"/>
                  </a:cubicBezTo>
                  <a:cubicBezTo>
                    <a:pt x="276" y="186"/>
                    <a:pt x="270" y="185"/>
                    <a:pt x="267" y="182"/>
                  </a:cubicBezTo>
                  <a:cubicBezTo>
                    <a:pt x="264" y="178"/>
                    <a:pt x="265" y="174"/>
                    <a:pt x="270" y="171"/>
                  </a:cubicBezTo>
                  <a:cubicBezTo>
                    <a:pt x="294" y="158"/>
                    <a:pt x="322" y="152"/>
                    <a:pt x="352" y="152"/>
                  </a:cubicBezTo>
                  <a:moveTo>
                    <a:pt x="146" y="152"/>
                  </a:moveTo>
                  <a:cubicBezTo>
                    <a:pt x="227" y="152"/>
                    <a:pt x="292" y="204"/>
                    <a:pt x="292" y="267"/>
                  </a:cubicBezTo>
                  <a:cubicBezTo>
                    <a:pt x="292" y="272"/>
                    <a:pt x="288" y="275"/>
                    <a:pt x="283" y="275"/>
                  </a:cubicBezTo>
                  <a:cubicBezTo>
                    <a:pt x="278" y="275"/>
                    <a:pt x="274" y="272"/>
                    <a:pt x="274" y="267"/>
                  </a:cubicBezTo>
                  <a:cubicBezTo>
                    <a:pt x="274" y="212"/>
                    <a:pt x="216" y="166"/>
                    <a:pt x="146" y="166"/>
                  </a:cubicBezTo>
                  <a:cubicBezTo>
                    <a:pt x="75" y="166"/>
                    <a:pt x="18" y="212"/>
                    <a:pt x="18" y="267"/>
                  </a:cubicBezTo>
                  <a:cubicBezTo>
                    <a:pt x="18" y="272"/>
                    <a:pt x="14" y="275"/>
                    <a:pt x="9" y="275"/>
                  </a:cubicBezTo>
                  <a:cubicBezTo>
                    <a:pt x="4" y="275"/>
                    <a:pt x="0" y="272"/>
                    <a:pt x="0" y="267"/>
                  </a:cubicBezTo>
                  <a:cubicBezTo>
                    <a:pt x="0" y="204"/>
                    <a:pt x="65" y="152"/>
                    <a:pt x="146" y="152"/>
                  </a:cubicBezTo>
                  <a:moveTo>
                    <a:pt x="352" y="14"/>
                  </a:moveTo>
                  <a:cubicBezTo>
                    <a:pt x="319" y="14"/>
                    <a:pt x="292" y="35"/>
                    <a:pt x="292" y="61"/>
                  </a:cubicBezTo>
                  <a:cubicBezTo>
                    <a:pt x="292" y="87"/>
                    <a:pt x="319" y="108"/>
                    <a:pt x="352" y="108"/>
                  </a:cubicBezTo>
                  <a:cubicBezTo>
                    <a:pt x="384" y="108"/>
                    <a:pt x="411" y="87"/>
                    <a:pt x="411" y="61"/>
                  </a:cubicBezTo>
                  <a:cubicBezTo>
                    <a:pt x="411" y="35"/>
                    <a:pt x="384" y="14"/>
                    <a:pt x="352" y="14"/>
                  </a:cubicBezTo>
                  <a:moveTo>
                    <a:pt x="146" y="14"/>
                  </a:moveTo>
                  <a:cubicBezTo>
                    <a:pt x="113" y="14"/>
                    <a:pt x="87" y="35"/>
                    <a:pt x="87" y="61"/>
                  </a:cubicBezTo>
                  <a:cubicBezTo>
                    <a:pt x="87" y="87"/>
                    <a:pt x="113" y="108"/>
                    <a:pt x="146" y="108"/>
                  </a:cubicBezTo>
                  <a:cubicBezTo>
                    <a:pt x="179" y="108"/>
                    <a:pt x="205" y="87"/>
                    <a:pt x="205" y="61"/>
                  </a:cubicBezTo>
                  <a:cubicBezTo>
                    <a:pt x="205" y="35"/>
                    <a:pt x="179" y="14"/>
                    <a:pt x="146" y="14"/>
                  </a:cubicBezTo>
                  <a:moveTo>
                    <a:pt x="352" y="0"/>
                  </a:moveTo>
                  <a:cubicBezTo>
                    <a:pt x="395" y="0"/>
                    <a:pt x="430" y="27"/>
                    <a:pt x="430" y="61"/>
                  </a:cubicBezTo>
                  <a:cubicBezTo>
                    <a:pt x="430" y="95"/>
                    <a:pt x="395" y="123"/>
                    <a:pt x="352" y="123"/>
                  </a:cubicBezTo>
                  <a:cubicBezTo>
                    <a:pt x="309" y="123"/>
                    <a:pt x="274" y="95"/>
                    <a:pt x="274" y="61"/>
                  </a:cubicBezTo>
                  <a:cubicBezTo>
                    <a:pt x="274" y="27"/>
                    <a:pt x="309" y="0"/>
                    <a:pt x="352" y="0"/>
                  </a:cubicBezTo>
                  <a:moveTo>
                    <a:pt x="146" y="0"/>
                  </a:moveTo>
                  <a:cubicBezTo>
                    <a:pt x="189" y="0"/>
                    <a:pt x="224" y="27"/>
                    <a:pt x="224" y="61"/>
                  </a:cubicBezTo>
                  <a:cubicBezTo>
                    <a:pt x="224" y="95"/>
                    <a:pt x="189" y="123"/>
                    <a:pt x="146" y="123"/>
                  </a:cubicBezTo>
                  <a:cubicBezTo>
                    <a:pt x="103" y="123"/>
                    <a:pt x="68" y="95"/>
                    <a:pt x="68" y="61"/>
                  </a:cubicBezTo>
                  <a:cubicBezTo>
                    <a:pt x="68" y="27"/>
                    <a:pt x="103" y="0"/>
                    <a:pt x="146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1092" name="picture 109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2525217" y="407771"/>
              <a:ext cx="286587" cy="260159"/>
            </a:xfrm>
            <a:prstGeom prst="rect">
              <a:avLst/>
            </a:prstGeom>
          </p:spPr>
        </p:pic>
      </p:grpSp>
      <p:grpSp>
        <p:nvGrpSpPr>
          <p:cNvPr id="120" name="group 120"/>
          <p:cNvGrpSpPr/>
          <p:nvPr/>
        </p:nvGrpSpPr>
        <p:grpSpPr>
          <a:xfrm rot="21600000">
            <a:off x="6184391" y="1310640"/>
            <a:ext cx="2394204" cy="1139951"/>
            <a:chOff x="0" y="0"/>
            <a:chExt cx="2394204" cy="1139951"/>
          </a:xfrm>
        </p:grpSpPr>
        <p:sp>
          <p:nvSpPr>
            <p:cNvPr id="1094" name="path"/>
            <p:cNvSpPr/>
            <p:nvPr/>
          </p:nvSpPr>
          <p:spPr>
            <a:xfrm>
              <a:off x="0" y="0"/>
              <a:ext cx="2165603" cy="1138427"/>
            </a:xfrm>
            <a:custGeom>
              <a:avLst/>
              <a:gdLst/>
              <a:ahLst/>
              <a:cxnLst/>
              <a:rect l="0" t="0" r="0" b="0"/>
              <a:pathLst>
                <a:path w="3410" h="1792">
                  <a:moveTo>
                    <a:pt x="0" y="0"/>
                  </a:moveTo>
                  <a:lnTo>
                    <a:pt x="3410" y="0"/>
                  </a:lnTo>
                  <a:lnTo>
                    <a:pt x="3410" y="1792"/>
                  </a:lnTo>
                  <a:lnTo>
                    <a:pt x="0" y="1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>
                <a:alpha val="7019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96" name="path"/>
            <p:cNvSpPr/>
            <p:nvPr/>
          </p:nvSpPr>
          <p:spPr>
            <a:xfrm>
              <a:off x="2165604" y="638555"/>
              <a:ext cx="228600" cy="501396"/>
            </a:xfrm>
            <a:custGeom>
              <a:avLst/>
              <a:gdLst/>
              <a:ahLst/>
              <a:cxnLst/>
              <a:rect l="0" t="0" r="0" b="0"/>
              <a:pathLst>
                <a:path w="360" h="789">
                  <a:moveTo>
                    <a:pt x="0" y="0"/>
                  </a:moveTo>
                  <a:lnTo>
                    <a:pt x="0" y="789"/>
                  </a:lnTo>
                  <a:lnTo>
                    <a:pt x="360" y="0"/>
                  </a:lnTo>
                  <a:lnTo>
                    <a:pt x="0" y="0"/>
                  </a:lnTo>
                </a:path>
              </a:pathLst>
            </a:custGeom>
            <a:solidFill>
              <a:srgbClr val="40404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22" name="group 122"/>
          <p:cNvGrpSpPr/>
          <p:nvPr/>
        </p:nvGrpSpPr>
        <p:grpSpPr>
          <a:xfrm rot="21600000">
            <a:off x="9355835" y="1307591"/>
            <a:ext cx="2389631" cy="1139952"/>
            <a:chOff x="0" y="0"/>
            <a:chExt cx="2389631" cy="1139952"/>
          </a:xfrm>
        </p:grpSpPr>
        <p:grpSp>
          <p:nvGrpSpPr>
            <p:cNvPr id="124" name="group 124"/>
            <p:cNvGrpSpPr/>
            <p:nvPr/>
          </p:nvGrpSpPr>
          <p:grpSpPr>
            <a:xfrm rot="21600000">
              <a:off x="0" y="0"/>
              <a:ext cx="2389631" cy="1139952"/>
              <a:chOff x="0" y="0"/>
              <a:chExt cx="2389631" cy="1139952"/>
            </a:xfrm>
          </p:grpSpPr>
          <p:sp>
            <p:nvSpPr>
              <p:cNvPr id="1098" name="path"/>
              <p:cNvSpPr/>
              <p:nvPr/>
            </p:nvSpPr>
            <p:spPr>
              <a:xfrm>
                <a:off x="2162556" y="0"/>
                <a:ext cx="227075" cy="501396"/>
              </a:xfrm>
              <a:custGeom>
                <a:avLst/>
                <a:gdLst/>
                <a:ahLst/>
                <a:cxnLst/>
                <a:rect l="0" t="0" r="0" b="0"/>
                <a:pathLst>
                  <a:path w="357" h="789">
                    <a:moveTo>
                      <a:pt x="0" y="789"/>
                    </a:moveTo>
                    <a:lnTo>
                      <a:pt x="0" y="0"/>
                    </a:lnTo>
                    <a:lnTo>
                      <a:pt x="357" y="789"/>
                    </a:lnTo>
                    <a:lnTo>
                      <a:pt x="0" y="789"/>
                    </a:lnTo>
                  </a:path>
                </a:pathLst>
              </a:custGeom>
              <a:solidFill>
                <a:srgbClr val="404040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0" name="path"/>
              <p:cNvSpPr/>
              <p:nvPr/>
            </p:nvSpPr>
            <p:spPr>
              <a:xfrm>
                <a:off x="0" y="0"/>
                <a:ext cx="2162555" cy="1139952"/>
              </a:xfrm>
              <a:custGeom>
                <a:avLst/>
                <a:gdLst/>
                <a:ahLst/>
                <a:cxnLst/>
                <a:rect l="0" t="0" r="0" b="0"/>
                <a:pathLst>
                  <a:path w="3405" h="1795">
                    <a:moveTo>
                      <a:pt x="0" y="0"/>
                    </a:moveTo>
                    <a:lnTo>
                      <a:pt x="3405" y="0"/>
                    </a:lnTo>
                    <a:lnTo>
                      <a:pt x="3405" y="1795"/>
                    </a:lnTo>
                    <a:lnTo>
                      <a:pt x="0" y="1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70196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02" name="textbox 1102"/>
            <p:cNvSpPr/>
            <p:nvPr/>
          </p:nvSpPr>
          <p:spPr>
            <a:xfrm>
              <a:off x="181947" y="483120"/>
              <a:ext cx="1802129" cy="61658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7000"/>
                </a:lnSpc>
              </a:pPr>
              <a:endParaRPr lang="en-US" altLang="en-US" sz="100" dirty="0"/>
            </a:p>
            <a:p>
              <a:pPr marL="715010" algn="l" rtl="0" eaLnBrk="0">
                <a:lnSpc>
                  <a:spcPct val="90000"/>
                </a:lnSpc>
              </a:pPr>
              <a:r>
                <a:rPr sz="2000" b="1" kern="0" spc="-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出场</a:t>
              </a:r>
              <a:endParaRPr lang="en-US" altLang="en-US" sz="2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8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14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凭车牌或人工放行出场</a:t>
              </a:r>
              <a:endParaRPr lang="en-US" altLang="en-US" sz="1400" dirty="0"/>
            </a:p>
          </p:txBody>
        </p:sp>
        <p:sp>
          <p:nvSpPr>
            <p:cNvPr id="1104" name="path"/>
            <p:cNvSpPr/>
            <p:nvPr/>
          </p:nvSpPr>
          <p:spPr>
            <a:xfrm>
              <a:off x="897864" y="74371"/>
              <a:ext cx="367423" cy="291426"/>
            </a:xfrm>
            <a:custGeom>
              <a:avLst/>
              <a:gdLst/>
              <a:ahLst/>
              <a:cxnLst/>
              <a:rect l="0" t="0" r="0" b="0"/>
              <a:pathLst>
                <a:path w="578" h="458">
                  <a:moveTo>
                    <a:pt x="84" y="400"/>
                  </a:moveTo>
                  <a:lnTo>
                    <a:pt x="168" y="400"/>
                  </a:lnTo>
                  <a:lnTo>
                    <a:pt x="168" y="417"/>
                  </a:lnTo>
                  <a:lnTo>
                    <a:pt x="84" y="417"/>
                  </a:lnTo>
                  <a:lnTo>
                    <a:pt x="84" y="400"/>
                  </a:lnTo>
                  <a:close/>
                  <a:moveTo>
                    <a:pt x="84" y="358"/>
                  </a:moveTo>
                  <a:lnTo>
                    <a:pt x="168" y="358"/>
                  </a:lnTo>
                  <a:lnTo>
                    <a:pt x="168" y="375"/>
                  </a:lnTo>
                  <a:lnTo>
                    <a:pt x="84" y="375"/>
                  </a:lnTo>
                  <a:lnTo>
                    <a:pt x="84" y="358"/>
                  </a:lnTo>
                  <a:close/>
                  <a:moveTo>
                    <a:pt x="84" y="317"/>
                  </a:moveTo>
                  <a:lnTo>
                    <a:pt x="168" y="317"/>
                  </a:lnTo>
                  <a:lnTo>
                    <a:pt x="168" y="333"/>
                  </a:lnTo>
                  <a:lnTo>
                    <a:pt x="84" y="333"/>
                  </a:lnTo>
                  <a:lnTo>
                    <a:pt x="84" y="317"/>
                  </a:lnTo>
                  <a:close/>
                  <a:moveTo>
                    <a:pt x="199" y="277"/>
                  </a:moveTo>
                  <a:lnTo>
                    <a:pt x="199" y="442"/>
                  </a:lnTo>
                  <a:lnTo>
                    <a:pt x="326" y="442"/>
                  </a:lnTo>
                  <a:lnTo>
                    <a:pt x="326" y="296"/>
                  </a:lnTo>
                  <a:lnTo>
                    <a:pt x="199" y="277"/>
                  </a:lnTo>
                  <a:close/>
                  <a:moveTo>
                    <a:pt x="179" y="277"/>
                  </a:moveTo>
                  <a:lnTo>
                    <a:pt x="73" y="296"/>
                  </a:lnTo>
                  <a:lnTo>
                    <a:pt x="73" y="442"/>
                  </a:lnTo>
                  <a:lnTo>
                    <a:pt x="179" y="442"/>
                  </a:lnTo>
                  <a:lnTo>
                    <a:pt x="179" y="277"/>
                  </a:lnTo>
                  <a:close/>
                  <a:moveTo>
                    <a:pt x="242" y="242"/>
                  </a:moveTo>
                  <a:lnTo>
                    <a:pt x="315" y="242"/>
                  </a:lnTo>
                  <a:lnTo>
                    <a:pt x="315" y="258"/>
                  </a:lnTo>
                  <a:lnTo>
                    <a:pt x="242" y="258"/>
                  </a:lnTo>
                  <a:lnTo>
                    <a:pt x="242" y="242"/>
                  </a:lnTo>
                  <a:close/>
                  <a:moveTo>
                    <a:pt x="242" y="200"/>
                  </a:moveTo>
                  <a:lnTo>
                    <a:pt x="315" y="200"/>
                  </a:lnTo>
                  <a:lnTo>
                    <a:pt x="315" y="217"/>
                  </a:lnTo>
                  <a:lnTo>
                    <a:pt x="242" y="217"/>
                  </a:lnTo>
                  <a:lnTo>
                    <a:pt x="242" y="200"/>
                  </a:lnTo>
                  <a:close/>
                  <a:moveTo>
                    <a:pt x="242" y="158"/>
                  </a:moveTo>
                  <a:lnTo>
                    <a:pt x="315" y="158"/>
                  </a:lnTo>
                  <a:lnTo>
                    <a:pt x="315" y="175"/>
                  </a:lnTo>
                  <a:lnTo>
                    <a:pt x="242" y="175"/>
                  </a:lnTo>
                  <a:lnTo>
                    <a:pt x="242" y="158"/>
                  </a:lnTo>
                  <a:close/>
                  <a:moveTo>
                    <a:pt x="242" y="117"/>
                  </a:moveTo>
                  <a:lnTo>
                    <a:pt x="315" y="117"/>
                  </a:lnTo>
                  <a:lnTo>
                    <a:pt x="315" y="133"/>
                  </a:lnTo>
                  <a:lnTo>
                    <a:pt x="242" y="133"/>
                  </a:lnTo>
                  <a:lnTo>
                    <a:pt x="242" y="117"/>
                  </a:lnTo>
                  <a:close/>
                  <a:moveTo>
                    <a:pt x="347" y="79"/>
                  </a:moveTo>
                  <a:lnTo>
                    <a:pt x="347" y="289"/>
                  </a:lnTo>
                  <a:lnTo>
                    <a:pt x="347" y="292"/>
                  </a:lnTo>
                  <a:lnTo>
                    <a:pt x="347" y="442"/>
                  </a:lnTo>
                  <a:lnTo>
                    <a:pt x="473" y="442"/>
                  </a:lnTo>
                  <a:lnTo>
                    <a:pt x="473" y="120"/>
                  </a:lnTo>
                  <a:lnTo>
                    <a:pt x="347" y="79"/>
                  </a:lnTo>
                  <a:close/>
                  <a:moveTo>
                    <a:pt x="326" y="77"/>
                  </a:moveTo>
                  <a:lnTo>
                    <a:pt x="231" y="97"/>
                  </a:lnTo>
                  <a:lnTo>
                    <a:pt x="231" y="265"/>
                  </a:lnTo>
                  <a:lnTo>
                    <a:pt x="326" y="279"/>
                  </a:lnTo>
                  <a:lnTo>
                    <a:pt x="326" y="77"/>
                  </a:lnTo>
                  <a:close/>
                  <a:moveTo>
                    <a:pt x="389" y="16"/>
                  </a:moveTo>
                  <a:cubicBezTo>
                    <a:pt x="383" y="16"/>
                    <a:pt x="378" y="20"/>
                    <a:pt x="378" y="25"/>
                  </a:cubicBezTo>
                  <a:cubicBezTo>
                    <a:pt x="378" y="29"/>
                    <a:pt x="383" y="33"/>
                    <a:pt x="389" y="33"/>
                  </a:cubicBezTo>
                  <a:cubicBezTo>
                    <a:pt x="395" y="33"/>
                    <a:pt x="400" y="29"/>
                    <a:pt x="400" y="25"/>
                  </a:cubicBezTo>
                  <a:cubicBezTo>
                    <a:pt x="400" y="20"/>
                    <a:pt x="395" y="16"/>
                    <a:pt x="389" y="16"/>
                  </a:cubicBezTo>
                  <a:moveTo>
                    <a:pt x="389" y="0"/>
                  </a:moveTo>
                  <a:cubicBezTo>
                    <a:pt x="406" y="0"/>
                    <a:pt x="420" y="11"/>
                    <a:pt x="420" y="25"/>
                  </a:cubicBezTo>
                  <a:cubicBezTo>
                    <a:pt x="420" y="35"/>
                    <a:pt x="412" y="45"/>
                    <a:pt x="400" y="48"/>
                  </a:cubicBezTo>
                  <a:lnTo>
                    <a:pt x="400" y="78"/>
                  </a:lnTo>
                  <a:lnTo>
                    <a:pt x="487" y="107"/>
                  </a:lnTo>
                  <a:cubicBezTo>
                    <a:pt x="491" y="108"/>
                    <a:pt x="494" y="111"/>
                    <a:pt x="494" y="114"/>
                  </a:cubicBezTo>
                  <a:lnTo>
                    <a:pt x="494" y="442"/>
                  </a:lnTo>
                  <a:lnTo>
                    <a:pt x="578" y="442"/>
                  </a:lnTo>
                  <a:lnTo>
                    <a:pt x="578" y="458"/>
                  </a:lnTo>
                  <a:lnTo>
                    <a:pt x="483" y="458"/>
                  </a:lnTo>
                  <a:lnTo>
                    <a:pt x="337" y="458"/>
                  </a:lnTo>
                  <a:lnTo>
                    <a:pt x="189" y="458"/>
                  </a:lnTo>
                  <a:lnTo>
                    <a:pt x="63" y="458"/>
                  </a:lnTo>
                  <a:lnTo>
                    <a:pt x="0" y="458"/>
                  </a:lnTo>
                  <a:lnTo>
                    <a:pt x="0" y="442"/>
                  </a:lnTo>
                  <a:lnTo>
                    <a:pt x="52" y="442"/>
                  </a:lnTo>
                  <a:lnTo>
                    <a:pt x="52" y="289"/>
                  </a:lnTo>
                  <a:cubicBezTo>
                    <a:pt x="52" y="286"/>
                    <a:pt x="56" y="282"/>
                    <a:pt x="60" y="281"/>
                  </a:cubicBezTo>
                  <a:lnTo>
                    <a:pt x="187" y="259"/>
                  </a:lnTo>
                  <a:cubicBezTo>
                    <a:pt x="188" y="258"/>
                    <a:pt x="190" y="258"/>
                    <a:pt x="191" y="259"/>
                  </a:cubicBezTo>
                  <a:cubicBezTo>
                    <a:pt x="191" y="259"/>
                    <a:pt x="191" y="259"/>
                    <a:pt x="191" y="259"/>
                  </a:cubicBezTo>
                  <a:lnTo>
                    <a:pt x="210" y="261"/>
                  </a:lnTo>
                  <a:lnTo>
                    <a:pt x="210" y="90"/>
                  </a:lnTo>
                  <a:cubicBezTo>
                    <a:pt x="210" y="87"/>
                    <a:pt x="213" y="83"/>
                    <a:pt x="218" y="82"/>
                  </a:cubicBezTo>
                  <a:lnTo>
                    <a:pt x="333" y="58"/>
                  </a:lnTo>
                  <a:cubicBezTo>
                    <a:pt x="334" y="58"/>
                    <a:pt x="334" y="58"/>
                    <a:pt x="335" y="58"/>
                  </a:cubicBezTo>
                  <a:cubicBezTo>
                    <a:pt x="336" y="58"/>
                    <a:pt x="337" y="58"/>
                    <a:pt x="337" y="58"/>
                  </a:cubicBezTo>
                  <a:cubicBezTo>
                    <a:pt x="338" y="58"/>
                    <a:pt x="339" y="58"/>
                    <a:pt x="339" y="58"/>
                  </a:cubicBezTo>
                  <a:cubicBezTo>
                    <a:pt x="340" y="58"/>
                    <a:pt x="340" y="58"/>
                    <a:pt x="341" y="58"/>
                  </a:cubicBezTo>
                  <a:lnTo>
                    <a:pt x="378" y="71"/>
                  </a:lnTo>
                  <a:lnTo>
                    <a:pt x="378" y="48"/>
                  </a:lnTo>
                  <a:cubicBezTo>
                    <a:pt x="367" y="45"/>
                    <a:pt x="357" y="35"/>
                    <a:pt x="357" y="25"/>
                  </a:cubicBezTo>
                  <a:cubicBezTo>
                    <a:pt x="357" y="11"/>
                    <a:pt x="371" y="0"/>
                    <a:pt x="389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26" name="group 126"/>
          <p:cNvGrpSpPr/>
          <p:nvPr/>
        </p:nvGrpSpPr>
        <p:grpSpPr>
          <a:xfrm rot="21600000">
            <a:off x="9355835" y="4975859"/>
            <a:ext cx="2389631" cy="1139952"/>
            <a:chOff x="0" y="0"/>
            <a:chExt cx="2389631" cy="1139952"/>
          </a:xfrm>
        </p:grpSpPr>
        <p:grpSp>
          <p:nvGrpSpPr>
            <p:cNvPr id="128" name="group 128"/>
            <p:cNvGrpSpPr/>
            <p:nvPr/>
          </p:nvGrpSpPr>
          <p:grpSpPr>
            <a:xfrm rot="21600000">
              <a:off x="0" y="0"/>
              <a:ext cx="2389631" cy="1139952"/>
              <a:chOff x="0" y="0"/>
              <a:chExt cx="2389631" cy="1139952"/>
            </a:xfrm>
          </p:grpSpPr>
          <p:sp>
            <p:nvSpPr>
              <p:cNvPr id="1106" name="path"/>
              <p:cNvSpPr/>
              <p:nvPr/>
            </p:nvSpPr>
            <p:spPr>
              <a:xfrm>
                <a:off x="2162556" y="0"/>
                <a:ext cx="227075" cy="501396"/>
              </a:xfrm>
              <a:custGeom>
                <a:avLst/>
                <a:gdLst/>
                <a:ahLst/>
                <a:cxnLst/>
                <a:rect l="0" t="0" r="0" b="0"/>
                <a:pathLst>
                  <a:path w="357" h="789">
                    <a:moveTo>
                      <a:pt x="0" y="789"/>
                    </a:moveTo>
                    <a:lnTo>
                      <a:pt x="0" y="0"/>
                    </a:lnTo>
                    <a:lnTo>
                      <a:pt x="357" y="789"/>
                    </a:lnTo>
                    <a:lnTo>
                      <a:pt x="0" y="789"/>
                    </a:lnTo>
                  </a:path>
                </a:pathLst>
              </a:custGeom>
              <a:solidFill>
                <a:srgbClr val="404040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8" name="path"/>
              <p:cNvSpPr/>
              <p:nvPr/>
            </p:nvSpPr>
            <p:spPr>
              <a:xfrm>
                <a:off x="0" y="0"/>
                <a:ext cx="2162555" cy="1139952"/>
              </a:xfrm>
              <a:custGeom>
                <a:avLst/>
                <a:gdLst/>
                <a:ahLst/>
                <a:cxnLst/>
                <a:rect l="0" t="0" r="0" b="0"/>
                <a:pathLst>
                  <a:path w="3405" h="1795">
                    <a:moveTo>
                      <a:pt x="0" y="0"/>
                    </a:moveTo>
                    <a:lnTo>
                      <a:pt x="3405" y="0"/>
                    </a:lnTo>
                    <a:lnTo>
                      <a:pt x="3405" y="1795"/>
                    </a:lnTo>
                    <a:lnTo>
                      <a:pt x="0" y="1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70196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10" name="textbox 1110"/>
            <p:cNvSpPr/>
            <p:nvPr/>
          </p:nvSpPr>
          <p:spPr>
            <a:xfrm>
              <a:off x="93047" y="482955"/>
              <a:ext cx="1979929" cy="61658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7000"/>
                </a:lnSpc>
              </a:pPr>
              <a:endParaRPr lang="en-US" altLang="en-US" sz="100" dirty="0"/>
            </a:p>
            <a:p>
              <a:pPr marL="803910" algn="l" rtl="0" eaLnBrk="0">
                <a:lnSpc>
                  <a:spcPct val="90000"/>
                </a:lnSpc>
              </a:pPr>
              <a:r>
                <a:rPr sz="2000" b="1" kern="0" spc="-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出场</a:t>
              </a:r>
              <a:endParaRPr lang="en-US" altLang="en-US" sz="2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8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1400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凭车牌出场 ，离场后删权</a:t>
              </a:r>
              <a:endParaRPr lang="en-US" altLang="en-US" sz="1400" dirty="0"/>
            </a:p>
          </p:txBody>
        </p:sp>
        <p:sp>
          <p:nvSpPr>
            <p:cNvPr id="1112" name="path"/>
            <p:cNvSpPr/>
            <p:nvPr/>
          </p:nvSpPr>
          <p:spPr>
            <a:xfrm>
              <a:off x="897864" y="74206"/>
              <a:ext cx="367423" cy="291426"/>
            </a:xfrm>
            <a:custGeom>
              <a:avLst/>
              <a:gdLst/>
              <a:ahLst/>
              <a:cxnLst/>
              <a:rect l="0" t="0" r="0" b="0"/>
              <a:pathLst>
                <a:path w="578" h="458">
                  <a:moveTo>
                    <a:pt x="84" y="400"/>
                  </a:moveTo>
                  <a:lnTo>
                    <a:pt x="168" y="400"/>
                  </a:lnTo>
                  <a:lnTo>
                    <a:pt x="168" y="417"/>
                  </a:lnTo>
                  <a:lnTo>
                    <a:pt x="84" y="417"/>
                  </a:lnTo>
                  <a:lnTo>
                    <a:pt x="84" y="400"/>
                  </a:lnTo>
                  <a:close/>
                  <a:moveTo>
                    <a:pt x="84" y="358"/>
                  </a:moveTo>
                  <a:lnTo>
                    <a:pt x="168" y="358"/>
                  </a:lnTo>
                  <a:lnTo>
                    <a:pt x="168" y="375"/>
                  </a:lnTo>
                  <a:lnTo>
                    <a:pt x="84" y="375"/>
                  </a:lnTo>
                  <a:lnTo>
                    <a:pt x="84" y="358"/>
                  </a:lnTo>
                  <a:close/>
                  <a:moveTo>
                    <a:pt x="84" y="317"/>
                  </a:moveTo>
                  <a:lnTo>
                    <a:pt x="168" y="317"/>
                  </a:lnTo>
                  <a:lnTo>
                    <a:pt x="168" y="333"/>
                  </a:lnTo>
                  <a:lnTo>
                    <a:pt x="84" y="333"/>
                  </a:lnTo>
                  <a:lnTo>
                    <a:pt x="84" y="317"/>
                  </a:lnTo>
                  <a:close/>
                  <a:moveTo>
                    <a:pt x="199" y="277"/>
                  </a:moveTo>
                  <a:lnTo>
                    <a:pt x="199" y="442"/>
                  </a:lnTo>
                  <a:lnTo>
                    <a:pt x="326" y="442"/>
                  </a:lnTo>
                  <a:lnTo>
                    <a:pt x="326" y="296"/>
                  </a:lnTo>
                  <a:lnTo>
                    <a:pt x="199" y="277"/>
                  </a:lnTo>
                  <a:close/>
                  <a:moveTo>
                    <a:pt x="179" y="277"/>
                  </a:moveTo>
                  <a:lnTo>
                    <a:pt x="73" y="296"/>
                  </a:lnTo>
                  <a:lnTo>
                    <a:pt x="73" y="442"/>
                  </a:lnTo>
                  <a:lnTo>
                    <a:pt x="179" y="442"/>
                  </a:lnTo>
                  <a:lnTo>
                    <a:pt x="179" y="277"/>
                  </a:lnTo>
                  <a:close/>
                  <a:moveTo>
                    <a:pt x="242" y="242"/>
                  </a:moveTo>
                  <a:lnTo>
                    <a:pt x="315" y="242"/>
                  </a:lnTo>
                  <a:lnTo>
                    <a:pt x="315" y="258"/>
                  </a:lnTo>
                  <a:lnTo>
                    <a:pt x="242" y="258"/>
                  </a:lnTo>
                  <a:lnTo>
                    <a:pt x="242" y="242"/>
                  </a:lnTo>
                  <a:close/>
                  <a:moveTo>
                    <a:pt x="242" y="200"/>
                  </a:moveTo>
                  <a:lnTo>
                    <a:pt x="315" y="200"/>
                  </a:lnTo>
                  <a:lnTo>
                    <a:pt x="315" y="217"/>
                  </a:lnTo>
                  <a:lnTo>
                    <a:pt x="242" y="217"/>
                  </a:lnTo>
                  <a:lnTo>
                    <a:pt x="242" y="200"/>
                  </a:lnTo>
                  <a:close/>
                  <a:moveTo>
                    <a:pt x="242" y="158"/>
                  </a:moveTo>
                  <a:lnTo>
                    <a:pt x="315" y="158"/>
                  </a:lnTo>
                  <a:lnTo>
                    <a:pt x="315" y="175"/>
                  </a:lnTo>
                  <a:lnTo>
                    <a:pt x="242" y="175"/>
                  </a:lnTo>
                  <a:lnTo>
                    <a:pt x="242" y="158"/>
                  </a:lnTo>
                  <a:close/>
                  <a:moveTo>
                    <a:pt x="242" y="117"/>
                  </a:moveTo>
                  <a:lnTo>
                    <a:pt x="315" y="117"/>
                  </a:lnTo>
                  <a:lnTo>
                    <a:pt x="315" y="133"/>
                  </a:lnTo>
                  <a:lnTo>
                    <a:pt x="242" y="133"/>
                  </a:lnTo>
                  <a:lnTo>
                    <a:pt x="242" y="117"/>
                  </a:lnTo>
                  <a:close/>
                  <a:moveTo>
                    <a:pt x="347" y="79"/>
                  </a:moveTo>
                  <a:lnTo>
                    <a:pt x="347" y="289"/>
                  </a:lnTo>
                  <a:lnTo>
                    <a:pt x="347" y="292"/>
                  </a:lnTo>
                  <a:lnTo>
                    <a:pt x="347" y="442"/>
                  </a:lnTo>
                  <a:lnTo>
                    <a:pt x="473" y="442"/>
                  </a:lnTo>
                  <a:lnTo>
                    <a:pt x="473" y="120"/>
                  </a:lnTo>
                  <a:lnTo>
                    <a:pt x="347" y="79"/>
                  </a:lnTo>
                  <a:close/>
                  <a:moveTo>
                    <a:pt x="326" y="77"/>
                  </a:moveTo>
                  <a:lnTo>
                    <a:pt x="231" y="97"/>
                  </a:lnTo>
                  <a:lnTo>
                    <a:pt x="231" y="265"/>
                  </a:lnTo>
                  <a:lnTo>
                    <a:pt x="326" y="279"/>
                  </a:lnTo>
                  <a:lnTo>
                    <a:pt x="326" y="77"/>
                  </a:lnTo>
                  <a:close/>
                  <a:moveTo>
                    <a:pt x="389" y="16"/>
                  </a:moveTo>
                  <a:cubicBezTo>
                    <a:pt x="383" y="16"/>
                    <a:pt x="378" y="20"/>
                    <a:pt x="378" y="25"/>
                  </a:cubicBezTo>
                  <a:cubicBezTo>
                    <a:pt x="378" y="29"/>
                    <a:pt x="383" y="33"/>
                    <a:pt x="389" y="33"/>
                  </a:cubicBezTo>
                  <a:cubicBezTo>
                    <a:pt x="395" y="33"/>
                    <a:pt x="400" y="29"/>
                    <a:pt x="400" y="25"/>
                  </a:cubicBezTo>
                  <a:cubicBezTo>
                    <a:pt x="400" y="20"/>
                    <a:pt x="395" y="16"/>
                    <a:pt x="389" y="16"/>
                  </a:cubicBezTo>
                  <a:moveTo>
                    <a:pt x="389" y="0"/>
                  </a:moveTo>
                  <a:cubicBezTo>
                    <a:pt x="406" y="0"/>
                    <a:pt x="420" y="11"/>
                    <a:pt x="420" y="25"/>
                  </a:cubicBezTo>
                  <a:cubicBezTo>
                    <a:pt x="420" y="35"/>
                    <a:pt x="412" y="45"/>
                    <a:pt x="400" y="48"/>
                  </a:cubicBezTo>
                  <a:lnTo>
                    <a:pt x="400" y="78"/>
                  </a:lnTo>
                  <a:lnTo>
                    <a:pt x="487" y="107"/>
                  </a:lnTo>
                  <a:cubicBezTo>
                    <a:pt x="491" y="108"/>
                    <a:pt x="494" y="111"/>
                    <a:pt x="494" y="114"/>
                  </a:cubicBezTo>
                  <a:lnTo>
                    <a:pt x="494" y="442"/>
                  </a:lnTo>
                  <a:lnTo>
                    <a:pt x="578" y="442"/>
                  </a:lnTo>
                  <a:lnTo>
                    <a:pt x="578" y="458"/>
                  </a:lnTo>
                  <a:lnTo>
                    <a:pt x="483" y="458"/>
                  </a:lnTo>
                  <a:lnTo>
                    <a:pt x="337" y="458"/>
                  </a:lnTo>
                  <a:lnTo>
                    <a:pt x="189" y="458"/>
                  </a:lnTo>
                  <a:lnTo>
                    <a:pt x="63" y="458"/>
                  </a:lnTo>
                  <a:lnTo>
                    <a:pt x="0" y="458"/>
                  </a:lnTo>
                  <a:lnTo>
                    <a:pt x="0" y="442"/>
                  </a:lnTo>
                  <a:lnTo>
                    <a:pt x="52" y="442"/>
                  </a:lnTo>
                  <a:lnTo>
                    <a:pt x="52" y="289"/>
                  </a:lnTo>
                  <a:cubicBezTo>
                    <a:pt x="52" y="286"/>
                    <a:pt x="56" y="282"/>
                    <a:pt x="60" y="281"/>
                  </a:cubicBezTo>
                  <a:lnTo>
                    <a:pt x="187" y="259"/>
                  </a:lnTo>
                  <a:cubicBezTo>
                    <a:pt x="188" y="258"/>
                    <a:pt x="190" y="258"/>
                    <a:pt x="191" y="259"/>
                  </a:cubicBezTo>
                  <a:cubicBezTo>
                    <a:pt x="191" y="259"/>
                    <a:pt x="191" y="259"/>
                    <a:pt x="191" y="259"/>
                  </a:cubicBezTo>
                  <a:lnTo>
                    <a:pt x="210" y="261"/>
                  </a:lnTo>
                  <a:lnTo>
                    <a:pt x="210" y="90"/>
                  </a:lnTo>
                  <a:cubicBezTo>
                    <a:pt x="210" y="87"/>
                    <a:pt x="213" y="83"/>
                    <a:pt x="218" y="82"/>
                  </a:cubicBezTo>
                  <a:lnTo>
                    <a:pt x="333" y="58"/>
                  </a:lnTo>
                  <a:cubicBezTo>
                    <a:pt x="334" y="58"/>
                    <a:pt x="334" y="58"/>
                    <a:pt x="335" y="58"/>
                  </a:cubicBezTo>
                  <a:cubicBezTo>
                    <a:pt x="336" y="58"/>
                    <a:pt x="337" y="58"/>
                    <a:pt x="337" y="58"/>
                  </a:cubicBezTo>
                  <a:cubicBezTo>
                    <a:pt x="338" y="58"/>
                    <a:pt x="339" y="58"/>
                    <a:pt x="339" y="58"/>
                  </a:cubicBezTo>
                  <a:cubicBezTo>
                    <a:pt x="340" y="58"/>
                    <a:pt x="340" y="58"/>
                    <a:pt x="341" y="58"/>
                  </a:cubicBezTo>
                  <a:lnTo>
                    <a:pt x="378" y="71"/>
                  </a:lnTo>
                  <a:lnTo>
                    <a:pt x="378" y="48"/>
                  </a:lnTo>
                  <a:cubicBezTo>
                    <a:pt x="367" y="45"/>
                    <a:pt x="357" y="35"/>
                    <a:pt x="357" y="25"/>
                  </a:cubicBezTo>
                  <a:cubicBezTo>
                    <a:pt x="357" y="11"/>
                    <a:pt x="371" y="0"/>
                    <a:pt x="389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30" name="group 130"/>
          <p:cNvGrpSpPr/>
          <p:nvPr/>
        </p:nvGrpSpPr>
        <p:grpSpPr>
          <a:xfrm rot="21600000">
            <a:off x="9326880" y="3145535"/>
            <a:ext cx="2389631" cy="1138428"/>
            <a:chOff x="0" y="0"/>
            <a:chExt cx="2389631" cy="1138428"/>
          </a:xfrm>
        </p:grpSpPr>
        <p:sp>
          <p:nvSpPr>
            <p:cNvPr id="1114" name="path"/>
            <p:cNvSpPr/>
            <p:nvPr/>
          </p:nvSpPr>
          <p:spPr>
            <a:xfrm>
              <a:off x="2162555" y="0"/>
              <a:ext cx="227076" cy="501396"/>
            </a:xfrm>
            <a:custGeom>
              <a:avLst/>
              <a:gdLst/>
              <a:ahLst/>
              <a:cxnLst/>
              <a:rect l="0" t="0" r="0" b="0"/>
              <a:pathLst>
                <a:path w="357" h="789">
                  <a:moveTo>
                    <a:pt x="0" y="789"/>
                  </a:moveTo>
                  <a:lnTo>
                    <a:pt x="0" y="0"/>
                  </a:lnTo>
                  <a:lnTo>
                    <a:pt x="357" y="789"/>
                  </a:lnTo>
                  <a:lnTo>
                    <a:pt x="0" y="789"/>
                  </a:lnTo>
                </a:path>
              </a:pathLst>
            </a:custGeom>
            <a:solidFill>
              <a:srgbClr val="40404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16" name="path"/>
            <p:cNvSpPr/>
            <p:nvPr/>
          </p:nvSpPr>
          <p:spPr>
            <a:xfrm>
              <a:off x="0" y="0"/>
              <a:ext cx="2162556" cy="1138428"/>
            </a:xfrm>
            <a:custGeom>
              <a:avLst/>
              <a:gdLst/>
              <a:ahLst/>
              <a:cxnLst/>
              <a:rect l="0" t="0" r="0" b="0"/>
              <a:pathLst>
                <a:path w="3405" h="1792">
                  <a:moveTo>
                    <a:pt x="0" y="0"/>
                  </a:moveTo>
                  <a:lnTo>
                    <a:pt x="3405" y="0"/>
                  </a:lnTo>
                  <a:lnTo>
                    <a:pt x="3405" y="1792"/>
                  </a:lnTo>
                  <a:lnTo>
                    <a:pt x="0" y="1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>
                <a:alpha val="7019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32" name="group 132"/>
          <p:cNvGrpSpPr/>
          <p:nvPr/>
        </p:nvGrpSpPr>
        <p:grpSpPr>
          <a:xfrm rot="21600000">
            <a:off x="2706624" y="4983479"/>
            <a:ext cx="2388107" cy="1126235"/>
            <a:chOff x="0" y="0"/>
            <a:chExt cx="2388107" cy="1126235"/>
          </a:xfrm>
        </p:grpSpPr>
        <p:grpSp>
          <p:nvGrpSpPr>
            <p:cNvPr id="134" name="group 134"/>
            <p:cNvGrpSpPr/>
            <p:nvPr/>
          </p:nvGrpSpPr>
          <p:grpSpPr>
            <a:xfrm rot="21600000">
              <a:off x="0" y="0"/>
              <a:ext cx="2388107" cy="1126235"/>
              <a:chOff x="0" y="0"/>
              <a:chExt cx="2388107" cy="1126235"/>
            </a:xfrm>
          </p:grpSpPr>
          <p:sp>
            <p:nvSpPr>
              <p:cNvPr id="1118" name="path"/>
              <p:cNvSpPr/>
              <p:nvPr/>
            </p:nvSpPr>
            <p:spPr>
              <a:xfrm>
                <a:off x="2161031" y="0"/>
                <a:ext cx="227076" cy="496823"/>
              </a:xfrm>
              <a:custGeom>
                <a:avLst/>
                <a:gdLst/>
                <a:ahLst/>
                <a:cxnLst/>
                <a:rect l="0" t="0" r="0" b="0"/>
                <a:pathLst>
                  <a:path w="357" h="782">
                    <a:moveTo>
                      <a:pt x="0" y="782"/>
                    </a:moveTo>
                    <a:lnTo>
                      <a:pt x="0" y="0"/>
                    </a:lnTo>
                    <a:lnTo>
                      <a:pt x="357" y="782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2E75B6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0" name="path"/>
              <p:cNvSpPr/>
              <p:nvPr/>
            </p:nvSpPr>
            <p:spPr>
              <a:xfrm>
                <a:off x="0" y="0"/>
                <a:ext cx="2161032" cy="1126235"/>
              </a:xfrm>
              <a:custGeom>
                <a:avLst/>
                <a:gdLst/>
                <a:ahLst/>
                <a:cxnLst/>
                <a:rect l="0" t="0" r="0" b="0"/>
                <a:pathLst>
                  <a:path w="3403" h="1773">
                    <a:moveTo>
                      <a:pt x="0" y="0"/>
                    </a:moveTo>
                    <a:lnTo>
                      <a:pt x="3403" y="0"/>
                    </a:lnTo>
                    <a:lnTo>
                      <a:pt x="3403" y="1773"/>
                    </a:lnTo>
                    <a:lnTo>
                      <a:pt x="0" y="17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9BD5">
                  <a:alpha val="70196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22" name="textbox 1122"/>
            <p:cNvSpPr/>
            <p:nvPr/>
          </p:nvSpPr>
          <p:spPr>
            <a:xfrm>
              <a:off x="80351" y="487152"/>
              <a:ext cx="2002789" cy="59690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4000"/>
                </a:lnSpc>
              </a:pPr>
              <a:endParaRPr lang="en-US" altLang="en-US" sz="100" dirty="0"/>
            </a:p>
            <a:p>
              <a:pPr marL="485140" algn="l" rtl="0" eaLnBrk="0">
                <a:lnSpc>
                  <a:spcPct val="91000"/>
                </a:lnSpc>
              </a:pPr>
              <a:r>
                <a:rPr sz="20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车辆预约</a:t>
              </a:r>
              <a:endParaRPr lang="en-US" altLang="en-US" sz="2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700" dirty="0"/>
            </a:p>
            <a:p>
              <a:pPr marL="12700" algn="l" rtl="0" eaLnBrk="0">
                <a:lnSpc>
                  <a:spcPct val="98000"/>
                </a:lnSpc>
                <a:spcBef>
                  <a:spcPts val="5"/>
                </a:spcBef>
              </a:pPr>
              <a:r>
                <a:rPr sz="12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访客预约时 ，添加预约车辆</a:t>
              </a:r>
              <a:endParaRPr lang="en-US" altLang="en-US" sz="1200" dirty="0"/>
            </a:p>
          </p:txBody>
        </p:sp>
        <p:sp>
          <p:nvSpPr>
            <p:cNvPr id="1124" name="path"/>
            <p:cNvSpPr/>
            <p:nvPr/>
          </p:nvSpPr>
          <p:spPr>
            <a:xfrm>
              <a:off x="879703" y="73368"/>
              <a:ext cx="375666" cy="288201"/>
            </a:xfrm>
            <a:custGeom>
              <a:avLst/>
              <a:gdLst/>
              <a:ahLst/>
              <a:cxnLst/>
              <a:rect l="0" t="0" r="0" b="0"/>
              <a:pathLst>
                <a:path w="591" h="453">
                  <a:moveTo>
                    <a:pt x="472" y="285"/>
                  </a:moveTo>
                  <a:cubicBezTo>
                    <a:pt x="476" y="282"/>
                    <a:pt x="482" y="282"/>
                    <a:pt x="486" y="285"/>
                  </a:cubicBezTo>
                  <a:lnTo>
                    <a:pt x="499" y="295"/>
                  </a:lnTo>
                  <a:cubicBezTo>
                    <a:pt x="503" y="298"/>
                    <a:pt x="503" y="303"/>
                    <a:pt x="499" y="306"/>
                  </a:cubicBezTo>
                  <a:cubicBezTo>
                    <a:pt x="499" y="308"/>
                    <a:pt x="496" y="308"/>
                    <a:pt x="493" y="308"/>
                  </a:cubicBezTo>
                  <a:cubicBezTo>
                    <a:pt x="490" y="308"/>
                    <a:pt x="488" y="307"/>
                    <a:pt x="486" y="306"/>
                  </a:cubicBezTo>
                  <a:lnTo>
                    <a:pt x="472" y="295"/>
                  </a:lnTo>
                  <a:cubicBezTo>
                    <a:pt x="469" y="292"/>
                    <a:pt x="469" y="288"/>
                    <a:pt x="472" y="285"/>
                  </a:cubicBezTo>
                  <a:moveTo>
                    <a:pt x="533" y="181"/>
                  </a:moveTo>
                  <a:lnTo>
                    <a:pt x="553" y="181"/>
                  </a:lnTo>
                  <a:cubicBezTo>
                    <a:pt x="558" y="181"/>
                    <a:pt x="562" y="184"/>
                    <a:pt x="562" y="189"/>
                  </a:cubicBezTo>
                  <a:cubicBezTo>
                    <a:pt x="562" y="193"/>
                    <a:pt x="558" y="196"/>
                    <a:pt x="553" y="196"/>
                  </a:cubicBezTo>
                  <a:lnTo>
                    <a:pt x="533" y="196"/>
                  </a:lnTo>
                  <a:cubicBezTo>
                    <a:pt x="527" y="196"/>
                    <a:pt x="524" y="193"/>
                    <a:pt x="524" y="189"/>
                  </a:cubicBezTo>
                  <a:cubicBezTo>
                    <a:pt x="524" y="184"/>
                    <a:pt x="527" y="181"/>
                    <a:pt x="533" y="181"/>
                  </a:cubicBezTo>
                  <a:moveTo>
                    <a:pt x="350" y="75"/>
                  </a:moveTo>
                  <a:cubicBezTo>
                    <a:pt x="356" y="75"/>
                    <a:pt x="360" y="78"/>
                    <a:pt x="360" y="83"/>
                  </a:cubicBezTo>
                  <a:lnTo>
                    <a:pt x="360" y="181"/>
                  </a:lnTo>
                  <a:lnTo>
                    <a:pt x="417" y="181"/>
                  </a:lnTo>
                  <a:cubicBezTo>
                    <a:pt x="423" y="181"/>
                    <a:pt x="427" y="184"/>
                    <a:pt x="427" y="189"/>
                  </a:cubicBezTo>
                  <a:cubicBezTo>
                    <a:pt x="427" y="193"/>
                    <a:pt x="423" y="196"/>
                    <a:pt x="417" y="196"/>
                  </a:cubicBezTo>
                  <a:lnTo>
                    <a:pt x="350" y="196"/>
                  </a:lnTo>
                  <a:cubicBezTo>
                    <a:pt x="344" y="196"/>
                    <a:pt x="340" y="193"/>
                    <a:pt x="340" y="189"/>
                  </a:cubicBezTo>
                  <a:lnTo>
                    <a:pt x="340" y="83"/>
                  </a:lnTo>
                  <a:cubicBezTo>
                    <a:pt x="340" y="78"/>
                    <a:pt x="344" y="75"/>
                    <a:pt x="350" y="75"/>
                  </a:cubicBezTo>
                  <a:moveTo>
                    <a:pt x="486" y="71"/>
                  </a:moveTo>
                  <a:cubicBezTo>
                    <a:pt x="490" y="68"/>
                    <a:pt x="496" y="68"/>
                    <a:pt x="499" y="71"/>
                  </a:cubicBezTo>
                  <a:cubicBezTo>
                    <a:pt x="503" y="74"/>
                    <a:pt x="503" y="79"/>
                    <a:pt x="499" y="82"/>
                  </a:cubicBezTo>
                  <a:lnTo>
                    <a:pt x="486" y="93"/>
                  </a:lnTo>
                  <a:cubicBezTo>
                    <a:pt x="484" y="94"/>
                    <a:pt x="482" y="95"/>
                    <a:pt x="479" y="95"/>
                  </a:cubicBezTo>
                  <a:cubicBezTo>
                    <a:pt x="476" y="95"/>
                    <a:pt x="474" y="94"/>
                    <a:pt x="472" y="93"/>
                  </a:cubicBezTo>
                  <a:cubicBezTo>
                    <a:pt x="469" y="90"/>
                    <a:pt x="469" y="85"/>
                    <a:pt x="472" y="82"/>
                  </a:cubicBezTo>
                  <a:lnTo>
                    <a:pt x="486" y="71"/>
                  </a:lnTo>
                  <a:close/>
                  <a:moveTo>
                    <a:pt x="200" y="71"/>
                  </a:moveTo>
                  <a:cubicBezTo>
                    <a:pt x="204" y="68"/>
                    <a:pt x="210" y="68"/>
                    <a:pt x="214" y="71"/>
                  </a:cubicBezTo>
                  <a:lnTo>
                    <a:pt x="227" y="82"/>
                  </a:lnTo>
                  <a:cubicBezTo>
                    <a:pt x="231" y="85"/>
                    <a:pt x="231" y="90"/>
                    <a:pt x="227" y="93"/>
                  </a:cubicBezTo>
                  <a:cubicBezTo>
                    <a:pt x="225" y="94"/>
                    <a:pt x="222" y="95"/>
                    <a:pt x="220" y="95"/>
                  </a:cubicBezTo>
                  <a:cubicBezTo>
                    <a:pt x="218" y="95"/>
                    <a:pt x="216" y="94"/>
                    <a:pt x="214" y="93"/>
                  </a:cubicBezTo>
                  <a:lnTo>
                    <a:pt x="200" y="82"/>
                  </a:lnTo>
                  <a:cubicBezTo>
                    <a:pt x="196" y="79"/>
                    <a:pt x="196" y="74"/>
                    <a:pt x="200" y="71"/>
                  </a:cubicBezTo>
                  <a:moveTo>
                    <a:pt x="112" y="61"/>
                  </a:moveTo>
                  <a:cubicBezTo>
                    <a:pt x="106" y="61"/>
                    <a:pt x="100" y="63"/>
                    <a:pt x="96" y="67"/>
                  </a:cubicBezTo>
                  <a:lnTo>
                    <a:pt x="72" y="86"/>
                  </a:lnTo>
                  <a:cubicBezTo>
                    <a:pt x="29" y="119"/>
                    <a:pt x="21" y="156"/>
                    <a:pt x="46" y="198"/>
                  </a:cubicBezTo>
                  <a:cubicBezTo>
                    <a:pt x="54" y="213"/>
                    <a:pt x="67" y="227"/>
                    <a:pt x="84" y="241"/>
                  </a:cubicBezTo>
                  <a:lnTo>
                    <a:pt x="282" y="397"/>
                  </a:lnTo>
                  <a:cubicBezTo>
                    <a:pt x="296" y="407"/>
                    <a:pt x="310" y="416"/>
                    <a:pt x="325" y="422"/>
                  </a:cubicBezTo>
                  <a:cubicBezTo>
                    <a:pt x="384" y="448"/>
                    <a:pt x="435" y="443"/>
                    <a:pt x="480" y="407"/>
                  </a:cubicBezTo>
                  <a:lnTo>
                    <a:pt x="504" y="388"/>
                  </a:lnTo>
                  <a:cubicBezTo>
                    <a:pt x="513" y="381"/>
                    <a:pt x="515" y="371"/>
                    <a:pt x="509" y="363"/>
                  </a:cubicBezTo>
                  <a:cubicBezTo>
                    <a:pt x="493" y="338"/>
                    <a:pt x="427" y="307"/>
                    <a:pt x="427" y="307"/>
                  </a:cubicBezTo>
                  <a:cubicBezTo>
                    <a:pt x="420" y="305"/>
                    <a:pt x="413" y="303"/>
                    <a:pt x="407" y="303"/>
                  </a:cubicBezTo>
                  <a:cubicBezTo>
                    <a:pt x="407" y="303"/>
                    <a:pt x="407" y="304"/>
                    <a:pt x="407" y="304"/>
                  </a:cubicBezTo>
                  <a:cubicBezTo>
                    <a:pt x="403" y="304"/>
                    <a:pt x="401" y="306"/>
                    <a:pt x="399" y="309"/>
                  </a:cubicBezTo>
                  <a:lnTo>
                    <a:pt x="398" y="310"/>
                  </a:lnTo>
                  <a:cubicBezTo>
                    <a:pt x="391" y="316"/>
                    <a:pt x="375" y="332"/>
                    <a:pt x="368" y="335"/>
                  </a:cubicBezTo>
                  <a:cubicBezTo>
                    <a:pt x="361" y="339"/>
                    <a:pt x="353" y="341"/>
                    <a:pt x="346" y="343"/>
                  </a:cubicBezTo>
                  <a:cubicBezTo>
                    <a:pt x="361" y="349"/>
                    <a:pt x="379" y="353"/>
                    <a:pt x="399" y="355"/>
                  </a:cubicBezTo>
                  <a:cubicBezTo>
                    <a:pt x="404" y="356"/>
                    <a:pt x="408" y="359"/>
                    <a:pt x="408" y="363"/>
                  </a:cubicBezTo>
                  <a:cubicBezTo>
                    <a:pt x="407" y="367"/>
                    <a:pt x="403" y="370"/>
                    <a:pt x="398" y="370"/>
                  </a:cubicBezTo>
                  <a:lnTo>
                    <a:pt x="397" y="370"/>
                  </a:lnTo>
                  <a:cubicBezTo>
                    <a:pt x="331" y="365"/>
                    <a:pt x="287" y="332"/>
                    <a:pt x="286" y="330"/>
                  </a:cubicBezTo>
                  <a:cubicBezTo>
                    <a:pt x="286" y="330"/>
                    <a:pt x="286" y="330"/>
                    <a:pt x="285" y="329"/>
                  </a:cubicBezTo>
                  <a:cubicBezTo>
                    <a:pt x="285" y="329"/>
                    <a:pt x="284" y="328"/>
                    <a:pt x="283" y="328"/>
                  </a:cubicBezTo>
                  <a:lnTo>
                    <a:pt x="181" y="248"/>
                  </a:lnTo>
                  <a:cubicBezTo>
                    <a:pt x="179" y="246"/>
                    <a:pt x="126" y="212"/>
                    <a:pt x="119" y="159"/>
                  </a:cubicBezTo>
                  <a:cubicBezTo>
                    <a:pt x="118" y="155"/>
                    <a:pt x="122" y="152"/>
                    <a:pt x="128" y="151"/>
                  </a:cubicBezTo>
                  <a:cubicBezTo>
                    <a:pt x="134" y="150"/>
                    <a:pt x="138" y="153"/>
                    <a:pt x="138" y="158"/>
                  </a:cubicBezTo>
                  <a:cubicBezTo>
                    <a:pt x="140" y="171"/>
                    <a:pt x="145" y="183"/>
                    <a:pt x="152" y="193"/>
                  </a:cubicBezTo>
                  <a:cubicBezTo>
                    <a:pt x="154" y="187"/>
                    <a:pt x="158" y="181"/>
                    <a:pt x="164" y="174"/>
                  </a:cubicBezTo>
                  <a:cubicBezTo>
                    <a:pt x="167" y="170"/>
                    <a:pt x="188" y="157"/>
                    <a:pt x="195" y="151"/>
                  </a:cubicBezTo>
                  <a:lnTo>
                    <a:pt x="196" y="150"/>
                  </a:lnTo>
                  <a:cubicBezTo>
                    <a:pt x="200" y="148"/>
                    <a:pt x="202" y="146"/>
                    <a:pt x="203" y="144"/>
                  </a:cubicBezTo>
                  <a:cubicBezTo>
                    <a:pt x="205" y="139"/>
                    <a:pt x="203" y="133"/>
                    <a:pt x="198" y="127"/>
                  </a:cubicBezTo>
                  <a:cubicBezTo>
                    <a:pt x="198" y="127"/>
                    <a:pt x="160" y="76"/>
                    <a:pt x="128" y="63"/>
                  </a:cubicBezTo>
                  <a:cubicBezTo>
                    <a:pt x="123" y="61"/>
                    <a:pt x="117" y="60"/>
                    <a:pt x="112" y="61"/>
                  </a:cubicBezTo>
                  <a:moveTo>
                    <a:pt x="350" y="22"/>
                  </a:moveTo>
                  <a:cubicBezTo>
                    <a:pt x="356" y="22"/>
                    <a:pt x="360" y="25"/>
                    <a:pt x="360" y="30"/>
                  </a:cubicBezTo>
                  <a:lnTo>
                    <a:pt x="360" y="45"/>
                  </a:lnTo>
                  <a:cubicBezTo>
                    <a:pt x="360" y="49"/>
                    <a:pt x="356" y="52"/>
                    <a:pt x="350" y="52"/>
                  </a:cubicBezTo>
                  <a:cubicBezTo>
                    <a:pt x="344" y="52"/>
                    <a:pt x="340" y="49"/>
                    <a:pt x="340" y="45"/>
                  </a:cubicBezTo>
                  <a:lnTo>
                    <a:pt x="340" y="30"/>
                  </a:lnTo>
                  <a:cubicBezTo>
                    <a:pt x="340" y="25"/>
                    <a:pt x="344" y="22"/>
                    <a:pt x="350" y="22"/>
                  </a:cubicBezTo>
                  <a:moveTo>
                    <a:pt x="350" y="15"/>
                  </a:moveTo>
                  <a:cubicBezTo>
                    <a:pt x="283" y="15"/>
                    <a:pt x="222" y="37"/>
                    <a:pt x="179" y="78"/>
                  </a:cubicBezTo>
                  <a:cubicBezTo>
                    <a:pt x="200" y="97"/>
                    <a:pt x="215" y="118"/>
                    <a:pt x="217" y="120"/>
                  </a:cubicBezTo>
                  <a:cubicBezTo>
                    <a:pt x="223" y="130"/>
                    <a:pt x="226" y="139"/>
                    <a:pt x="223" y="148"/>
                  </a:cubicBezTo>
                  <a:cubicBezTo>
                    <a:pt x="222" y="151"/>
                    <a:pt x="221" y="153"/>
                    <a:pt x="218" y="156"/>
                  </a:cubicBezTo>
                  <a:cubicBezTo>
                    <a:pt x="217" y="158"/>
                    <a:pt x="215" y="159"/>
                    <a:pt x="213" y="160"/>
                  </a:cubicBezTo>
                  <a:cubicBezTo>
                    <a:pt x="212" y="161"/>
                    <a:pt x="210" y="162"/>
                    <a:pt x="209" y="163"/>
                  </a:cubicBezTo>
                  <a:cubicBezTo>
                    <a:pt x="197" y="170"/>
                    <a:pt x="184" y="180"/>
                    <a:pt x="181" y="183"/>
                  </a:cubicBezTo>
                  <a:cubicBezTo>
                    <a:pt x="166" y="201"/>
                    <a:pt x="167" y="214"/>
                    <a:pt x="187" y="230"/>
                  </a:cubicBezTo>
                  <a:lnTo>
                    <a:pt x="193" y="235"/>
                  </a:lnTo>
                  <a:cubicBezTo>
                    <a:pt x="193" y="235"/>
                    <a:pt x="194" y="235"/>
                    <a:pt x="194" y="235"/>
                  </a:cubicBezTo>
                  <a:cubicBezTo>
                    <a:pt x="194" y="236"/>
                    <a:pt x="195" y="236"/>
                    <a:pt x="195" y="237"/>
                  </a:cubicBezTo>
                  <a:lnTo>
                    <a:pt x="297" y="317"/>
                  </a:lnTo>
                  <a:cubicBezTo>
                    <a:pt x="316" y="332"/>
                    <a:pt x="334" y="334"/>
                    <a:pt x="358" y="322"/>
                  </a:cubicBezTo>
                  <a:cubicBezTo>
                    <a:pt x="360" y="320"/>
                    <a:pt x="373" y="310"/>
                    <a:pt x="383" y="300"/>
                  </a:cubicBezTo>
                  <a:cubicBezTo>
                    <a:pt x="387" y="294"/>
                    <a:pt x="394" y="290"/>
                    <a:pt x="402" y="288"/>
                  </a:cubicBezTo>
                  <a:cubicBezTo>
                    <a:pt x="405" y="288"/>
                    <a:pt x="409" y="287"/>
                    <a:pt x="412" y="287"/>
                  </a:cubicBezTo>
                  <a:cubicBezTo>
                    <a:pt x="421" y="287"/>
                    <a:pt x="430" y="289"/>
                    <a:pt x="438" y="293"/>
                  </a:cubicBezTo>
                  <a:cubicBezTo>
                    <a:pt x="439" y="294"/>
                    <a:pt x="466" y="306"/>
                    <a:pt x="491" y="322"/>
                  </a:cubicBezTo>
                  <a:cubicBezTo>
                    <a:pt x="543" y="289"/>
                    <a:pt x="572" y="241"/>
                    <a:pt x="572" y="189"/>
                  </a:cubicBezTo>
                  <a:cubicBezTo>
                    <a:pt x="572" y="93"/>
                    <a:pt x="472" y="15"/>
                    <a:pt x="350" y="15"/>
                  </a:cubicBezTo>
                  <a:moveTo>
                    <a:pt x="350" y="0"/>
                  </a:moveTo>
                  <a:cubicBezTo>
                    <a:pt x="483" y="0"/>
                    <a:pt x="591" y="84"/>
                    <a:pt x="591" y="189"/>
                  </a:cubicBezTo>
                  <a:cubicBezTo>
                    <a:pt x="591" y="245"/>
                    <a:pt x="560" y="297"/>
                    <a:pt x="506" y="333"/>
                  </a:cubicBezTo>
                  <a:cubicBezTo>
                    <a:pt x="515" y="340"/>
                    <a:pt x="523" y="347"/>
                    <a:pt x="527" y="354"/>
                  </a:cubicBezTo>
                  <a:cubicBezTo>
                    <a:pt x="537" y="369"/>
                    <a:pt x="534" y="387"/>
                    <a:pt x="519" y="398"/>
                  </a:cubicBezTo>
                  <a:lnTo>
                    <a:pt x="495" y="418"/>
                  </a:lnTo>
                  <a:cubicBezTo>
                    <a:pt x="465" y="441"/>
                    <a:pt x="431" y="453"/>
                    <a:pt x="395" y="453"/>
                  </a:cubicBezTo>
                  <a:cubicBezTo>
                    <a:pt x="370" y="453"/>
                    <a:pt x="343" y="447"/>
                    <a:pt x="316" y="435"/>
                  </a:cubicBezTo>
                  <a:cubicBezTo>
                    <a:pt x="300" y="428"/>
                    <a:pt x="284" y="419"/>
                    <a:pt x="269" y="406"/>
                  </a:cubicBezTo>
                  <a:lnTo>
                    <a:pt x="71" y="251"/>
                  </a:lnTo>
                  <a:cubicBezTo>
                    <a:pt x="53" y="237"/>
                    <a:pt x="38" y="221"/>
                    <a:pt x="28" y="205"/>
                  </a:cubicBezTo>
                  <a:cubicBezTo>
                    <a:pt x="0" y="157"/>
                    <a:pt x="10" y="113"/>
                    <a:pt x="58" y="75"/>
                  </a:cubicBezTo>
                  <a:lnTo>
                    <a:pt x="82" y="56"/>
                  </a:lnTo>
                  <a:cubicBezTo>
                    <a:pt x="97" y="45"/>
                    <a:pt x="120" y="42"/>
                    <a:pt x="138" y="49"/>
                  </a:cubicBezTo>
                  <a:cubicBezTo>
                    <a:pt x="148" y="53"/>
                    <a:pt x="157" y="59"/>
                    <a:pt x="166" y="66"/>
                  </a:cubicBezTo>
                  <a:cubicBezTo>
                    <a:pt x="212" y="24"/>
                    <a:pt x="278" y="0"/>
                    <a:pt x="350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36" name="group 136"/>
          <p:cNvGrpSpPr/>
          <p:nvPr/>
        </p:nvGrpSpPr>
        <p:grpSpPr>
          <a:xfrm rot="21600000">
            <a:off x="2732532" y="3145535"/>
            <a:ext cx="2388108" cy="1124711"/>
            <a:chOff x="0" y="0"/>
            <a:chExt cx="2388108" cy="1124711"/>
          </a:xfrm>
        </p:grpSpPr>
        <p:sp>
          <p:nvSpPr>
            <p:cNvPr id="1126" name="path"/>
            <p:cNvSpPr/>
            <p:nvPr/>
          </p:nvSpPr>
          <p:spPr>
            <a:xfrm>
              <a:off x="2161031" y="0"/>
              <a:ext cx="227076" cy="495300"/>
            </a:xfrm>
            <a:custGeom>
              <a:avLst/>
              <a:gdLst/>
              <a:ahLst/>
              <a:cxnLst/>
              <a:rect l="0" t="0" r="0" b="0"/>
              <a:pathLst>
                <a:path w="357" h="780">
                  <a:moveTo>
                    <a:pt x="0" y="780"/>
                  </a:moveTo>
                  <a:lnTo>
                    <a:pt x="0" y="0"/>
                  </a:lnTo>
                  <a:lnTo>
                    <a:pt x="357" y="780"/>
                  </a:lnTo>
                  <a:lnTo>
                    <a:pt x="0" y="780"/>
                  </a:lnTo>
                </a:path>
              </a:pathLst>
            </a:custGeom>
            <a:solidFill>
              <a:srgbClr val="2E75B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28" name="path"/>
            <p:cNvSpPr/>
            <p:nvPr/>
          </p:nvSpPr>
          <p:spPr>
            <a:xfrm>
              <a:off x="0" y="0"/>
              <a:ext cx="2161032" cy="1124711"/>
            </a:xfrm>
            <a:custGeom>
              <a:avLst/>
              <a:gdLst/>
              <a:ahLst/>
              <a:cxnLst/>
              <a:rect l="0" t="0" r="0" b="0"/>
              <a:pathLst>
                <a:path w="3403" h="1771">
                  <a:moveTo>
                    <a:pt x="0" y="0"/>
                  </a:moveTo>
                  <a:lnTo>
                    <a:pt x="3403" y="0"/>
                  </a:lnTo>
                  <a:lnTo>
                    <a:pt x="3403" y="1771"/>
                  </a:lnTo>
                  <a:lnTo>
                    <a:pt x="0" y="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>
                <a:alpha val="7019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130" name="textbox 1130"/>
          <p:cNvSpPr/>
          <p:nvPr/>
        </p:nvSpPr>
        <p:spPr>
          <a:xfrm>
            <a:off x="0" y="1237005"/>
            <a:ext cx="1306830" cy="156210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29781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停车诱导</a:t>
            </a:r>
            <a:endParaRPr lang="en-US" altLang="en-US" sz="1400" dirty="0"/>
          </a:p>
          <a:p>
            <a:pPr algn="l" rtl="0" eaLnBrk="0">
              <a:lnSpc>
                <a:spcPct val="119000"/>
              </a:lnSpc>
            </a:pPr>
            <a:endParaRPr lang="en-US" altLang="en-US" sz="400" dirty="0"/>
          </a:p>
          <a:p>
            <a:pPr marL="122555" indent="88265" algn="l" rtl="0" eaLnBrk="0">
              <a:lnSpc>
                <a:spcPct val="117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可视化寻车</a:t>
            </a:r>
            <a:r>
              <a:rPr sz="14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车辆违章管理</a:t>
            </a:r>
            <a:r>
              <a:rPr sz="14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车道智能切换</a:t>
            </a:r>
            <a:r>
              <a:rPr sz="14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一户多车管理</a:t>
            </a:r>
            <a:r>
              <a:rPr sz="14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车位智能管理</a:t>
            </a:r>
            <a:endParaRPr lang="en-US" altLang="en-US" sz="1400" dirty="0"/>
          </a:p>
        </p:txBody>
      </p:sp>
      <p:sp>
        <p:nvSpPr>
          <p:cNvPr id="1132" name="path"/>
          <p:cNvSpPr/>
          <p:nvPr/>
        </p:nvSpPr>
        <p:spPr>
          <a:xfrm>
            <a:off x="8451850" y="405973"/>
            <a:ext cx="3391320" cy="445340"/>
          </a:xfrm>
          <a:custGeom>
            <a:avLst/>
            <a:gdLst/>
            <a:ahLst/>
            <a:cxnLst/>
            <a:rect l="0" t="0" r="0" b="0"/>
            <a:pathLst>
              <a:path w="5340" h="701">
                <a:moveTo>
                  <a:pt x="120" y="120"/>
                </a:moveTo>
                <a:cubicBezTo>
                  <a:pt x="122" y="120"/>
                  <a:pt x="122" y="120"/>
                  <a:pt x="160" y="120"/>
                </a:cubicBezTo>
                <a:cubicBezTo>
                  <a:pt x="165" y="120"/>
                  <a:pt x="189" y="120"/>
                  <a:pt x="200" y="120"/>
                </a:cubicBezTo>
                <a:cubicBezTo>
                  <a:pt x="210" y="120"/>
                  <a:pt x="286" y="120"/>
                  <a:pt x="300" y="120"/>
                </a:cubicBezTo>
                <a:cubicBezTo>
                  <a:pt x="313" y="120"/>
                  <a:pt x="359" y="120"/>
                  <a:pt x="380" y="120"/>
                </a:cubicBezTo>
                <a:cubicBezTo>
                  <a:pt x="400" y="120"/>
                  <a:pt x="554" y="120"/>
                  <a:pt x="580" y="120"/>
                </a:cubicBezTo>
                <a:cubicBezTo>
                  <a:pt x="605" y="120"/>
                  <a:pt x="684" y="120"/>
                  <a:pt x="720" y="120"/>
                </a:cubicBezTo>
                <a:cubicBezTo>
                  <a:pt x="755" y="120"/>
                  <a:pt x="1020" y="120"/>
                  <a:pt x="1060" y="120"/>
                </a:cubicBezTo>
                <a:cubicBezTo>
                  <a:pt x="1099" y="120"/>
                  <a:pt x="1198" y="120"/>
                  <a:pt x="1240" y="120"/>
                </a:cubicBezTo>
                <a:cubicBezTo>
                  <a:pt x="1281" y="120"/>
                  <a:pt x="1576" y="120"/>
                  <a:pt x="1620" y="120"/>
                </a:cubicBezTo>
                <a:cubicBezTo>
                  <a:pt x="1663" y="120"/>
                  <a:pt x="1778" y="120"/>
                  <a:pt x="1820" y="120"/>
                </a:cubicBezTo>
                <a:cubicBezTo>
                  <a:pt x="1861" y="120"/>
                  <a:pt x="2140" y="120"/>
                  <a:pt x="2180" y="120"/>
                </a:cubicBezTo>
                <a:cubicBezTo>
                  <a:pt x="2219" y="120"/>
                  <a:pt x="2300" y="119"/>
                  <a:pt x="2340" y="120"/>
                </a:cubicBezTo>
                <a:cubicBezTo>
                  <a:pt x="2379" y="122"/>
                  <a:pt x="2660" y="137"/>
                  <a:pt x="2700" y="140"/>
                </a:cubicBezTo>
                <a:cubicBezTo>
                  <a:pt x="2739" y="143"/>
                  <a:pt x="2837" y="159"/>
                  <a:pt x="2860" y="160"/>
                </a:cubicBezTo>
                <a:cubicBezTo>
                  <a:pt x="2882" y="162"/>
                  <a:pt x="2979" y="160"/>
                  <a:pt x="3000" y="160"/>
                </a:cubicBezTo>
                <a:cubicBezTo>
                  <a:pt x="3020" y="160"/>
                  <a:pt x="3106" y="160"/>
                  <a:pt x="3140" y="160"/>
                </a:cubicBezTo>
                <a:cubicBezTo>
                  <a:pt x="3172" y="160"/>
                  <a:pt x="3406" y="160"/>
                  <a:pt x="3440" y="160"/>
                </a:cubicBezTo>
                <a:cubicBezTo>
                  <a:pt x="3472" y="160"/>
                  <a:pt x="3552" y="160"/>
                  <a:pt x="3580" y="160"/>
                </a:cubicBezTo>
                <a:cubicBezTo>
                  <a:pt x="3606" y="160"/>
                  <a:pt x="3777" y="160"/>
                  <a:pt x="3800" y="160"/>
                </a:cubicBezTo>
                <a:cubicBezTo>
                  <a:pt x="3822" y="160"/>
                  <a:pt x="3861" y="160"/>
                  <a:pt x="3880" y="160"/>
                </a:cubicBezTo>
                <a:cubicBezTo>
                  <a:pt x="3898" y="160"/>
                  <a:pt x="4021" y="160"/>
                  <a:pt x="4040" y="160"/>
                </a:cubicBezTo>
                <a:cubicBezTo>
                  <a:pt x="4058" y="160"/>
                  <a:pt x="4105" y="160"/>
                  <a:pt x="4120" y="160"/>
                </a:cubicBezTo>
                <a:cubicBezTo>
                  <a:pt x="4135" y="160"/>
                  <a:pt x="4223" y="160"/>
                  <a:pt x="4240" y="160"/>
                </a:cubicBezTo>
                <a:cubicBezTo>
                  <a:pt x="4256" y="160"/>
                  <a:pt x="4328" y="160"/>
                  <a:pt x="4340" y="160"/>
                </a:cubicBezTo>
                <a:cubicBezTo>
                  <a:pt x="4351" y="160"/>
                  <a:pt x="4389" y="160"/>
                  <a:pt x="4400" y="160"/>
                </a:cubicBezTo>
                <a:cubicBezTo>
                  <a:pt x="4410" y="160"/>
                  <a:pt x="4472" y="160"/>
                  <a:pt x="4480" y="160"/>
                </a:cubicBezTo>
                <a:cubicBezTo>
                  <a:pt x="4487" y="160"/>
                  <a:pt x="4492" y="160"/>
                  <a:pt x="4500" y="160"/>
                </a:cubicBezTo>
                <a:cubicBezTo>
                  <a:pt x="4507" y="160"/>
                  <a:pt x="4570" y="160"/>
                  <a:pt x="4580" y="160"/>
                </a:cubicBezTo>
                <a:cubicBezTo>
                  <a:pt x="4589" y="160"/>
                  <a:pt x="4610" y="160"/>
                  <a:pt x="4620" y="160"/>
                </a:cubicBezTo>
                <a:cubicBezTo>
                  <a:pt x="4629" y="160"/>
                  <a:pt x="4690" y="160"/>
                  <a:pt x="4700" y="160"/>
                </a:cubicBezTo>
                <a:cubicBezTo>
                  <a:pt x="4709" y="160"/>
                  <a:pt x="4729" y="160"/>
                  <a:pt x="4740" y="160"/>
                </a:cubicBezTo>
                <a:cubicBezTo>
                  <a:pt x="4750" y="160"/>
                  <a:pt x="4828" y="160"/>
                  <a:pt x="4840" y="160"/>
                </a:cubicBezTo>
                <a:cubicBezTo>
                  <a:pt x="4851" y="160"/>
                  <a:pt x="4894" y="160"/>
                  <a:pt x="4900" y="160"/>
                </a:cubicBezTo>
                <a:cubicBezTo>
                  <a:pt x="4905" y="160"/>
                  <a:pt x="4915" y="160"/>
                  <a:pt x="4920" y="160"/>
                </a:cubicBezTo>
                <a:cubicBezTo>
                  <a:pt x="4924" y="160"/>
                  <a:pt x="4955" y="160"/>
                  <a:pt x="4960" y="160"/>
                </a:cubicBezTo>
                <a:cubicBezTo>
                  <a:pt x="4964" y="160"/>
                  <a:pt x="4976" y="160"/>
                  <a:pt x="4980" y="160"/>
                </a:cubicBezTo>
                <a:cubicBezTo>
                  <a:pt x="4982" y="160"/>
                  <a:pt x="4994" y="160"/>
                  <a:pt x="5000" y="160"/>
                </a:cubicBezTo>
                <a:cubicBezTo>
                  <a:pt x="5005" y="160"/>
                  <a:pt x="5054" y="160"/>
                  <a:pt x="5060" y="160"/>
                </a:cubicBezTo>
                <a:cubicBezTo>
                  <a:pt x="5065" y="160"/>
                  <a:pt x="5074" y="160"/>
                  <a:pt x="5080" y="160"/>
                </a:cubicBezTo>
                <a:cubicBezTo>
                  <a:pt x="5085" y="160"/>
                  <a:pt x="5134" y="160"/>
                  <a:pt x="5140" y="160"/>
                </a:cubicBezTo>
                <a:cubicBezTo>
                  <a:pt x="5145" y="160"/>
                  <a:pt x="5156" y="160"/>
                  <a:pt x="5160" y="160"/>
                </a:cubicBezTo>
                <a:cubicBezTo>
                  <a:pt x="5162" y="160"/>
                  <a:pt x="5176" y="160"/>
                  <a:pt x="5180" y="160"/>
                </a:cubicBezTo>
                <a:cubicBezTo>
                  <a:pt x="5182" y="160"/>
                  <a:pt x="5196" y="160"/>
                  <a:pt x="5200" y="160"/>
                </a:cubicBezTo>
                <a:cubicBezTo>
                  <a:pt x="5202" y="160"/>
                  <a:pt x="5218" y="159"/>
                  <a:pt x="5220" y="160"/>
                </a:cubicBezTo>
                <a:cubicBezTo>
                  <a:pt x="5221" y="162"/>
                  <a:pt x="5220" y="183"/>
                  <a:pt x="5220" y="180"/>
                </a:cubicBezTo>
                <a:cubicBezTo>
                  <a:pt x="5220" y="177"/>
                  <a:pt x="5220" y="205"/>
                  <a:pt x="5220" y="200"/>
                </a:cubicBezTo>
                <a:cubicBezTo>
                  <a:pt x="5220" y="196"/>
                  <a:pt x="5221" y="237"/>
                  <a:pt x="5220" y="240"/>
                </a:cubicBezTo>
                <a:cubicBezTo>
                  <a:pt x="5218" y="243"/>
                  <a:pt x="5202" y="237"/>
                  <a:pt x="5200" y="240"/>
                </a:cubicBezTo>
                <a:cubicBezTo>
                  <a:pt x="5196" y="243"/>
                  <a:pt x="5185" y="276"/>
                  <a:pt x="5180" y="280"/>
                </a:cubicBezTo>
                <a:cubicBezTo>
                  <a:pt x="5174" y="285"/>
                  <a:pt x="5127" y="296"/>
                  <a:pt x="5120" y="300"/>
                </a:cubicBezTo>
                <a:cubicBezTo>
                  <a:pt x="5112" y="305"/>
                  <a:pt x="5090" y="334"/>
                  <a:pt x="5080" y="340"/>
                </a:cubicBezTo>
                <a:cubicBezTo>
                  <a:pt x="5069" y="346"/>
                  <a:pt x="4991" y="376"/>
                  <a:pt x="4980" y="380"/>
                </a:cubicBezTo>
                <a:cubicBezTo>
                  <a:pt x="4968" y="385"/>
                  <a:pt x="4936" y="396"/>
                  <a:pt x="4920" y="400"/>
                </a:cubicBezTo>
                <a:cubicBezTo>
                  <a:pt x="4903" y="405"/>
                  <a:pt x="4778" y="437"/>
                  <a:pt x="4760" y="440"/>
                </a:cubicBezTo>
                <a:cubicBezTo>
                  <a:pt x="4741" y="443"/>
                  <a:pt x="4700" y="439"/>
                  <a:pt x="4680" y="440"/>
                </a:cubicBezTo>
                <a:cubicBezTo>
                  <a:pt x="4659" y="442"/>
                  <a:pt x="4517" y="459"/>
                  <a:pt x="4480" y="460"/>
                </a:cubicBezTo>
                <a:cubicBezTo>
                  <a:pt x="4442" y="462"/>
                  <a:pt x="4217" y="460"/>
                  <a:pt x="4180" y="460"/>
                </a:cubicBezTo>
                <a:cubicBezTo>
                  <a:pt x="4142" y="460"/>
                  <a:pt x="4023" y="460"/>
                  <a:pt x="3980" y="460"/>
                </a:cubicBezTo>
                <a:cubicBezTo>
                  <a:pt x="3936" y="460"/>
                  <a:pt x="3641" y="460"/>
                  <a:pt x="3600" y="460"/>
                </a:cubicBezTo>
                <a:cubicBezTo>
                  <a:pt x="3558" y="460"/>
                  <a:pt x="3461" y="460"/>
                  <a:pt x="3420" y="460"/>
                </a:cubicBezTo>
                <a:cubicBezTo>
                  <a:pt x="3378" y="460"/>
                  <a:pt x="3101" y="460"/>
                  <a:pt x="3040" y="460"/>
                </a:cubicBezTo>
                <a:cubicBezTo>
                  <a:pt x="2978" y="460"/>
                  <a:pt x="2648" y="460"/>
                  <a:pt x="2600" y="460"/>
                </a:cubicBezTo>
                <a:cubicBezTo>
                  <a:pt x="2551" y="460"/>
                  <a:pt x="2443" y="462"/>
                  <a:pt x="2400" y="460"/>
                </a:cubicBezTo>
                <a:cubicBezTo>
                  <a:pt x="2356" y="459"/>
                  <a:pt x="2060" y="443"/>
                  <a:pt x="2020" y="440"/>
                </a:cubicBezTo>
                <a:cubicBezTo>
                  <a:pt x="1979" y="437"/>
                  <a:pt x="1891" y="423"/>
                  <a:pt x="1860" y="420"/>
                </a:cubicBezTo>
                <a:cubicBezTo>
                  <a:pt x="1828" y="417"/>
                  <a:pt x="1628" y="402"/>
                  <a:pt x="1600" y="400"/>
                </a:cubicBezTo>
                <a:cubicBezTo>
                  <a:pt x="1571" y="399"/>
                  <a:pt x="1512" y="400"/>
                  <a:pt x="1480" y="400"/>
                </a:cubicBezTo>
                <a:cubicBezTo>
                  <a:pt x="1446" y="400"/>
                  <a:pt x="1192" y="400"/>
                  <a:pt x="1160" y="400"/>
                </a:cubicBezTo>
                <a:cubicBezTo>
                  <a:pt x="1126" y="400"/>
                  <a:pt x="1065" y="400"/>
                  <a:pt x="1040" y="400"/>
                </a:cubicBezTo>
                <a:cubicBezTo>
                  <a:pt x="1014" y="400"/>
                  <a:pt x="842" y="400"/>
                  <a:pt x="820" y="400"/>
                </a:cubicBezTo>
                <a:cubicBezTo>
                  <a:pt x="797" y="400"/>
                  <a:pt x="756" y="400"/>
                  <a:pt x="740" y="400"/>
                </a:cubicBezTo>
                <a:cubicBezTo>
                  <a:pt x="723" y="400"/>
                  <a:pt x="616" y="400"/>
                  <a:pt x="600" y="400"/>
                </a:cubicBezTo>
                <a:cubicBezTo>
                  <a:pt x="583" y="400"/>
                  <a:pt x="530" y="400"/>
                  <a:pt x="520" y="400"/>
                </a:cubicBezTo>
                <a:cubicBezTo>
                  <a:pt x="509" y="400"/>
                  <a:pt x="465" y="400"/>
                  <a:pt x="460" y="400"/>
                </a:cubicBezTo>
                <a:cubicBezTo>
                  <a:pt x="454" y="400"/>
                  <a:pt x="444" y="400"/>
                  <a:pt x="440" y="400"/>
                </a:cubicBezTo>
                <a:cubicBezTo>
                  <a:pt x="435" y="400"/>
                  <a:pt x="404" y="400"/>
                  <a:pt x="400" y="400"/>
                </a:cubicBezTo>
                <a:cubicBezTo>
                  <a:pt x="395" y="400"/>
                  <a:pt x="382" y="400"/>
                  <a:pt x="380" y="400"/>
                </a:cubicBezTo>
                <a:cubicBezTo>
                  <a:pt x="376" y="400"/>
                  <a:pt x="358" y="402"/>
                  <a:pt x="360" y="400"/>
                </a:cubicBezTo>
                <a:cubicBezTo>
                  <a:pt x="361" y="399"/>
                  <a:pt x="392" y="383"/>
                  <a:pt x="400" y="380"/>
                </a:cubicBezTo>
                <a:cubicBezTo>
                  <a:pt x="407" y="377"/>
                  <a:pt x="450" y="362"/>
                  <a:pt x="460" y="360"/>
                </a:cubicBezTo>
                <a:cubicBezTo>
                  <a:pt x="469" y="359"/>
                  <a:pt x="508" y="360"/>
                  <a:pt x="520" y="360"/>
                </a:cubicBezTo>
                <a:cubicBezTo>
                  <a:pt x="531" y="360"/>
                  <a:pt x="601" y="360"/>
                  <a:pt x="620" y="360"/>
                </a:cubicBezTo>
                <a:cubicBezTo>
                  <a:pt x="638" y="360"/>
                  <a:pt x="725" y="360"/>
                  <a:pt x="760" y="360"/>
                </a:cubicBezTo>
                <a:cubicBezTo>
                  <a:pt x="794" y="360"/>
                  <a:pt x="1040" y="360"/>
                  <a:pt x="1080" y="360"/>
                </a:cubicBezTo>
                <a:cubicBezTo>
                  <a:pt x="1119" y="360"/>
                  <a:pt x="1236" y="360"/>
                  <a:pt x="1280" y="360"/>
                </a:cubicBezTo>
                <a:cubicBezTo>
                  <a:pt x="1323" y="360"/>
                  <a:pt x="1618" y="360"/>
                  <a:pt x="1660" y="360"/>
                </a:cubicBezTo>
                <a:cubicBezTo>
                  <a:pt x="1701" y="360"/>
                  <a:pt x="1811" y="360"/>
                  <a:pt x="1840" y="360"/>
                </a:cubicBezTo>
                <a:cubicBezTo>
                  <a:pt x="1868" y="360"/>
                  <a:pt x="2010" y="360"/>
                  <a:pt x="2040" y="360"/>
                </a:cubicBezTo>
                <a:cubicBezTo>
                  <a:pt x="2070" y="360"/>
                  <a:pt x="2211" y="360"/>
                  <a:pt x="2240" y="360"/>
                </a:cubicBezTo>
                <a:cubicBezTo>
                  <a:pt x="2268" y="360"/>
                  <a:pt x="2375" y="360"/>
                  <a:pt x="2420" y="360"/>
                </a:cubicBezTo>
                <a:cubicBezTo>
                  <a:pt x="2465" y="360"/>
                  <a:pt x="2790" y="360"/>
                  <a:pt x="2840" y="360"/>
                </a:cubicBezTo>
                <a:cubicBezTo>
                  <a:pt x="2889" y="360"/>
                  <a:pt x="3029" y="356"/>
                  <a:pt x="3080" y="360"/>
                </a:cubicBezTo>
                <a:cubicBezTo>
                  <a:pt x="3130" y="365"/>
                  <a:pt x="3470" y="413"/>
                  <a:pt x="3520" y="420"/>
                </a:cubicBezTo>
                <a:cubicBezTo>
                  <a:pt x="3569" y="428"/>
                  <a:pt x="3695" y="456"/>
                  <a:pt x="3740" y="460"/>
                </a:cubicBezTo>
                <a:cubicBezTo>
                  <a:pt x="3785" y="465"/>
                  <a:pt x="4079" y="479"/>
                  <a:pt x="4120" y="480"/>
                </a:cubicBezTo>
                <a:cubicBezTo>
                  <a:pt x="4160" y="482"/>
                  <a:pt x="4248" y="480"/>
                  <a:pt x="4280" y="480"/>
                </a:cubicBezTo>
                <a:cubicBezTo>
                  <a:pt x="4311" y="480"/>
                  <a:pt x="4514" y="480"/>
                  <a:pt x="4540" y="480"/>
                </a:cubicBezTo>
                <a:cubicBezTo>
                  <a:pt x="4565" y="480"/>
                  <a:pt x="4605" y="480"/>
                  <a:pt x="4620" y="480"/>
                </a:cubicBezTo>
                <a:cubicBezTo>
                  <a:pt x="4635" y="480"/>
                  <a:pt x="4726" y="480"/>
                  <a:pt x="4740" y="480"/>
                </a:cubicBezTo>
                <a:cubicBezTo>
                  <a:pt x="4753" y="480"/>
                  <a:pt x="4790" y="480"/>
                  <a:pt x="4800" y="480"/>
                </a:cubicBezTo>
                <a:cubicBezTo>
                  <a:pt x="4809" y="480"/>
                  <a:pt x="4850" y="479"/>
                  <a:pt x="4860" y="480"/>
                </a:cubicBezTo>
                <a:cubicBezTo>
                  <a:pt x="4869" y="482"/>
                  <a:pt x="4912" y="499"/>
                  <a:pt x="4920" y="500"/>
                </a:cubicBezTo>
                <a:cubicBezTo>
                  <a:pt x="4927" y="502"/>
                  <a:pt x="4955" y="500"/>
                  <a:pt x="4960" y="500"/>
                </a:cubicBezTo>
                <a:cubicBezTo>
                  <a:pt x="4964" y="500"/>
                  <a:pt x="4972" y="500"/>
                  <a:pt x="4980" y="500"/>
                </a:cubicBezTo>
                <a:cubicBezTo>
                  <a:pt x="4987" y="500"/>
                  <a:pt x="5052" y="500"/>
                  <a:pt x="5060" y="500"/>
                </a:cubicBezTo>
                <a:cubicBezTo>
                  <a:pt x="5067" y="500"/>
                  <a:pt x="5074" y="500"/>
                  <a:pt x="5080" y="500"/>
                </a:cubicBezTo>
                <a:cubicBezTo>
                  <a:pt x="5085" y="500"/>
                  <a:pt x="5132" y="500"/>
                  <a:pt x="5140" y="500"/>
                </a:cubicBezTo>
                <a:cubicBezTo>
                  <a:pt x="5147" y="500"/>
                  <a:pt x="5175" y="502"/>
                  <a:pt x="5180" y="500"/>
                </a:cubicBezTo>
                <a:cubicBezTo>
                  <a:pt x="5184" y="499"/>
                  <a:pt x="5198" y="483"/>
                  <a:pt x="5200" y="480"/>
                </a:cubicBezTo>
                <a:cubicBezTo>
                  <a:pt x="5201" y="477"/>
                  <a:pt x="5200" y="457"/>
                  <a:pt x="5200" y="460"/>
                </a:cubicBezTo>
                <a:cubicBezTo>
                  <a:pt x="5200" y="463"/>
                  <a:pt x="5198" y="445"/>
                  <a:pt x="5200" y="440"/>
                </a:cubicBezTo>
                <a:cubicBezTo>
                  <a:pt x="5201" y="436"/>
                  <a:pt x="5218" y="405"/>
                  <a:pt x="5220" y="400"/>
                </a:cubicBezTo>
                <a:cubicBezTo>
                  <a:pt x="5221" y="396"/>
                  <a:pt x="5220" y="376"/>
                  <a:pt x="5220" y="380"/>
                </a:cubicBezTo>
                <a:cubicBezTo>
                  <a:pt x="5220" y="385"/>
                  <a:pt x="5220" y="334"/>
                  <a:pt x="5220" y="340"/>
                </a:cubicBezTo>
                <a:cubicBezTo>
                  <a:pt x="5220" y="346"/>
                  <a:pt x="5221" y="303"/>
                  <a:pt x="5220" y="300"/>
                </a:cubicBezTo>
                <a:cubicBezTo>
                  <a:pt x="5218" y="297"/>
                  <a:pt x="5202" y="302"/>
                  <a:pt x="5200" y="300"/>
                </a:cubicBezTo>
                <a:cubicBezTo>
                  <a:pt x="5196" y="299"/>
                  <a:pt x="5182" y="282"/>
                  <a:pt x="5180" y="280"/>
                </a:cubicBezTo>
                <a:cubicBezTo>
                  <a:pt x="5176" y="279"/>
                  <a:pt x="5164" y="282"/>
                  <a:pt x="5160" y="280"/>
                </a:cubicBezTo>
                <a:cubicBezTo>
                  <a:pt x="5155" y="279"/>
                  <a:pt x="5124" y="262"/>
                  <a:pt x="5120" y="260"/>
                </a:cubicBezTo>
                <a:cubicBezTo>
                  <a:pt x="5115" y="259"/>
                  <a:pt x="5102" y="260"/>
                  <a:pt x="5100" y="260"/>
                </a:cubicBezTo>
                <a:cubicBezTo>
                  <a:pt x="5096" y="260"/>
                  <a:pt x="5089" y="260"/>
                  <a:pt x="5080" y="260"/>
                </a:cubicBezTo>
                <a:cubicBezTo>
                  <a:pt x="5070" y="260"/>
                  <a:pt x="4990" y="260"/>
                  <a:pt x="4980" y="260"/>
                </a:cubicBezTo>
                <a:cubicBezTo>
                  <a:pt x="4969" y="260"/>
                  <a:pt x="4951" y="260"/>
                  <a:pt x="4940" y="260"/>
                </a:cubicBezTo>
                <a:cubicBezTo>
                  <a:pt x="4928" y="260"/>
                  <a:pt x="4833" y="260"/>
                  <a:pt x="4820" y="260"/>
                </a:cubicBezTo>
                <a:cubicBezTo>
                  <a:pt x="4806" y="260"/>
                  <a:pt x="4773" y="260"/>
                  <a:pt x="4760" y="260"/>
                </a:cubicBezTo>
                <a:cubicBezTo>
                  <a:pt x="4746" y="260"/>
                  <a:pt x="4653" y="260"/>
                  <a:pt x="4640" y="260"/>
                </a:cubicBezTo>
                <a:cubicBezTo>
                  <a:pt x="4626" y="260"/>
                  <a:pt x="4595" y="260"/>
                  <a:pt x="4580" y="260"/>
                </a:cubicBezTo>
                <a:cubicBezTo>
                  <a:pt x="4565" y="260"/>
                  <a:pt x="4456" y="260"/>
                  <a:pt x="4440" y="260"/>
                </a:cubicBezTo>
                <a:cubicBezTo>
                  <a:pt x="4423" y="260"/>
                  <a:pt x="4375" y="260"/>
                  <a:pt x="4360" y="260"/>
                </a:cubicBezTo>
                <a:cubicBezTo>
                  <a:pt x="4345" y="260"/>
                  <a:pt x="4255" y="260"/>
                  <a:pt x="4240" y="260"/>
                </a:cubicBezTo>
                <a:cubicBezTo>
                  <a:pt x="4225" y="260"/>
                  <a:pt x="4173" y="259"/>
                  <a:pt x="4160" y="260"/>
                </a:cubicBezTo>
                <a:cubicBezTo>
                  <a:pt x="4146" y="262"/>
                  <a:pt x="4071" y="277"/>
                  <a:pt x="4060" y="280"/>
                </a:cubicBezTo>
                <a:cubicBezTo>
                  <a:pt x="4048" y="283"/>
                  <a:pt x="4010" y="297"/>
                  <a:pt x="4000" y="300"/>
                </a:cubicBezTo>
                <a:cubicBezTo>
                  <a:pt x="3989" y="303"/>
                  <a:pt x="3930" y="319"/>
                  <a:pt x="3920" y="320"/>
                </a:cubicBezTo>
                <a:cubicBezTo>
                  <a:pt x="3909" y="322"/>
                  <a:pt x="3875" y="320"/>
                  <a:pt x="3860" y="320"/>
                </a:cubicBezTo>
                <a:cubicBezTo>
                  <a:pt x="3845" y="320"/>
                  <a:pt x="3735" y="320"/>
                  <a:pt x="3720" y="320"/>
                </a:cubicBezTo>
                <a:cubicBezTo>
                  <a:pt x="3705" y="320"/>
                  <a:pt x="3678" y="320"/>
                  <a:pt x="3660" y="320"/>
                </a:cubicBezTo>
                <a:cubicBezTo>
                  <a:pt x="3641" y="320"/>
                  <a:pt x="3510" y="320"/>
                  <a:pt x="3480" y="320"/>
                </a:cubicBezTo>
                <a:cubicBezTo>
                  <a:pt x="3450" y="320"/>
                  <a:pt x="3284" y="320"/>
                  <a:pt x="3260" y="320"/>
                </a:cubicBezTo>
                <a:cubicBezTo>
                  <a:pt x="3235" y="320"/>
                  <a:pt x="3192" y="320"/>
                  <a:pt x="3160" y="320"/>
                </a:cubicBezTo>
                <a:cubicBezTo>
                  <a:pt x="3126" y="320"/>
                  <a:pt x="2855" y="320"/>
                  <a:pt x="2820" y="320"/>
                </a:cubicBezTo>
                <a:cubicBezTo>
                  <a:pt x="2784" y="320"/>
                  <a:pt x="2710" y="320"/>
                  <a:pt x="2680" y="320"/>
                </a:cubicBezTo>
                <a:cubicBezTo>
                  <a:pt x="2650" y="320"/>
                  <a:pt x="2450" y="320"/>
                  <a:pt x="2420" y="320"/>
                </a:cubicBezTo>
                <a:cubicBezTo>
                  <a:pt x="2390" y="320"/>
                  <a:pt x="2305" y="320"/>
                  <a:pt x="2280" y="320"/>
                </a:cubicBezTo>
                <a:cubicBezTo>
                  <a:pt x="2254" y="320"/>
                  <a:pt x="2100" y="320"/>
                  <a:pt x="2080" y="320"/>
                </a:cubicBezTo>
                <a:cubicBezTo>
                  <a:pt x="2059" y="320"/>
                  <a:pt x="2018" y="320"/>
                  <a:pt x="2000" y="320"/>
                </a:cubicBezTo>
                <a:cubicBezTo>
                  <a:pt x="1981" y="320"/>
                  <a:pt x="1855" y="320"/>
                  <a:pt x="1840" y="320"/>
                </a:cubicBezTo>
                <a:cubicBezTo>
                  <a:pt x="1825" y="320"/>
                  <a:pt x="1809" y="320"/>
                  <a:pt x="1800" y="320"/>
                </a:cubicBezTo>
                <a:cubicBezTo>
                  <a:pt x="1790" y="320"/>
                  <a:pt x="1729" y="320"/>
                  <a:pt x="1720" y="320"/>
                </a:cubicBezTo>
                <a:cubicBezTo>
                  <a:pt x="1710" y="320"/>
                  <a:pt x="1687" y="320"/>
                  <a:pt x="1680" y="320"/>
                </a:cubicBezTo>
                <a:cubicBezTo>
                  <a:pt x="1672" y="320"/>
                  <a:pt x="1625" y="320"/>
                  <a:pt x="1620" y="320"/>
                </a:cubicBezTo>
                <a:cubicBezTo>
                  <a:pt x="1614" y="320"/>
                  <a:pt x="1609" y="320"/>
                  <a:pt x="1600" y="320"/>
                </a:cubicBezTo>
                <a:cubicBezTo>
                  <a:pt x="1590" y="320"/>
                  <a:pt x="1510" y="320"/>
                  <a:pt x="1500" y="320"/>
                </a:cubicBezTo>
                <a:cubicBezTo>
                  <a:pt x="1489" y="320"/>
                  <a:pt x="1469" y="320"/>
                  <a:pt x="1460" y="320"/>
                </a:cubicBezTo>
                <a:cubicBezTo>
                  <a:pt x="1450" y="320"/>
                  <a:pt x="1389" y="320"/>
                  <a:pt x="1380" y="320"/>
                </a:cubicBezTo>
                <a:cubicBezTo>
                  <a:pt x="1370" y="320"/>
                  <a:pt x="1347" y="320"/>
                  <a:pt x="1340" y="320"/>
                </a:cubicBezTo>
                <a:cubicBezTo>
                  <a:pt x="1332" y="320"/>
                  <a:pt x="1287" y="320"/>
                  <a:pt x="1280" y="320"/>
                </a:cubicBezTo>
                <a:cubicBezTo>
                  <a:pt x="1272" y="320"/>
                  <a:pt x="1249" y="320"/>
                  <a:pt x="1240" y="320"/>
                </a:cubicBezTo>
                <a:cubicBezTo>
                  <a:pt x="1230" y="320"/>
                  <a:pt x="1170" y="320"/>
                  <a:pt x="1160" y="320"/>
                </a:cubicBezTo>
                <a:cubicBezTo>
                  <a:pt x="1149" y="320"/>
                  <a:pt x="1110" y="317"/>
                  <a:pt x="1100" y="320"/>
                </a:cubicBezTo>
                <a:cubicBezTo>
                  <a:pt x="1089" y="323"/>
                  <a:pt x="1029" y="357"/>
                  <a:pt x="1020" y="360"/>
                </a:cubicBezTo>
                <a:cubicBezTo>
                  <a:pt x="1010" y="363"/>
                  <a:pt x="987" y="359"/>
                  <a:pt x="980" y="360"/>
                </a:cubicBezTo>
                <a:cubicBezTo>
                  <a:pt x="972" y="362"/>
                  <a:pt x="927" y="379"/>
                  <a:pt x="920" y="380"/>
                </a:cubicBezTo>
                <a:cubicBezTo>
                  <a:pt x="912" y="382"/>
                  <a:pt x="885" y="380"/>
                  <a:pt x="880" y="380"/>
                </a:cubicBezTo>
                <a:cubicBezTo>
                  <a:pt x="874" y="380"/>
                  <a:pt x="844" y="379"/>
                  <a:pt x="840" y="380"/>
                </a:cubicBezTo>
                <a:cubicBezTo>
                  <a:pt x="835" y="382"/>
                  <a:pt x="822" y="399"/>
                  <a:pt x="820" y="400"/>
                </a:cubicBezTo>
                <a:cubicBezTo>
                  <a:pt x="816" y="402"/>
                  <a:pt x="802" y="400"/>
                  <a:pt x="800" y="400"/>
                </a:cubicBezTo>
                <a:cubicBezTo>
                  <a:pt x="796" y="400"/>
                  <a:pt x="782" y="400"/>
                  <a:pt x="780" y="400"/>
                </a:cubicBezTo>
                <a:cubicBezTo>
                  <a:pt x="776" y="400"/>
                  <a:pt x="764" y="399"/>
                  <a:pt x="760" y="400"/>
                </a:cubicBezTo>
                <a:cubicBezTo>
                  <a:pt x="755" y="402"/>
                  <a:pt x="727" y="419"/>
                  <a:pt x="720" y="420"/>
                </a:cubicBezTo>
                <a:cubicBezTo>
                  <a:pt x="712" y="422"/>
                  <a:pt x="669" y="419"/>
                  <a:pt x="660" y="420"/>
                </a:cubicBezTo>
                <a:cubicBezTo>
                  <a:pt x="650" y="422"/>
                  <a:pt x="610" y="436"/>
                  <a:pt x="600" y="440"/>
                </a:cubicBezTo>
                <a:cubicBezTo>
                  <a:pt x="589" y="445"/>
                  <a:pt x="529" y="477"/>
                  <a:pt x="520" y="480"/>
                </a:cubicBezTo>
                <a:cubicBezTo>
                  <a:pt x="510" y="483"/>
                  <a:pt x="489" y="479"/>
                  <a:pt x="480" y="480"/>
                </a:cubicBezTo>
                <a:cubicBezTo>
                  <a:pt x="470" y="482"/>
                  <a:pt x="409" y="499"/>
                  <a:pt x="400" y="500"/>
                </a:cubicBezTo>
                <a:cubicBezTo>
                  <a:pt x="390" y="502"/>
                  <a:pt x="371" y="499"/>
                  <a:pt x="360" y="500"/>
                </a:cubicBezTo>
                <a:cubicBezTo>
                  <a:pt x="348" y="502"/>
                  <a:pt x="251" y="517"/>
                  <a:pt x="240" y="520"/>
                </a:cubicBezTo>
                <a:cubicBezTo>
                  <a:pt x="228" y="523"/>
                  <a:pt x="201" y="539"/>
                  <a:pt x="200" y="540"/>
                </a:cubicBezTo>
                <a:cubicBezTo>
                  <a:pt x="198" y="542"/>
                  <a:pt x="214" y="540"/>
                  <a:pt x="220" y="540"/>
                </a:cubicBezTo>
                <a:cubicBezTo>
                  <a:pt x="225" y="540"/>
                  <a:pt x="260" y="540"/>
                  <a:pt x="280" y="540"/>
                </a:cubicBezTo>
                <a:cubicBezTo>
                  <a:pt x="299" y="540"/>
                  <a:pt x="455" y="540"/>
                  <a:pt x="480" y="540"/>
                </a:cubicBezTo>
                <a:cubicBezTo>
                  <a:pt x="504" y="540"/>
                  <a:pt x="572" y="540"/>
                  <a:pt x="600" y="540"/>
                </a:cubicBezTo>
                <a:cubicBezTo>
                  <a:pt x="626" y="540"/>
                  <a:pt x="811" y="540"/>
                  <a:pt x="840" y="540"/>
                </a:cubicBezTo>
                <a:cubicBezTo>
                  <a:pt x="868" y="540"/>
                  <a:pt x="948" y="540"/>
                  <a:pt x="980" y="540"/>
                </a:cubicBezTo>
                <a:cubicBezTo>
                  <a:pt x="1011" y="540"/>
                  <a:pt x="1226" y="540"/>
                  <a:pt x="1260" y="540"/>
                </a:cubicBezTo>
                <a:cubicBezTo>
                  <a:pt x="1292" y="540"/>
                  <a:pt x="1384" y="540"/>
                  <a:pt x="1420" y="540"/>
                </a:cubicBezTo>
                <a:cubicBezTo>
                  <a:pt x="1455" y="540"/>
                  <a:pt x="1702" y="540"/>
                  <a:pt x="1740" y="540"/>
                </a:cubicBezTo>
                <a:cubicBezTo>
                  <a:pt x="1777" y="540"/>
                  <a:pt x="1882" y="540"/>
                  <a:pt x="1920" y="540"/>
                </a:cubicBezTo>
                <a:cubicBezTo>
                  <a:pt x="1957" y="540"/>
                  <a:pt x="2205" y="540"/>
                  <a:pt x="2240" y="540"/>
                </a:cubicBezTo>
                <a:cubicBezTo>
                  <a:pt x="2274" y="540"/>
                  <a:pt x="2351" y="540"/>
                  <a:pt x="2380" y="540"/>
                </a:cubicBezTo>
                <a:cubicBezTo>
                  <a:pt x="2408" y="540"/>
                  <a:pt x="2594" y="540"/>
                  <a:pt x="2620" y="540"/>
                </a:cubicBezTo>
                <a:cubicBezTo>
                  <a:pt x="2645" y="540"/>
                  <a:pt x="2701" y="540"/>
                  <a:pt x="2720" y="540"/>
                </a:cubicBezTo>
                <a:cubicBezTo>
                  <a:pt x="2738" y="540"/>
                  <a:pt x="2845" y="540"/>
                  <a:pt x="2860" y="540"/>
                </a:cubicBezTo>
                <a:cubicBezTo>
                  <a:pt x="2875" y="540"/>
                  <a:pt x="2910" y="540"/>
                  <a:pt x="2920" y="540"/>
                </a:cubicBezTo>
                <a:cubicBezTo>
                  <a:pt x="2929" y="540"/>
                  <a:pt x="2968" y="540"/>
                  <a:pt x="2980" y="540"/>
                </a:cubicBezTo>
                <a:cubicBezTo>
                  <a:pt x="2991" y="540"/>
                  <a:pt x="3068" y="540"/>
                  <a:pt x="3080" y="540"/>
                </a:cubicBezTo>
                <a:cubicBezTo>
                  <a:pt x="3091" y="540"/>
                  <a:pt x="3125" y="540"/>
                  <a:pt x="3140" y="540"/>
                </a:cubicBezTo>
                <a:cubicBezTo>
                  <a:pt x="3155" y="540"/>
                  <a:pt x="3260" y="540"/>
                  <a:pt x="3280" y="540"/>
                </a:cubicBezTo>
                <a:cubicBezTo>
                  <a:pt x="3299" y="540"/>
                  <a:pt x="3379" y="540"/>
                  <a:pt x="3400" y="540"/>
                </a:cubicBezTo>
                <a:cubicBezTo>
                  <a:pt x="3420" y="540"/>
                  <a:pt x="3541" y="540"/>
                  <a:pt x="3560" y="540"/>
                </a:cubicBezTo>
                <a:cubicBezTo>
                  <a:pt x="3578" y="540"/>
                  <a:pt x="3619" y="540"/>
                  <a:pt x="3640" y="540"/>
                </a:cubicBezTo>
                <a:cubicBezTo>
                  <a:pt x="3660" y="540"/>
                  <a:pt x="3819" y="540"/>
                  <a:pt x="3840" y="540"/>
                </a:cubicBezTo>
                <a:cubicBezTo>
                  <a:pt x="3860" y="540"/>
                  <a:pt x="3900" y="540"/>
                  <a:pt x="3920" y="540"/>
                </a:cubicBezTo>
                <a:cubicBezTo>
                  <a:pt x="3939" y="540"/>
                  <a:pt x="4080" y="540"/>
                  <a:pt x="4100" y="540"/>
                </a:cubicBezTo>
                <a:cubicBezTo>
                  <a:pt x="4119" y="540"/>
                  <a:pt x="4165" y="539"/>
                  <a:pt x="4180" y="540"/>
                </a:cubicBezTo>
                <a:cubicBezTo>
                  <a:pt x="4195" y="542"/>
                  <a:pt x="4285" y="557"/>
                  <a:pt x="4300" y="560"/>
                </a:cubicBezTo>
                <a:cubicBezTo>
                  <a:pt x="4315" y="563"/>
                  <a:pt x="4365" y="579"/>
                  <a:pt x="4380" y="580"/>
                </a:cubicBezTo>
                <a:cubicBezTo>
                  <a:pt x="4395" y="582"/>
                  <a:pt x="4485" y="580"/>
                  <a:pt x="4500" y="580"/>
                </a:cubicBezTo>
                <a:cubicBezTo>
                  <a:pt x="4515" y="580"/>
                  <a:pt x="4565" y="580"/>
                  <a:pt x="4580" y="580"/>
                </a:cubicBezTo>
                <a:cubicBezTo>
                  <a:pt x="4595" y="580"/>
                  <a:pt x="4686" y="580"/>
                  <a:pt x="4700" y="580"/>
                </a:cubicBezTo>
                <a:cubicBezTo>
                  <a:pt x="4713" y="580"/>
                  <a:pt x="4749" y="580"/>
                  <a:pt x="4760" y="580"/>
                </a:cubicBezTo>
                <a:cubicBezTo>
                  <a:pt x="4770" y="580"/>
                  <a:pt x="4832" y="580"/>
                  <a:pt x="4840" y="580"/>
                </a:cubicBezTo>
                <a:cubicBezTo>
                  <a:pt x="4847" y="580"/>
                  <a:pt x="4856" y="580"/>
                  <a:pt x="4860" y="580"/>
                </a:cubicBezTo>
                <a:cubicBezTo>
                  <a:pt x="4862" y="580"/>
                  <a:pt x="4876" y="580"/>
                  <a:pt x="4880" y="580"/>
                </a:cubicBezTo>
                <a:cubicBezTo>
                  <a:pt x="4882" y="580"/>
                  <a:pt x="4882" y="580"/>
                  <a:pt x="4900" y="580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34" name="textbox 1134"/>
          <p:cNvSpPr/>
          <p:nvPr/>
        </p:nvSpPr>
        <p:spPr>
          <a:xfrm>
            <a:off x="6400803" y="1749221"/>
            <a:ext cx="1750060" cy="6953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581025" algn="l" rtl="0" eaLnBrk="0">
              <a:lnSpc>
                <a:spcPct val="86000"/>
              </a:lnSpc>
            </a:pPr>
            <a:r>
              <a:rPr sz="20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入场</a:t>
            </a:r>
            <a:endParaRPr lang="en-US" altLang="en-US" sz="2000" dirty="0"/>
          </a:p>
          <a:p>
            <a:pPr marL="542925" indent="-530860" algn="l" rtl="0" eaLnBrk="0">
              <a:lnSpc>
                <a:spcPct val="111000"/>
              </a:lnSpc>
              <a:spcBef>
                <a:spcPts val="5"/>
              </a:spcBef>
            </a:pP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识别为临时车/无牌车 ，</a:t>
            </a:r>
            <a:r>
              <a:rPr sz="12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人工放行</a:t>
            </a:r>
            <a:endParaRPr lang="en-US" altLang="en-US" sz="1200" dirty="0"/>
          </a:p>
        </p:txBody>
      </p:sp>
      <p:sp>
        <p:nvSpPr>
          <p:cNvPr id="1136" name="textbox 1136"/>
          <p:cNvSpPr/>
          <p:nvPr/>
        </p:nvSpPr>
        <p:spPr>
          <a:xfrm>
            <a:off x="3181747" y="3632219"/>
            <a:ext cx="1266189" cy="6165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16205" algn="l" rtl="0" eaLnBrk="0">
              <a:lnSpc>
                <a:spcPct val="91000"/>
              </a:lnSpc>
            </a:pPr>
            <a:r>
              <a:rPr sz="20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车辆包期</a:t>
            </a:r>
            <a:endParaRPr lang="en-US" altLang="en-US" sz="2000" dirty="0"/>
          </a:p>
          <a:p>
            <a:pPr algn="l" rtl="0" eaLnBrk="0">
              <a:lnSpc>
                <a:spcPct val="111000"/>
              </a:lnSpc>
            </a:pPr>
            <a:endParaRPr lang="en-US" altLang="en-US" sz="700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平台端管理包期</a:t>
            </a:r>
            <a:endParaRPr lang="en-US" altLang="en-US" sz="1400" dirty="0"/>
          </a:p>
        </p:txBody>
      </p:sp>
      <p:sp>
        <p:nvSpPr>
          <p:cNvPr id="1138" name="textbox 1138"/>
          <p:cNvSpPr/>
          <p:nvPr/>
        </p:nvSpPr>
        <p:spPr>
          <a:xfrm>
            <a:off x="3751338" y="1808505"/>
            <a:ext cx="2190750" cy="327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2375"/>
              </a:lnSpc>
            </a:pPr>
            <a:r>
              <a:rPr sz="1700" b="1" kern="0" spc="-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临时车辆/无牌车辆</a:t>
            </a:r>
            <a:r>
              <a:rPr sz="1700" b="1" kern="0" spc="-5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en-US" sz="1700" dirty="0"/>
          </a:p>
        </p:txBody>
      </p:sp>
      <p:sp>
        <p:nvSpPr>
          <p:cNvPr id="1140" name="textbox 1140"/>
          <p:cNvSpPr/>
          <p:nvPr/>
        </p:nvSpPr>
        <p:spPr>
          <a:xfrm>
            <a:off x="256184" y="425437"/>
            <a:ext cx="1846579" cy="356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车辆分类管理</a:t>
            </a:r>
            <a:endParaRPr lang="en-US" altLang="en-US" sz="2300" dirty="0"/>
          </a:p>
        </p:txBody>
      </p:sp>
      <p:sp>
        <p:nvSpPr>
          <p:cNvPr id="1142" name="textbox 1142"/>
          <p:cNvSpPr/>
          <p:nvPr/>
        </p:nvSpPr>
        <p:spPr>
          <a:xfrm>
            <a:off x="9952704" y="3627906"/>
            <a:ext cx="913130" cy="6165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271145" algn="l" rtl="0" eaLnBrk="0">
              <a:lnSpc>
                <a:spcPct val="90000"/>
              </a:lnSpc>
            </a:pPr>
            <a:r>
              <a:rPr sz="2000" b="1" kern="0" spc="-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出场</a:t>
            </a:r>
            <a:endParaRPr lang="en-US" altLang="en-US" sz="2000" dirty="0"/>
          </a:p>
          <a:p>
            <a:pPr algn="l" rtl="0" eaLnBrk="0">
              <a:lnSpc>
                <a:spcPct val="114000"/>
              </a:lnSpc>
            </a:pPr>
            <a:endParaRPr lang="en-US" altLang="en-US" sz="700" dirty="0"/>
          </a:p>
          <a:p>
            <a:pPr marL="12700" algn="l" rtl="0" eaLnBrk="0">
              <a:lnSpc>
                <a:spcPct val="91000"/>
              </a:lnSpc>
              <a:spcBef>
                <a:spcPts val="0"/>
              </a:spcBef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凭车牌出场</a:t>
            </a:r>
            <a:endParaRPr lang="en-US" altLang="en-US" sz="1400" dirty="0"/>
          </a:p>
        </p:txBody>
      </p:sp>
      <p:sp>
        <p:nvSpPr>
          <p:cNvPr id="1144" name="textbox 1144"/>
          <p:cNvSpPr/>
          <p:nvPr/>
        </p:nvSpPr>
        <p:spPr>
          <a:xfrm>
            <a:off x="0" y="974381"/>
            <a:ext cx="1306830" cy="2413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255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车辆分类管理</a:t>
            </a:r>
            <a:endParaRPr lang="en-US" altLang="en-US" sz="1400" dirty="0"/>
          </a:p>
        </p:txBody>
      </p:sp>
      <p:pic>
        <p:nvPicPr>
          <p:cNvPr id="1146" name="picture 11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  <p:sp>
        <p:nvSpPr>
          <p:cNvPr id="1148" name="textbox 1148"/>
          <p:cNvSpPr/>
          <p:nvPr/>
        </p:nvSpPr>
        <p:spPr>
          <a:xfrm>
            <a:off x="1409255" y="5472557"/>
            <a:ext cx="1176019" cy="2717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1940"/>
              </a:lnSpc>
            </a:pPr>
            <a:r>
              <a:rPr sz="1600" b="1" kern="0" spc="-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访客车辆 </a:t>
            </a:r>
            <a:r>
              <a:rPr sz="16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en-US" sz="1600" dirty="0"/>
          </a:p>
        </p:txBody>
      </p:sp>
      <p:sp>
        <p:nvSpPr>
          <p:cNvPr id="1150" name="textbox 1150"/>
          <p:cNvSpPr/>
          <p:nvPr/>
        </p:nvSpPr>
        <p:spPr>
          <a:xfrm>
            <a:off x="1391462" y="3589794"/>
            <a:ext cx="1167130" cy="2717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1940"/>
              </a:lnSpc>
            </a:pPr>
            <a:r>
              <a:rPr sz="1600" b="1" kern="0" spc="-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固定车辆 </a:t>
            </a:r>
            <a:r>
              <a:rPr sz="16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en-US" sz="1600" dirty="0"/>
          </a:p>
        </p:txBody>
      </p:sp>
      <p:sp>
        <p:nvSpPr>
          <p:cNvPr id="1152" name="path"/>
          <p:cNvSpPr/>
          <p:nvPr/>
        </p:nvSpPr>
        <p:spPr>
          <a:xfrm>
            <a:off x="2833319" y="3218192"/>
            <a:ext cx="375666" cy="288188"/>
          </a:xfrm>
          <a:custGeom>
            <a:avLst/>
            <a:gdLst/>
            <a:ahLst/>
            <a:cxnLst/>
            <a:rect l="0" t="0" r="0" b="0"/>
            <a:pathLst>
              <a:path w="591" h="453">
                <a:moveTo>
                  <a:pt x="472" y="285"/>
                </a:moveTo>
                <a:cubicBezTo>
                  <a:pt x="476" y="282"/>
                  <a:pt x="482" y="282"/>
                  <a:pt x="486" y="285"/>
                </a:cubicBezTo>
                <a:lnTo>
                  <a:pt x="499" y="295"/>
                </a:lnTo>
                <a:cubicBezTo>
                  <a:pt x="503" y="298"/>
                  <a:pt x="503" y="303"/>
                  <a:pt x="499" y="306"/>
                </a:cubicBezTo>
                <a:cubicBezTo>
                  <a:pt x="498" y="308"/>
                  <a:pt x="496" y="308"/>
                  <a:pt x="493" y="308"/>
                </a:cubicBezTo>
                <a:cubicBezTo>
                  <a:pt x="490" y="308"/>
                  <a:pt x="488" y="307"/>
                  <a:pt x="486" y="306"/>
                </a:cubicBezTo>
                <a:lnTo>
                  <a:pt x="472" y="295"/>
                </a:lnTo>
                <a:cubicBezTo>
                  <a:pt x="469" y="292"/>
                  <a:pt x="469" y="288"/>
                  <a:pt x="472" y="285"/>
                </a:cubicBezTo>
                <a:moveTo>
                  <a:pt x="533" y="181"/>
                </a:moveTo>
                <a:lnTo>
                  <a:pt x="552" y="181"/>
                </a:lnTo>
                <a:cubicBezTo>
                  <a:pt x="558" y="181"/>
                  <a:pt x="562" y="184"/>
                  <a:pt x="562" y="189"/>
                </a:cubicBezTo>
                <a:cubicBezTo>
                  <a:pt x="562" y="193"/>
                  <a:pt x="558" y="196"/>
                  <a:pt x="552" y="196"/>
                </a:cubicBezTo>
                <a:lnTo>
                  <a:pt x="533" y="196"/>
                </a:lnTo>
                <a:cubicBezTo>
                  <a:pt x="527" y="196"/>
                  <a:pt x="524" y="193"/>
                  <a:pt x="524" y="189"/>
                </a:cubicBezTo>
                <a:cubicBezTo>
                  <a:pt x="524" y="184"/>
                  <a:pt x="527" y="181"/>
                  <a:pt x="533" y="181"/>
                </a:cubicBezTo>
                <a:moveTo>
                  <a:pt x="350" y="75"/>
                </a:moveTo>
                <a:cubicBezTo>
                  <a:pt x="356" y="75"/>
                  <a:pt x="360" y="78"/>
                  <a:pt x="360" y="83"/>
                </a:cubicBezTo>
                <a:lnTo>
                  <a:pt x="360" y="181"/>
                </a:lnTo>
                <a:lnTo>
                  <a:pt x="417" y="181"/>
                </a:lnTo>
                <a:cubicBezTo>
                  <a:pt x="423" y="181"/>
                  <a:pt x="427" y="184"/>
                  <a:pt x="427" y="189"/>
                </a:cubicBezTo>
                <a:cubicBezTo>
                  <a:pt x="427" y="193"/>
                  <a:pt x="423" y="196"/>
                  <a:pt x="417" y="196"/>
                </a:cubicBezTo>
                <a:lnTo>
                  <a:pt x="350" y="196"/>
                </a:lnTo>
                <a:cubicBezTo>
                  <a:pt x="344" y="196"/>
                  <a:pt x="340" y="193"/>
                  <a:pt x="340" y="189"/>
                </a:cubicBezTo>
                <a:lnTo>
                  <a:pt x="340" y="83"/>
                </a:lnTo>
                <a:cubicBezTo>
                  <a:pt x="340" y="78"/>
                  <a:pt x="344" y="75"/>
                  <a:pt x="350" y="75"/>
                </a:cubicBezTo>
                <a:moveTo>
                  <a:pt x="486" y="71"/>
                </a:moveTo>
                <a:cubicBezTo>
                  <a:pt x="490" y="68"/>
                  <a:pt x="496" y="68"/>
                  <a:pt x="499" y="71"/>
                </a:cubicBezTo>
                <a:cubicBezTo>
                  <a:pt x="503" y="74"/>
                  <a:pt x="503" y="79"/>
                  <a:pt x="499" y="82"/>
                </a:cubicBezTo>
                <a:lnTo>
                  <a:pt x="486" y="92"/>
                </a:lnTo>
                <a:cubicBezTo>
                  <a:pt x="484" y="94"/>
                  <a:pt x="482" y="95"/>
                  <a:pt x="479" y="95"/>
                </a:cubicBezTo>
                <a:cubicBezTo>
                  <a:pt x="476" y="95"/>
                  <a:pt x="474" y="94"/>
                  <a:pt x="472" y="92"/>
                </a:cubicBezTo>
                <a:cubicBezTo>
                  <a:pt x="469" y="90"/>
                  <a:pt x="469" y="85"/>
                  <a:pt x="472" y="82"/>
                </a:cubicBezTo>
                <a:lnTo>
                  <a:pt x="486" y="71"/>
                </a:lnTo>
                <a:close/>
                <a:moveTo>
                  <a:pt x="200" y="71"/>
                </a:moveTo>
                <a:cubicBezTo>
                  <a:pt x="204" y="68"/>
                  <a:pt x="210" y="68"/>
                  <a:pt x="214" y="71"/>
                </a:cubicBezTo>
                <a:lnTo>
                  <a:pt x="227" y="82"/>
                </a:lnTo>
                <a:cubicBezTo>
                  <a:pt x="231" y="85"/>
                  <a:pt x="231" y="90"/>
                  <a:pt x="227" y="92"/>
                </a:cubicBezTo>
                <a:cubicBezTo>
                  <a:pt x="225" y="94"/>
                  <a:pt x="222" y="95"/>
                  <a:pt x="220" y="95"/>
                </a:cubicBezTo>
                <a:cubicBezTo>
                  <a:pt x="218" y="95"/>
                  <a:pt x="216" y="94"/>
                  <a:pt x="214" y="92"/>
                </a:cubicBezTo>
                <a:lnTo>
                  <a:pt x="200" y="82"/>
                </a:lnTo>
                <a:cubicBezTo>
                  <a:pt x="196" y="79"/>
                  <a:pt x="196" y="74"/>
                  <a:pt x="200" y="71"/>
                </a:cubicBezTo>
                <a:moveTo>
                  <a:pt x="112" y="61"/>
                </a:moveTo>
                <a:cubicBezTo>
                  <a:pt x="106" y="61"/>
                  <a:pt x="100" y="63"/>
                  <a:pt x="96" y="67"/>
                </a:cubicBezTo>
                <a:lnTo>
                  <a:pt x="72" y="86"/>
                </a:lnTo>
                <a:cubicBezTo>
                  <a:pt x="29" y="119"/>
                  <a:pt x="21" y="156"/>
                  <a:pt x="46" y="198"/>
                </a:cubicBezTo>
                <a:cubicBezTo>
                  <a:pt x="54" y="213"/>
                  <a:pt x="67" y="227"/>
                  <a:pt x="84" y="241"/>
                </a:cubicBezTo>
                <a:lnTo>
                  <a:pt x="282" y="397"/>
                </a:lnTo>
                <a:cubicBezTo>
                  <a:pt x="296" y="407"/>
                  <a:pt x="310" y="416"/>
                  <a:pt x="325" y="422"/>
                </a:cubicBezTo>
                <a:cubicBezTo>
                  <a:pt x="384" y="448"/>
                  <a:pt x="435" y="443"/>
                  <a:pt x="480" y="407"/>
                </a:cubicBezTo>
                <a:lnTo>
                  <a:pt x="504" y="388"/>
                </a:lnTo>
                <a:cubicBezTo>
                  <a:pt x="513" y="381"/>
                  <a:pt x="515" y="371"/>
                  <a:pt x="509" y="363"/>
                </a:cubicBezTo>
                <a:cubicBezTo>
                  <a:pt x="493" y="338"/>
                  <a:pt x="427" y="307"/>
                  <a:pt x="427" y="307"/>
                </a:cubicBezTo>
                <a:cubicBezTo>
                  <a:pt x="420" y="305"/>
                  <a:pt x="413" y="303"/>
                  <a:pt x="407" y="303"/>
                </a:cubicBezTo>
                <a:cubicBezTo>
                  <a:pt x="407" y="303"/>
                  <a:pt x="407" y="304"/>
                  <a:pt x="407" y="304"/>
                </a:cubicBezTo>
                <a:cubicBezTo>
                  <a:pt x="403" y="304"/>
                  <a:pt x="401" y="306"/>
                  <a:pt x="399" y="309"/>
                </a:cubicBezTo>
                <a:lnTo>
                  <a:pt x="398" y="310"/>
                </a:lnTo>
                <a:cubicBezTo>
                  <a:pt x="391" y="316"/>
                  <a:pt x="375" y="332"/>
                  <a:pt x="368" y="335"/>
                </a:cubicBezTo>
                <a:cubicBezTo>
                  <a:pt x="361" y="339"/>
                  <a:pt x="353" y="341"/>
                  <a:pt x="346" y="343"/>
                </a:cubicBezTo>
                <a:cubicBezTo>
                  <a:pt x="361" y="349"/>
                  <a:pt x="379" y="353"/>
                  <a:pt x="399" y="355"/>
                </a:cubicBezTo>
                <a:cubicBezTo>
                  <a:pt x="404" y="356"/>
                  <a:pt x="408" y="359"/>
                  <a:pt x="408" y="363"/>
                </a:cubicBezTo>
                <a:cubicBezTo>
                  <a:pt x="407" y="367"/>
                  <a:pt x="403" y="370"/>
                  <a:pt x="398" y="370"/>
                </a:cubicBezTo>
                <a:lnTo>
                  <a:pt x="397" y="370"/>
                </a:lnTo>
                <a:cubicBezTo>
                  <a:pt x="331" y="365"/>
                  <a:pt x="287" y="332"/>
                  <a:pt x="286" y="330"/>
                </a:cubicBezTo>
                <a:cubicBezTo>
                  <a:pt x="286" y="330"/>
                  <a:pt x="286" y="330"/>
                  <a:pt x="285" y="329"/>
                </a:cubicBezTo>
                <a:cubicBezTo>
                  <a:pt x="285" y="329"/>
                  <a:pt x="284" y="328"/>
                  <a:pt x="283" y="328"/>
                </a:cubicBezTo>
                <a:lnTo>
                  <a:pt x="181" y="248"/>
                </a:lnTo>
                <a:cubicBezTo>
                  <a:pt x="179" y="246"/>
                  <a:pt x="126" y="212"/>
                  <a:pt x="119" y="159"/>
                </a:cubicBezTo>
                <a:cubicBezTo>
                  <a:pt x="118" y="155"/>
                  <a:pt x="122" y="152"/>
                  <a:pt x="128" y="151"/>
                </a:cubicBezTo>
                <a:cubicBezTo>
                  <a:pt x="134" y="150"/>
                  <a:pt x="138" y="153"/>
                  <a:pt x="138" y="158"/>
                </a:cubicBezTo>
                <a:cubicBezTo>
                  <a:pt x="140" y="171"/>
                  <a:pt x="145" y="183"/>
                  <a:pt x="152" y="193"/>
                </a:cubicBezTo>
                <a:cubicBezTo>
                  <a:pt x="154" y="187"/>
                  <a:pt x="158" y="181"/>
                  <a:pt x="164" y="174"/>
                </a:cubicBezTo>
                <a:cubicBezTo>
                  <a:pt x="167" y="170"/>
                  <a:pt x="188" y="157"/>
                  <a:pt x="195" y="151"/>
                </a:cubicBezTo>
                <a:lnTo>
                  <a:pt x="196" y="150"/>
                </a:lnTo>
                <a:cubicBezTo>
                  <a:pt x="200" y="148"/>
                  <a:pt x="202" y="146"/>
                  <a:pt x="203" y="144"/>
                </a:cubicBezTo>
                <a:cubicBezTo>
                  <a:pt x="205" y="139"/>
                  <a:pt x="203" y="133"/>
                  <a:pt x="198" y="127"/>
                </a:cubicBezTo>
                <a:cubicBezTo>
                  <a:pt x="198" y="127"/>
                  <a:pt x="160" y="76"/>
                  <a:pt x="128" y="63"/>
                </a:cubicBezTo>
                <a:cubicBezTo>
                  <a:pt x="123" y="61"/>
                  <a:pt x="117" y="60"/>
                  <a:pt x="112" y="61"/>
                </a:cubicBezTo>
                <a:moveTo>
                  <a:pt x="350" y="22"/>
                </a:moveTo>
                <a:cubicBezTo>
                  <a:pt x="356" y="22"/>
                  <a:pt x="360" y="25"/>
                  <a:pt x="360" y="30"/>
                </a:cubicBezTo>
                <a:lnTo>
                  <a:pt x="360" y="45"/>
                </a:lnTo>
                <a:cubicBezTo>
                  <a:pt x="360" y="49"/>
                  <a:pt x="356" y="52"/>
                  <a:pt x="350" y="52"/>
                </a:cubicBezTo>
                <a:cubicBezTo>
                  <a:pt x="344" y="52"/>
                  <a:pt x="340" y="49"/>
                  <a:pt x="340" y="45"/>
                </a:cubicBezTo>
                <a:lnTo>
                  <a:pt x="340" y="30"/>
                </a:lnTo>
                <a:cubicBezTo>
                  <a:pt x="340" y="25"/>
                  <a:pt x="344" y="22"/>
                  <a:pt x="350" y="22"/>
                </a:cubicBezTo>
                <a:moveTo>
                  <a:pt x="350" y="15"/>
                </a:moveTo>
                <a:cubicBezTo>
                  <a:pt x="283" y="15"/>
                  <a:pt x="222" y="37"/>
                  <a:pt x="179" y="78"/>
                </a:cubicBezTo>
                <a:cubicBezTo>
                  <a:pt x="200" y="97"/>
                  <a:pt x="215" y="118"/>
                  <a:pt x="217" y="120"/>
                </a:cubicBezTo>
                <a:cubicBezTo>
                  <a:pt x="223" y="130"/>
                  <a:pt x="226" y="139"/>
                  <a:pt x="223" y="148"/>
                </a:cubicBezTo>
                <a:cubicBezTo>
                  <a:pt x="222" y="151"/>
                  <a:pt x="221" y="153"/>
                  <a:pt x="218" y="156"/>
                </a:cubicBezTo>
                <a:cubicBezTo>
                  <a:pt x="217" y="158"/>
                  <a:pt x="215" y="159"/>
                  <a:pt x="213" y="160"/>
                </a:cubicBezTo>
                <a:cubicBezTo>
                  <a:pt x="212" y="161"/>
                  <a:pt x="210" y="162"/>
                  <a:pt x="209" y="163"/>
                </a:cubicBezTo>
                <a:cubicBezTo>
                  <a:pt x="197" y="170"/>
                  <a:pt x="184" y="180"/>
                  <a:pt x="181" y="183"/>
                </a:cubicBezTo>
                <a:cubicBezTo>
                  <a:pt x="166" y="201"/>
                  <a:pt x="167" y="214"/>
                  <a:pt x="187" y="230"/>
                </a:cubicBezTo>
                <a:lnTo>
                  <a:pt x="193" y="235"/>
                </a:lnTo>
                <a:cubicBezTo>
                  <a:pt x="193" y="235"/>
                  <a:pt x="193" y="236"/>
                  <a:pt x="193" y="236"/>
                </a:cubicBezTo>
                <a:cubicBezTo>
                  <a:pt x="194" y="236"/>
                  <a:pt x="195" y="236"/>
                  <a:pt x="195" y="237"/>
                </a:cubicBezTo>
                <a:lnTo>
                  <a:pt x="297" y="317"/>
                </a:lnTo>
                <a:cubicBezTo>
                  <a:pt x="316" y="332"/>
                  <a:pt x="334" y="334"/>
                  <a:pt x="358" y="322"/>
                </a:cubicBezTo>
                <a:cubicBezTo>
                  <a:pt x="360" y="320"/>
                  <a:pt x="373" y="310"/>
                  <a:pt x="383" y="300"/>
                </a:cubicBezTo>
                <a:cubicBezTo>
                  <a:pt x="387" y="294"/>
                  <a:pt x="394" y="290"/>
                  <a:pt x="402" y="288"/>
                </a:cubicBezTo>
                <a:cubicBezTo>
                  <a:pt x="405" y="288"/>
                  <a:pt x="409" y="287"/>
                  <a:pt x="412" y="287"/>
                </a:cubicBezTo>
                <a:cubicBezTo>
                  <a:pt x="421" y="287"/>
                  <a:pt x="430" y="289"/>
                  <a:pt x="438" y="293"/>
                </a:cubicBezTo>
                <a:cubicBezTo>
                  <a:pt x="439" y="294"/>
                  <a:pt x="466" y="306"/>
                  <a:pt x="491" y="322"/>
                </a:cubicBezTo>
                <a:cubicBezTo>
                  <a:pt x="543" y="289"/>
                  <a:pt x="572" y="241"/>
                  <a:pt x="572" y="189"/>
                </a:cubicBezTo>
                <a:cubicBezTo>
                  <a:pt x="572" y="92"/>
                  <a:pt x="472" y="15"/>
                  <a:pt x="350" y="15"/>
                </a:cubicBezTo>
                <a:moveTo>
                  <a:pt x="350" y="0"/>
                </a:moveTo>
                <a:cubicBezTo>
                  <a:pt x="483" y="0"/>
                  <a:pt x="591" y="84"/>
                  <a:pt x="591" y="189"/>
                </a:cubicBezTo>
                <a:cubicBezTo>
                  <a:pt x="591" y="245"/>
                  <a:pt x="560" y="297"/>
                  <a:pt x="506" y="333"/>
                </a:cubicBezTo>
                <a:cubicBezTo>
                  <a:pt x="515" y="340"/>
                  <a:pt x="523" y="347"/>
                  <a:pt x="527" y="354"/>
                </a:cubicBezTo>
                <a:cubicBezTo>
                  <a:pt x="537" y="369"/>
                  <a:pt x="534" y="387"/>
                  <a:pt x="519" y="398"/>
                </a:cubicBezTo>
                <a:lnTo>
                  <a:pt x="495" y="418"/>
                </a:lnTo>
                <a:cubicBezTo>
                  <a:pt x="465" y="441"/>
                  <a:pt x="431" y="453"/>
                  <a:pt x="395" y="453"/>
                </a:cubicBezTo>
                <a:cubicBezTo>
                  <a:pt x="370" y="453"/>
                  <a:pt x="343" y="447"/>
                  <a:pt x="316" y="435"/>
                </a:cubicBezTo>
                <a:cubicBezTo>
                  <a:pt x="300" y="428"/>
                  <a:pt x="284" y="418"/>
                  <a:pt x="269" y="406"/>
                </a:cubicBezTo>
                <a:lnTo>
                  <a:pt x="71" y="251"/>
                </a:lnTo>
                <a:cubicBezTo>
                  <a:pt x="53" y="237"/>
                  <a:pt x="38" y="221"/>
                  <a:pt x="28" y="205"/>
                </a:cubicBezTo>
                <a:cubicBezTo>
                  <a:pt x="0" y="157"/>
                  <a:pt x="10" y="113"/>
                  <a:pt x="58" y="75"/>
                </a:cubicBezTo>
                <a:lnTo>
                  <a:pt x="82" y="56"/>
                </a:lnTo>
                <a:cubicBezTo>
                  <a:pt x="97" y="45"/>
                  <a:pt x="120" y="42"/>
                  <a:pt x="138" y="49"/>
                </a:cubicBezTo>
                <a:cubicBezTo>
                  <a:pt x="148" y="53"/>
                  <a:pt x="157" y="59"/>
                  <a:pt x="166" y="66"/>
                </a:cubicBezTo>
                <a:cubicBezTo>
                  <a:pt x="212" y="24"/>
                  <a:pt x="278" y="0"/>
                  <a:pt x="350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54" name="path"/>
          <p:cNvSpPr/>
          <p:nvPr/>
        </p:nvSpPr>
        <p:spPr>
          <a:xfrm>
            <a:off x="10224605" y="3219170"/>
            <a:ext cx="367423" cy="291426"/>
          </a:xfrm>
          <a:custGeom>
            <a:avLst/>
            <a:gdLst/>
            <a:ahLst/>
            <a:cxnLst/>
            <a:rect l="0" t="0" r="0" b="0"/>
            <a:pathLst>
              <a:path w="578" h="458">
                <a:moveTo>
                  <a:pt x="84" y="400"/>
                </a:moveTo>
                <a:lnTo>
                  <a:pt x="168" y="400"/>
                </a:lnTo>
                <a:lnTo>
                  <a:pt x="168" y="417"/>
                </a:lnTo>
                <a:lnTo>
                  <a:pt x="84" y="417"/>
                </a:lnTo>
                <a:lnTo>
                  <a:pt x="84" y="400"/>
                </a:lnTo>
                <a:close/>
                <a:moveTo>
                  <a:pt x="84" y="358"/>
                </a:moveTo>
                <a:lnTo>
                  <a:pt x="168" y="358"/>
                </a:lnTo>
                <a:lnTo>
                  <a:pt x="168" y="375"/>
                </a:lnTo>
                <a:lnTo>
                  <a:pt x="84" y="375"/>
                </a:lnTo>
                <a:lnTo>
                  <a:pt x="84" y="358"/>
                </a:lnTo>
                <a:close/>
                <a:moveTo>
                  <a:pt x="84" y="317"/>
                </a:moveTo>
                <a:lnTo>
                  <a:pt x="168" y="317"/>
                </a:lnTo>
                <a:lnTo>
                  <a:pt x="168" y="333"/>
                </a:lnTo>
                <a:lnTo>
                  <a:pt x="84" y="333"/>
                </a:lnTo>
                <a:lnTo>
                  <a:pt x="84" y="317"/>
                </a:lnTo>
                <a:close/>
                <a:moveTo>
                  <a:pt x="199" y="277"/>
                </a:moveTo>
                <a:lnTo>
                  <a:pt x="199" y="442"/>
                </a:lnTo>
                <a:lnTo>
                  <a:pt x="326" y="442"/>
                </a:lnTo>
                <a:lnTo>
                  <a:pt x="326" y="296"/>
                </a:lnTo>
                <a:lnTo>
                  <a:pt x="199" y="277"/>
                </a:lnTo>
                <a:close/>
                <a:moveTo>
                  <a:pt x="179" y="277"/>
                </a:moveTo>
                <a:lnTo>
                  <a:pt x="73" y="296"/>
                </a:lnTo>
                <a:lnTo>
                  <a:pt x="73" y="442"/>
                </a:lnTo>
                <a:lnTo>
                  <a:pt x="179" y="442"/>
                </a:lnTo>
                <a:lnTo>
                  <a:pt x="179" y="277"/>
                </a:lnTo>
                <a:close/>
                <a:moveTo>
                  <a:pt x="242" y="242"/>
                </a:moveTo>
                <a:lnTo>
                  <a:pt x="315" y="242"/>
                </a:lnTo>
                <a:lnTo>
                  <a:pt x="315" y="258"/>
                </a:lnTo>
                <a:lnTo>
                  <a:pt x="242" y="258"/>
                </a:lnTo>
                <a:lnTo>
                  <a:pt x="242" y="242"/>
                </a:lnTo>
                <a:close/>
                <a:moveTo>
                  <a:pt x="242" y="200"/>
                </a:moveTo>
                <a:lnTo>
                  <a:pt x="315" y="200"/>
                </a:lnTo>
                <a:lnTo>
                  <a:pt x="315" y="217"/>
                </a:lnTo>
                <a:lnTo>
                  <a:pt x="242" y="217"/>
                </a:lnTo>
                <a:lnTo>
                  <a:pt x="242" y="200"/>
                </a:lnTo>
                <a:close/>
                <a:moveTo>
                  <a:pt x="242" y="158"/>
                </a:moveTo>
                <a:lnTo>
                  <a:pt x="315" y="158"/>
                </a:lnTo>
                <a:lnTo>
                  <a:pt x="315" y="175"/>
                </a:lnTo>
                <a:lnTo>
                  <a:pt x="242" y="175"/>
                </a:lnTo>
                <a:lnTo>
                  <a:pt x="242" y="158"/>
                </a:lnTo>
                <a:close/>
                <a:moveTo>
                  <a:pt x="242" y="117"/>
                </a:moveTo>
                <a:lnTo>
                  <a:pt x="315" y="117"/>
                </a:lnTo>
                <a:lnTo>
                  <a:pt x="315" y="133"/>
                </a:lnTo>
                <a:lnTo>
                  <a:pt x="242" y="133"/>
                </a:lnTo>
                <a:lnTo>
                  <a:pt x="242" y="117"/>
                </a:lnTo>
                <a:close/>
                <a:moveTo>
                  <a:pt x="347" y="79"/>
                </a:moveTo>
                <a:lnTo>
                  <a:pt x="347" y="289"/>
                </a:lnTo>
                <a:lnTo>
                  <a:pt x="347" y="292"/>
                </a:lnTo>
                <a:lnTo>
                  <a:pt x="347" y="442"/>
                </a:lnTo>
                <a:lnTo>
                  <a:pt x="473" y="442"/>
                </a:lnTo>
                <a:lnTo>
                  <a:pt x="473" y="120"/>
                </a:lnTo>
                <a:lnTo>
                  <a:pt x="347" y="79"/>
                </a:lnTo>
                <a:close/>
                <a:moveTo>
                  <a:pt x="326" y="77"/>
                </a:moveTo>
                <a:lnTo>
                  <a:pt x="231" y="97"/>
                </a:lnTo>
                <a:lnTo>
                  <a:pt x="231" y="265"/>
                </a:lnTo>
                <a:lnTo>
                  <a:pt x="326" y="279"/>
                </a:lnTo>
                <a:lnTo>
                  <a:pt x="326" y="77"/>
                </a:lnTo>
                <a:close/>
                <a:moveTo>
                  <a:pt x="389" y="16"/>
                </a:moveTo>
                <a:cubicBezTo>
                  <a:pt x="383" y="16"/>
                  <a:pt x="378" y="20"/>
                  <a:pt x="378" y="25"/>
                </a:cubicBezTo>
                <a:cubicBezTo>
                  <a:pt x="378" y="29"/>
                  <a:pt x="383" y="33"/>
                  <a:pt x="389" y="33"/>
                </a:cubicBezTo>
                <a:cubicBezTo>
                  <a:pt x="395" y="33"/>
                  <a:pt x="400" y="29"/>
                  <a:pt x="400" y="25"/>
                </a:cubicBezTo>
                <a:cubicBezTo>
                  <a:pt x="400" y="20"/>
                  <a:pt x="395" y="16"/>
                  <a:pt x="389" y="16"/>
                </a:cubicBezTo>
                <a:moveTo>
                  <a:pt x="389" y="0"/>
                </a:moveTo>
                <a:cubicBezTo>
                  <a:pt x="406" y="0"/>
                  <a:pt x="420" y="11"/>
                  <a:pt x="420" y="25"/>
                </a:cubicBezTo>
                <a:cubicBezTo>
                  <a:pt x="420" y="35"/>
                  <a:pt x="412" y="45"/>
                  <a:pt x="400" y="48"/>
                </a:cubicBezTo>
                <a:lnTo>
                  <a:pt x="400" y="78"/>
                </a:lnTo>
                <a:lnTo>
                  <a:pt x="487" y="107"/>
                </a:lnTo>
                <a:cubicBezTo>
                  <a:pt x="491" y="108"/>
                  <a:pt x="494" y="111"/>
                  <a:pt x="494" y="114"/>
                </a:cubicBezTo>
                <a:lnTo>
                  <a:pt x="494" y="442"/>
                </a:lnTo>
                <a:lnTo>
                  <a:pt x="578" y="442"/>
                </a:lnTo>
                <a:lnTo>
                  <a:pt x="578" y="458"/>
                </a:lnTo>
                <a:lnTo>
                  <a:pt x="483" y="458"/>
                </a:lnTo>
                <a:lnTo>
                  <a:pt x="337" y="458"/>
                </a:lnTo>
                <a:lnTo>
                  <a:pt x="189" y="458"/>
                </a:lnTo>
                <a:lnTo>
                  <a:pt x="63" y="458"/>
                </a:lnTo>
                <a:lnTo>
                  <a:pt x="0" y="458"/>
                </a:lnTo>
                <a:lnTo>
                  <a:pt x="0" y="442"/>
                </a:lnTo>
                <a:lnTo>
                  <a:pt x="52" y="442"/>
                </a:lnTo>
                <a:lnTo>
                  <a:pt x="52" y="289"/>
                </a:lnTo>
                <a:cubicBezTo>
                  <a:pt x="52" y="286"/>
                  <a:pt x="56" y="282"/>
                  <a:pt x="60" y="281"/>
                </a:cubicBezTo>
                <a:lnTo>
                  <a:pt x="187" y="259"/>
                </a:lnTo>
                <a:cubicBezTo>
                  <a:pt x="188" y="258"/>
                  <a:pt x="190" y="258"/>
                  <a:pt x="191" y="259"/>
                </a:cubicBezTo>
                <a:cubicBezTo>
                  <a:pt x="191" y="259"/>
                  <a:pt x="191" y="259"/>
                  <a:pt x="191" y="259"/>
                </a:cubicBezTo>
                <a:lnTo>
                  <a:pt x="210" y="261"/>
                </a:lnTo>
                <a:lnTo>
                  <a:pt x="210" y="90"/>
                </a:lnTo>
                <a:cubicBezTo>
                  <a:pt x="210" y="87"/>
                  <a:pt x="213" y="83"/>
                  <a:pt x="218" y="82"/>
                </a:cubicBezTo>
                <a:lnTo>
                  <a:pt x="333" y="58"/>
                </a:lnTo>
                <a:cubicBezTo>
                  <a:pt x="334" y="58"/>
                  <a:pt x="334" y="58"/>
                  <a:pt x="335" y="58"/>
                </a:cubicBezTo>
                <a:cubicBezTo>
                  <a:pt x="336" y="58"/>
                  <a:pt x="337" y="58"/>
                  <a:pt x="337" y="58"/>
                </a:cubicBezTo>
                <a:cubicBezTo>
                  <a:pt x="338" y="58"/>
                  <a:pt x="339" y="58"/>
                  <a:pt x="339" y="58"/>
                </a:cubicBezTo>
                <a:cubicBezTo>
                  <a:pt x="340" y="58"/>
                  <a:pt x="340" y="58"/>
                  <a:pt x="341" y="58"/>
                </a:cubicBezTo>
                <a:lnTo>
                  <a:pt x="378" y="71"/>
                </a:lnTo>
                <a:lnTo>
                  <a:pt x="378" y="48"/>
                </a:lnTo>
                <a:cubicBezTo>
                  <a:pt x="367" y="45"/>
                  <a:pt x="357" y="35"/>
                  <a:pt x="357" y="25"/>
                </a:cubicBezTo>
                <a:cubicBezTo>
                  <a:pt x="357" y="11"/>
                  <a:pt x="371" y="0"/>
                  <a:pt x="389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56" name="path"/>
          <p:cNvSpPr/>
          <p:nvPr/>
        </p:nvSpPr>
        <p:spPr>
          <a:xfrm>
            <a:off x="7083158" y="1436573"/>
            <a:ext cx="368071" cy="231241"/>
          </a:xfrm>
          <a:custGeom>
            <a:avLst/>
            <a:gdLst/>
            <a:ahLst/>
            <a:cxnLst/>
            <a:rect l="0" t="0" r="0" b="0"/>
            <a:pathLst>
              <a:path w="579" h="364">
                <a:moveTo>
                  <a:pt x="489" y="260"/>
                </a:moveTo>
                <a:cubicBezTo>
                  <a:pt x="494" y="260"/>
                  <a:pt x="498" y="263"/>
                  <a:pt x="498" y="267"/>
                </a:cubicBezTo>
                <a:lnTo>
                  <a:pt x="498" y="285"/>
                </a:lnTo>
                <a:lnTo>
                  <a:pt x="520" y="285"/>
                </a:lnTo>
                <a:cubicBezTo>
                  <a:pt x="525" y="285"/>
                  <a:pt x="529" y="288"/>
                  <a:pt x="529" y="292"/>
                </a:cubicBezTo>
                <a:cubicBezTo>
                  <a:pt x="529" y="296"/>
                  <a:pt x="525" y="300"/>
                  <a:pt x="520" y="300"/>
                </a:cubicBezTo>
                <a:lnTo>
                  <a:pt x="498" y="300"/>
                </a:lnTo>
                <a:lnTo>
                  <a:pt x="498" y="317"/>
                </a:lnTo>
                <a:cubicBezTo>
                  <a:pt x="498" y="321"/>
                  <a:pt x="494" y="324"/>
                  <a:pt x="489" y="324"/>
                </a:cubicBezTo>
                <a:cubicBezTo>
                  <a:pt x="484" y="324"/>
                  <a:pt x="479" y="321"/>
                  <a:pt x="479" y="317"/>
                </a:cubicBezTo>
                <a:lnTo>
                  <a:pt x="479" y="300"/>
                </a:lnTo>
                <a:lnTo>
                  <a:pt x="458" y="300"/>
                </a:lnTo>
                <a:cubicBezTo>
                  <a:pt x="453" y="300"/>
                  <a:pt x="448" y="296"/>
                  <a:pt x="448" y="292"/>
                </a:cubicBezTo>
                <a:cubicBezTo>
                  <a:pt x="448" y="288"/>
                  <a:pt x="453" y="285"/>
                  <a:pt x="458" y="285"/>
                </a:cubicBezTo>
                <a:lnTo>
                  <a:pt x="479" y="285"/>
                </a:lnTo>
                <a:lnTo>
                  <a:pt x="479" y="267"/>
                </a:lnTo>
                <a:cubicBezTo>
                  <a:pt x="479" y="263"/>
                  <a:pt x="484" y="260"/>
                  <a:pt x="489" y="260"/>
                </a:cubicBezTo>
                <a:moveTo>
                  <a:pt x="489" y="235"/>
                </a:moveTo>
                <a:cubicBezTo>
                  <a:pt x="449" y="235"/>
                  <a:pt x="417" y="261"/>
                  <a:pt x="417" y="292"/>
                </a:cubicBezTo>
                <a:cubicBezTo>
                  <a:pt x="417" y="323"/>
                  <a:pt x="449" y="349"/>
                  <a:pt x="489" y="349"/>
                </a:cubicBezTo>
                <a:cubicBezTo>
                  <a:pt x="528" y="349"/>
                  <a:pt x="560" y="323"/>
                  <a:pt x="560" y="292"/>
                </a:cubicBezTo>
                <a:cubicBezTo>
                  <a:pt x="560" y="261"/>
                  <a:pt x="528" y="235"/>
                  <a:pt x="489" y="235"/>
                </a:cubicBezTo>
                <a:moveTo>
                  <a:pt x="489" y="221"/>
                </a:moveTo>
                <a:cubicBezTo>
                  <a:pt x="539" y="221"/>
                  <a:pt x="579" y="253"/>
                  <a:pt x="579" y="292"/>
                </a:cubicBezTo>
                <a:cubicBezTo>
                  <a:pt x="579" y="332"/>
                  <a:pt x="539" y="364"/>
                  <a:pt x="489" y="364"/>
                </a:cubicBezTo>
                <a:cubicBezTo>
                  <a:pt x="439" y="364"/>
                  <a:pt x="398" y="332"/>
                  <a:pt x="398" y="292"/>
                </a:cubicBezTo>
                <a:cubicBezTo>
                  <a:pt x="398" y="253"/>
                  <a:pt x="439" y="221"/>
                  <a:pt x="489" y="221"/>
                </a:cubicBezTo>
                <a:moveTo>
                  <a:pt x="352" y="151"/>
                </a:moveTo>
                <a:cubicBezTo>
                  <a:pt x="397" y="151"/>
                  <a:pt x="440" y="168"/>
                  <a:pt x="468" y="197"/>
                </a:cubicBezTo>
                <a:cubicBezTo>
                  <a:pt x="471" y="200"/>
                  <a:pt x="470" y="204"/>
                  <a:pt x="466" y="207"/>
                </a:cubicBezTo>
                <a:cubicBezTo>
                  <a:pt x="464" y="208"/>
                  <a:pt x="462" y="209"/>
                  <a:pt x="460" y="209"/>
                </a:cubicBezTo>
                <a:cubicBezTo>
                  <a:pt x="457" y="209"/>
                  <a:pt x="455" y="208"/>
                  <a:pt x="453" y="206"/>
                </a:cubicBezTo>
                <a:cubicBezTo>
                  <a:pt x="428" y="181"/>
                  <a:pt x="391" y="166"/>
                  <a:pt x="352" y="166"/>
                </a:cubicBezTo>
                <a:cubicBezTo>
                  <a:pt x="326" y="166"/>
                  <a:pt x="301" y="172"/>
                  <a:pt x="280" y="184"/>
                </a:cubicBezTo>
                <a:cubicBezTo>
                  <a:pt x="276" y="186"/>
                  <a:pt x="270" y="185"/>
                  <a:pt x="267" y="182"/>
                </a:cubicBezTo>
                <a:cubicBezTo>
                  <a:pt x="264" y="178"/>
                  <a:pt x="265" y="174"/>
                  <a:pt x="270" y="171"/>
                </a:cubicBezTo>
                <a:cubicBezTo>
                  <a:pt x="294" y="158"/>
                  <a:pt x="322" y="151"/>
                  <a:pt x="352" y="151"/>
                </a:cubicBezTo>
                <a:moveTo>
                  <a:pt x="146" y="151"/>
                </a:moveTo>
                <a:cubicBezTo>
                  <a:pt x="227" y="151"/>
                  <a:pt x="292" y="204"/>
                  <a:pt x="292" y="267"/>
                </a:cubicBezTo>
                <a:cubicBezTo>
                  <a:pt x="292" y="272"/>
                  <a:pt x="288" y="275"/>
                  <a:pt x="283" y="275"/>
                </a:cubicBezTo>
                <a:cubicBezTo>
                  <a:pt x="278" y="275"/>
                  <a:pt x="274" y="272"/>
                  <a:pt x="274" y="267"/>
                </a:cubicBezTo>
                <a:cubicBezTo>
                  <a:pt x="274" y="212"/>
                  <a:pt x="216" y="166"/>
                  <a:pt x="146" y="166"/>
                </a:cubicBezTo>
                <a:cubicBezTo>
                  <a:pt x="76" y="166"/>
                  <a:pt x="18" y="212"/>
                  <a:pt x="18" y="267"/>
                </a:cubicBezTo>
                <a:cubicBezTo>
                  <a:pt x="18" y="272"/>
                  <a:pt x="14" y="275"/>
                  <a:pt x="9" y="275"/>
                </a:cubicBezTo>
                <a:cubicBezTo>
                  <a:pt x="4" y="275"/>
                  <a:pt x="0" y="272"/>
                  <a:pt x="0" y="267"/>
                </a:cubicBezTo>
                <a:cubicBezTo>
                  <a:pt x="0" y="204"/>
                  <a:pt x="65" y="151"/>
                  <a:pt x="146" y="151"/>
                </a:cubicBezTo>
                <a:moveTo>
                  <a:pt x="352" y="14"/>
                </a:moveTo>
                <a:cubicBezTo>
                  <a:pt x="319" y="14"/>
                  <a:pt x="292" y="35"/>
                  <a:pt x="292" y="61"/>
                </a:cubicBezTo>
                <a:cubicBezTo>
                  <a:pt x="292" y="87"/>
                  <a:pt x="319" y="108"/>
                  <a:pt x="352" y="108"/>
                </a:cubicBezTo>
                <a:cubicBezTo>
                  <a:pt x="384" y="108"/>
                  <a:pt x="411" y="87"/>
                  <a:pt x="411" y="61"/>
                </a:cubicBezTo>
                <a:cubicBezTo>
                  <a:pt x="411" y="35"/>
                  <a:pt x="384" y="14"/>
                  <a:pt x="352" y="14"/>
                </a:cubicBezTo>
                <a:moveTo>
                  <a:pt x="146" y="14"/>
                </a:moveTo>
                <a:cubicBezTo>
                  <a:pt x="113" y="14"/>
                  <a:pt x="87" y="35"/>
                  <a:pt x="87" y="61"/>
                </a:cubicBezTo>
                <a:cubicBezTo>
                  <a:pt x="87" y="87"/>
                  <a:pt x="113" y="108"/>
                  <a:pt x="146" y="108"/>
                </a:cubicBezTo>
                <a:cubicBezTo>
                  <a:pt x="179" y="108"/>
                  <a:pt x="205" y="87"/>
                  <a:pt x="205" y="61"/>
                </a:cubicBezTo>
                <a:cubicBezTo>
                  <a:pt x="205" y="35"/>
                  <a:pt x="179" y="14"/>
                  <a:pt x="146" y="14"/>
                </a:cubicBezTo>
                <a:moveTo>
                  <a:pt x="352" y="0"/>
                </a:moveTo>
                <a:cubicBezTo>
                  <a:pt x="395" y="0"/>
                  <a:pt x="430" y="27"/>
                  <a:pt x="430" y="61"/>
                </a:cubicBezTo>
                <a:cubicBezTo>
                  <a:pt x="430" y="95"/>
                  <a:pt x="395" y="123"/>
                  <a:pt x="352" y="123"/>
                </a:cubicBezTo>
                <a:cubicBezTo>
                  <a:pt x="309" y="123"/>
                  <a:pt x="274" y="95"/>
                  <a:pt x="274" y="61"/>
                </a:cubicBezTo>
                <a:cubicBezTo>
                  <a:pt x="274" y="27"/>
                  <a:pt x="309" y="0"/>
                  <a:pt x="352" y="0"/>
                </a:cubicBezTo>
                <a:moveTo>
                  <a:pt x="146" y="0"/>
                </a:moveTo>
                <a:cubicBezTo>
                  <a:pt x="189" y="0"/>
                  <a:pt x="224" y="27"/>
                  <a:pt x="224" y="61"/>
                </a:cubicBezTo>
                <a:cubicBezTo>
                  <a:pt x="224" y="95"/>
                  <a:pt x="189" y="123"/>
                  <a:pt x="146" y="123"/>
                </a:cubicBezTo>
                <a:cubicBezTo>
                  <a:pt x="103" y="123"/>
                  <a:pt x="68" y="95"/>
                  <a:pt x="68" y="61"/>
                </a:cubicBezTo>
                <a:cubicBezTo>
                  <a:pt x="68" y="27"/>
                  <a:pt x="103" y="0"/>
                  <a:pt x="146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158" name="picture 11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473636" y="3592436"/>
            <a:ext cx="286601" cy="260159"/>
          </a:xfrm>
          <a:prstGeom prst="rect">
            <a:avLst/>
          </a:prstGeom>
        </p:spPr>
      </p:pic>
      <p:pic>
        <p:nvPicPr>
          <p:cNvPr id="1160" name="picture 11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753945" y="1814842"/>
            <a:ext cx="286587" cy="260159"/>
          </a:xfrm>
          <a:prstGeom prst="rect">
            <a:avLst/>
          </a:prstGeom>
        </p:spPr>
      </p:pic>
      <p:pic>
        <p:nvPicPr>
          <p:cNvPr id="1162" name="picture 11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8753945" y="5412079"/>
            <a:ext cx="286587" cy="26015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166" name="picture 11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1168" name="picture 11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2485402"/>
            <a:ext cx="12192000" cy="4051028"/>
          </a:xfrm>
          <a:prstGeom prst="rect">
            <a:avLst/>
          </a:prstGeom>
        </p:spPr>
      </p:pic>
      <p:sp>
        <p:nvSpPr>
          <p:cNvPr id="1170" name="textbox 1170"/>
          <p:cNvSpPr/>
          <p:nvPr/>
        </p:nvSpPr>
        <p:spPr>
          <a:xfrm>
            <a:off x="1696821" y="948707"/>
            <a:ext cx="7627619" cy="10814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5000"/>
              </a:lnSpc>
            </a:pP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</a:t>
            </a: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LED</a:t>
            </a: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引导屏及车位指示灯 ，快速找到</a:t>
            </a:r>
            <a:r>
              <a:rPr sz="2700" b="1" kern="0" spc="80" dirty="0">
                <a:solidFill>
                  <a:srgbClr val="38572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</a:t>
            </a: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车位 ,空车位信息</a:t>
            </a:r>
            <a:r>
              <a:rPr sz="2700" b="1" kern="0" spc="80" dirty="0">
                <a:solidFill>
                  <a:srgbClr val="99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实时更新</a:t>
            </a:r>
            <a:endParaRPr lang="en-US" altLang="en-US" sz="2700" dirty="0"/>
          </a:p>
          <a:p>
            <a:pPr marL="20955" algn="l" rtl="0" eaLnBrk="0">
              <a:lnSpc>
                <a:spcPts val="5545"/>
              </a:lnSpc>
            </a:pPr>
            <a:r>
              <a:rPr sz="2300" b="1" kern="0" spc="90" dirty="0">
                <a:solidFill>
                  <a:srgbClr val="38572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室内停车场三层诱导方案</a:t>
            </a:r>
            <a:endParaRPr lang="en-US" altLang="en-US" sz="2300" dirty="0"/>
          </a:p>
        </p:txBody>
      </p:sp>
      <p:sp>
        <p:nvSpPr>
          <p:cNvPr id="1172" name="textbox 1172"/>
          <p:cNvSpPr/>
          <p:nvPr/>
        </p:nvSpPr>
        <p:spPr>
          <a:xfrm>
            <a:off x="2596113" y="4220672"/>
            <a:ext cx="4617084" cy="4800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algn="r" rtl="0" eaLnBrk="0">
              <a:lnSpc>
                <a:spcPct val="96000"/>
              </a:lnSpc>
            </a:pPr>
            <a:r>
              <a:rPr sz="15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场内引导</a:t>
            </a:r>
            <a:endParaRPr lang="en-US" altLang="en-US" sz="1500" dirty="0"/>
          </a:p>
          <a:p>
            <a:pPr marL="12700" algn="l" rtl="0" eaLnBrk="0">
              <a:lnSpc>
                <a:spcPct val="95000"/>
              </a:lnSpc>
              <a:spcBef>
                <a:spcPts val="140"/>
              </a:spcBef>
            </a:pPr>
            <a:r>
              <a:rPr sz="15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入口引导</a:t>
            </a:r>
            <a:endParaRPr lang="en-US" altLang="en-US" sz="1500" dirty="0"/>
          </a:p>
        </p:txBody>
      </p:sp>
      <p:sp>
        <p:nvSpPr>
          <p:cNvPr id="1174" name="path"/>
          <p:cNvSpPr/>
          <p:nvPr/>
        </p:nvSpPr>
        <p:spPr>
          <a:xfrm>
            <a:off x="8578850" y="355173"/>
            <a:ext cx="3276600" cy="597740"/>
          </a:xfrm>
          <a:custGeom>
            <a:avLst/>
            <a:gdLst/>
            <a:ahLst/>
            <a:cxnLst/>
            <a:rect l="0" t="0" r="0" b="0"/>
            <a:pathLst>
              <a:path w="5160" h="941">
                <a:moveTo>
                  <a:pt x="120" y="400"/>
                </a:moveTo>
                <a:cubicBezTo>
                  <a:pt x="121" y="400"/>
                  <a:pt x="121" y="400"/>
                  <a:pt x="140" y="400"/>
                </a:cubicBezTo>
                <a:cubicBezTo>
                  <a:pt x="144" y="399"/>
                  <a:pt x="168" y="383"/>
                  <a:pt x="180" y="380"/>
                </a:cubicBezTo>
                <a:cubicBezTo>
                  <a:pt x="191" y="377"/>
                  <a:pt x="285" y="363"/>
                  <a:pt x="300" y="360"/>
                </a:cubicBezTo>
                <a:cubicBezTo>
                  <a:pt x="315" y="357"/>
                  <a:pt x="360" y="342"/>
                  <a:pt x="380" y="340"/>
                </a:cubicBezTo>
                <a:cubicBezTo>
                  <a:pt x="399" y="339"/>
                  <a:pt x="526" y="340"/>
                  <a:pt x="560" y="340"/>
                </a:cubicBezTo>
                <a:cubicBezTo>
                  <a:pt x="592" y="340"/>
                  <a:pt x="786" y="340"/>
                  <a:pt x="820" y="340"/>
                </a:cubicBezTo>
                <a:cubicBezTo>
                  <a:pt x="852" y="340"/>
                  <a:pt x="962" y="340"/>
                  <a:pt x="1000" y="340"/>
                </a:cubicBezTo>
                <a:cubicBezTo>
                  <a:pt x="1037" y="340"/>
                  <a:pt x="1271" y="340"/>
                  <a:pt x="1320" y="340"/>
                </a:cubicBezTo>
                <a:cubicBezTo>
                  <a:pt x="1368" y="340"/>
                  <a:pt x="1602" y="340"/>
                  <a:pt x="1640" y="340"/>
                </a:cubicBezTo>
                <a:cubicBezTo>
                  <a:pt x="1677" y="340"/>
                  <a:pt x="1780" y="340"/>
                  <a:pt x="1820" y="340"/>
                </a:cubicBezTo>
                <a:cubicBezTo>
                  <a:pt x="1859" y="340"/>
                  <a:pt x="2109" y="340"/>
                  <a:pt x="2160" y="340"/>
                </a:cubicBezTo>
                <a:cubicBezTo>
                  <a:pt x="2210" y="340"/>
                  <a:pt x="2462" y="340"/>
                  <a:pt x="2500" y="340"/>
                </a:cubicBezTo>
                <a:cubicBezTo>
                  <a:pt x="2537" y="340"/>
                  <a:pt x="2625" y="340"/>
                  <a:pt x="2660" y="340"/>
                </a:cubicBezTo>
                <a:cubicBezTo>
                  <a:pt x="2694" y="340"/>
                  <a:pt x="2918" y="340"/>
                  <a:pt x="2960" y="340"/>
                </a:cubicBezTo>
                <a:cubicBezTo>
                  <a:pt x="3001" y="340"/>
                  <a:pt x="3190" y="340"/>
                  <a:pt x="3220" y="340"/>
                </a:cubicBezTo>
                <a:cubicBezTo>
                  <a:pt x="3250" y="340"/>
                  <a:pt x="3326" y="340"/>
                  <a:pt x="3360" y="340"/>
                </a:cubicBezTo>
                <a:cubicBezTo>
                  <a:pt x="3392" y="340"/>
                  <a:pt x="3628" y="340"/>
                  <a:pt x="3660" y="340"/>
                </a:cubicBezTo>
                <a:cubicBezTo>
                  <a:pt x="3691" y="340"/>
                  <a:pt x="3750" y="340"/>
                  <a:pt x="3780" y="340"/>
                </a:cubicBezTo>
                <a:cubicBezTo>
                  <a:pt x="3810" y="340"/>
                  <a:pt x="4019" y="340"/>
                  <a:pt x="4060" y="340"/>
                </a:cubicBezTo>
                <a:cubicBezTo>
                  <a:pt x="4100" y="340"/>
                  <a:pt x="4292" y="340"/>
                  <a:pt x="4320" y="340"/>
                </a:cubicBezTo>
                <a:cubicBezTo>
                  <a:pt x="4346" y="340"/>
                  <a:pt x="4399" y="340"/>
                  <a:pt x="4420" y="340"/>
                </a:cubicBezTo>
                <a:cubicBezTo>
                  <a:pt x="4440" y="340"/>
                  <a:pt x="4574" y="340"/>
                  <a:pt x="4600" y="340"/>
                </a:cubicBezTo>
                <a:cubicBezTo>
                  <a:pt x="4625" y="340"/>
                  <a:pt x="4743" y="340"/>
                  <a:pt x="4760" y="340"/>
                </a:cubicBezTo>
                <a:cubicBezTo>
                  <a:pt x="4776" y="340"/>
                  <a:pt x="4808" y="340"/>
                  <a:pt x="4820" y="340"/>
                </a:cubicBezTo>
                <a:cubicBezTo>
                  <a:pt x="4831" y="340"/>
                  <a:pt x="4909" y="340"/>
                  <a:pt x="4920" y="340"/>
                </a:cubicBezTo>
                <a:cubicBezTo>
                  <a:pt x="4930" y="340"/>
                  <a:pt x="4955" y="340"/>
                  <a:pt x="4960" y="340"/>
                </a:cubicBezTo>
                <a:cubicBezTo>
                  <a:pt x="4964" y="340"/>
                  <a:pt x="4976" y="340"/>
                  <a:pt x="4980" y="340"/>
                </a:cubicBezTo>
                <a:cubicBezTo>
                  <a:pt x="4982" y="340"/>
                  <a:pt x="4996" y="340"/>
                  <a:pt x="5000" y="340"/>
                </a:cubicBezTo>
                <a:cubicBezTo>
                  <a:pt x="5002" y="340"/>
                  <a:pt x="5016" y="340"/>
                  <a:pt x="5020" y="340"/>
                </a:cubicBezTo>
                <a:cubicBezTo>
                  <a:pt x="5022" y="340"/>
                  <a:pt x="5040" y="340"/>
                  <a:pt x="5040" y="340"/>
                </a:cubicBezTo>
                <a:cubicBezTo>
                  <a:pt x="5040" y="340"/>
                  <a:pt x="5024" y="342"/>
                  <a:pt x="5020" y="340"/>
                </a:cubicBezTo>
                <a:cubicBezTo>
                  <a:pt x="5015" y="339"/>
                  <a:pt x="4990" y="325"/>
                  <a:pt x="4980" y="320"/>
                </a:cubicBezTo>
                <a:cubicBezTo>
                  <a:pt x="4969" y="316"/>
                  <a:pt x="4890" y="283"/>
                  <a:pt x="4880" y="280"/>
                </a:cubicBezTo>
                <a:cubicBezTo>
                  <a:pt x="4869" y="277"/>
                  <a:pt x="4849" y="283"/>
                  <a:pt x="4840" y="280"/>
                </a:cubicBezTo>
                <a:cubicBezTo>
                  <a:pt x="4830" y="277"/>
                  <a:pt x="4776" y="245"/>
                  <a:pt x="4760" y="240"/>
                </a:cubicBezTo>
                <a:cubicBezTo>
                  <a:pt x="4743" y="236"/>
                  <a:pt x="4633" y="223"/>
                  <a:pt x="4620" y="220"/>
                </a:cubicBezTo>
                <a:cubicBezTo>
                  <a:pt x="4606" y="217"/>
                  <a:pt x="4584" y="202"/>
                  <a:pt x="4580" y="200"/>
                </a:cubicBezTo>
                <a:cubicBezTo>
                  <a:pt x="4575" y="199"/>
                  <a:pt x="4567" y="200"/>
                  <a:pt x="4560" y="200"/>
                </a:cubicBezTo>
                <a:cubicBezTo>
                  <a:pt x="4552" y="200"/>
                  <a:pt x="4489" y="200"/>
                  <a:pt x="4480" y="200"/>
                </a:cubicBezTo>
                <a:cubicBezTo>
                  <a:pt x="4470" y="200"/>
                  <a:pt x="4445" y="200"/>
                  <a:pt x="4440" y="200"/>
                </a:cubicBezTo>
                <a:cubicBezTo>
                  <a:pt x="4434" y="200"/>
                  <a:pt x="4410" y="203"/>
                  <a:pt x="4400" y="200"/>
                </a:cubicBezTo>
                <a:cubicBezTo>
                  <a:pt x="4389" y="197"/>
                  <a:pt x="4311" y="165"/>
                  <a:pt x="4300" y="160"/>
                </a:cubicBezTo>
                <a:cubicBezTo>
                  <a:pt x="4288" y="156"/>
                  <a:pt x="4249" y="142"/>
                  <a:pt x="4240" y="140"/>
                </a:cubicBezTo>
                <a:cubicBezTo>
                  <a:pt x="4230" y="139"/>
                  <a:pt x="4189" y="140"/>
                  <a:pt x="4180" y="140"/>
                </a:cubicBezTo>
                <a:cubicBezTo>
                  <a:pt x="4170" y="140"/>
                  <a:pt x="4125" y="140"/>
                  <a:pt x="4120" y="140"/>
                </a:cubicBezTo>
                <a:cubicBezTo>
                  <a:pt x="4114" y="140"/>
                  <a:pt x="4102" y="140"/>
                  <a:pt x="4100" y="140"/>
                </a:cubicBezTo>
                <a:cubicBezTo>
                  <a:pt x="4096" y="140"/>
                  <a:pt x="4084" y="140"/>
                  <a:pt x="4080" y="140"/>
                </a:cubicBezTo>
                <a:cubicBezTo>
                  <a:pt x="4075" y="140"/>
                  <a:pt x="4045" y="140"/>
                  <a:pt x="4040" y="140"/>
                </a:cubicBezTo>
                <a:cubicBezTo>
                  <a:pt x="4034" y="140"/>
                  <a:pt x="4004" y="140"/>
                  <a:pt x="4000" y="140"/>
                </a:cubicBezTo>
                <a:cubicBezTo>
                  <a:pt x="3995" y="140"/>
                  <a:pt x="3987" y="137"/>
                  <a:pt x="3980" y="140"/>
                </a:cubicBezTo>
                <a:cubicBezTo>
                  <a:pt x="3972" y="143"/>
                  <a:pt x="3910" y="177"/>
                  <a:pt x="3900" y="180"/>
                </a:cubicBezTo>
                <a:cubicBezTo>
                  <a:pt x="3889" y="183"/>
                  <a:pt x="3856" y="179"/>
                  <a:pt x="3840" y="180"/>
                </a:cubicBezTo>
                <a:cubicBezTo>
                  <a:pt x="3823" y="182"/>
                  <a:pt x="3696" y="197"/>
                  <a:pt x="3680" y="200"/>
                </a:cubicBezTo>
                <a:cubicBezTo>
                  <a:pt x="3663" y="203"/>
                  <a:pt x="3635" y="216"/>
                  <a:pt x="3620" y="220"/>
                </a:cubicBezTo>
                <a:cubicBezTo>
                  <a:pt x="3605" y="225"/>
                  <a:pt x="3502" y="256"/>
                  <a:pt x="3480" y="260"/>
                </a:cubicBezTo>
                <a:cubicBezTo>
                  <a:pt x="3457" y="265"/>
                  <a:pt x="3339" y="277"/>
                  <a:pt x="3320" y="280"/>
                </a:cubicBezTo>
                <a:cubicBezTo>
                  <a:pt x="3300" y="283"/>
                  <a:pt x="3238" y="296"/>
                  <a:pt x="3220" y="300"/>
                </a:cubicBezTo>
                <a:cubicBezTo>
                  <a:pt x="3201" y="305"/>
                  <a:pt x="3098" y="336"/>
                  <a:pt x="3080" y="340"/>
                </a:cubicBezTo>
                <a:cubicBezTo>
                  <a:pt x="3061" y="345"/>
                  <a:pt x="2998" y="357"/>
                  <a:pt x="2980" y="360"/>
                </a:cubicBezTo>
                <a:cubicBezTo>
                  <a:pt x="2961" y="363"/>
                  <a:pt x="2866" y="379"/>
                  <a:pt x="2840" y="380"/>
                </a:cubicBezTo>
                <a:cubicBezTo>
                  <a:pt x="2812" y="382"/>
                  <a:pt x="2644" y="380"/>
                  <a:pt x="2620" y="380"/>
                </a:cubicBezTo>
                <a:cubicBezTo>
                  <a:pt x="2595" y="380"/>
                  <a:pt x="2544" y="380"/>
                  <a:pt x="2520" y="380"/>
                </a:cubicBezTo>
                <a:cubicBezTo>
                  <a:pt x="2495" y="380"/>
                  <a:pt x="2325" y="380"/>
                  <a:pt x="2300" y="380"/>
                </a:cubicBezTo>
                <a:cubicBezTo>
                  <a:pt x="2274" y="380"/>
                  <a:pt x="2205" y="380"/>
                  <a:pt x="2180" y="380"/>
                </a:cubicBezTo>
                <a:cubicBezTo>
                  <a:pt x="2154" y="380"/>
                  <a:pt x="1992" y="379"/>
                  <a:pt x="1960" y="380"/>
                </a:cubicBezTo>
                <a:cubicBezTo>
                  <a:pt x="1926" y="382"/>
                  <a:pt x="1764" y="399"/>
                  <a:pt x="1740" y="400"/>
                </a:cubicBezTo>
                <a:cubicBezTo>
                  <a:pt x="1715" y="402"/>
                  <a:pt x="1659" y="400"/>
                  <a:pt x="1640" y="400"/>
                </a:cubicBezTo>
                <a:cubicBezTo>
                  <a:pt x="1620" y="400"/>
                  <a:pt x="1498" y="400"/>
                  <a:pt x="1480" y="400"/>
                </a:cubicBezTo>
                <a:cubicBezTo>
                  <a:pt x="1461" y="400"/>
                  <a:pt x="1419" y="400"/>
                  <a:pt x="1400" y="400"/>
                </a:cubicBezTo>
                <a:cubicBezTo>
                  <a:pt x="1380" y="400"/>
                  <a:pt x="1244" y="400"/>
                  <a:pt x="1220" y="400"/>
                </a:cubicBezTo>
                <a:cubicBezTo>
                  <a:pt x="1195" y="400"/>
                  <a:pt x="1095" y="400"/>
                  <a:pt x="1080" y="400"/>
                </a:cubicBezTo>
                <a:cubicBezTo>
                  <a:pt x="1065" y="400"/>
                  <a:pt x="1035" y="400"/>
                  <a:pt x="1020" y="400"/>
                </a:cubicBezTo>
                <a:cubicBezTo>
                  <a:pt x="1005" y="400"/>
                  <a:pt x="899" y="400"/>
                  <a:pt x="880" y="400"/>
                </a:cubicBezTo>
                <a:cubicBezTo>
                  <a:pt x="860" y="400"/>
                  <a:pt x="773" y="400"/>
                  <a:pt x="760" y="400"/>
                </a:cubicBezTo>
                <a:cubicBezTo>
                  <a:pt x="746" y="400"/>
                  <a:pt x="711" y="400"/>
                  <a:pt x="700" y="400"/>
                </a:cubicBezTo>
                <a:cubicBezTo>
                  <a:pt x="688" y="400"/>
                  <a:pt x="610" y="400"/>
                  <a:pt x="600" y="400"/>
                </a:cubicBezTo>
                <a:cubicBezTo>
                  <a:pt x="589" y="400"/>
                  <a:pt x="567" y="400"/>
                  <a:pt x="560" y="400"/>
                </a:cubicBezTo>
                <a:cubicBezTo>
                  <a:pt x="552" y="400"/>
                  <a:pt x="507" y="400"/>
                  <a:pt x="500" y="400"/>
                </a:cubicBezTo>
                <a:cubicBezTo>
                  <a:pt x="492" y="400"/>
                  <a:pt x="464" y="400"/>
                  <a:pt x="460" y="400"/>
                </a:cubicBezTo>
                <a:cubicBezTo>
                  <a:pt x="455" y="400"/>
                  <a:pt x="442" y="400"/>
                  <a:pt x="440" y="400"/>
                </a:cubicBezTo>
                <a:cubicBezTo>
                  <a:pt x="436" y="400"/>
                  <a:pt x="422" y="400"/>
                  <a:pt x="420" y="400"/>
                </a:cubicBezTo>
                <a:cubicBezTo>
                  <a:pt x="416" y="400"/>
                  <a:pt x="402" y="400"/>
                  <a:pt x="400" y="400"/>
                </a:cubicBezTo>
                <a:cubicBezTo>
                  <a:pt x="396" y="400"/>
                  <a:pt x="382" y="400"/>
                  <a:pt x="380" y="400"/>
                </a:cubicBezTo>
                <a:cubicBezTo>
                  <a:pt x="376" y="400"/>
                  <a:pt x="360" y="400"/>
                  <a:pt x="360" y="400"/>
                </a:cubicBezTo>
                <a:cubicBezTo>
                  <a:pt x="360" y="400"/>
                  <a:pt x="376" y="400"/>
                  <a:pt x="380" y="400"/>
                </a:cubicBezTo>
                <a:cubicBezTo>
                  <a:pt x="382" y="400"/>
                  <a:pt x="396" y="400"/>
                  <a:pt x="400" y="400"/>
                </a:cubicBezTo>
                <a:cubicBezTo>
                  <a:pt x="402" y="400"/>
                  <a:pt x="416" y="400"/>
                  <a:pt x="420" y="400"/>
                </a:cubicBezTo>
                <a:cubicBezTo>
                  <a:pt x="422" y="400"/>
                  <a:pt x="436" y="400"/>
                  <a:pt x="440" y="400"/>
                </a:cubicBezTo>
                <a:cubicBezTo>
                  <a:pt x="442" y="400"/>
                  <a:pt x="456" y="400"/>
                  <a:pt x="460" y="400"/>
                </a:cubicBezTo>
                <a:cubicBezTo>
                  <a:pt x="462" y="400"/>
                  <a:pt x="472" y="400"/>
                  <a:pt x="480" y="400"/>
                </a:cubicBezTo>
                <a:cubicBezTo>
                  <a:pt x="487" y="400"/>
                  <a:pt x="550" y="400"/>
                  <a:pt x="560" y="400"/>
                </a:cubicBezTo>
                <a:cubicBezTo>
                  <a:pt x="569" y="400"/>
                  <a:pt x="588" y="400"/>
                  <a:pt x="600" y="400"/>
                </a:cubicBezTo>
                <a:cubicBezTo>
                  <a:pt x="611" y="400"/>
                  <a:pt x="703" y="400"/>
                  <a:pt x="720" y="400"/>
                </a:cubicBezTo>
                <a:cubicBezTo>
                  <a:pt x="736" y="400"/>
                  <a:pt x="809" y="400"/>
                  <a:pt x="820" y="400"/>
                </a:cubicBezTo>
                <a:cubicBezTo>
                  <a:pt x="830" y="400"/>
                  <a:pt x="846" y="399"/>
                  <a:pt x="860" y="400"/>
                </a:cubicBezTo>
                <a:cubicBezTo>
                  <a:pt x="873" y="402"/>
                  <a:pt x="983" y="419"/>
                  <a:pt x="1000" y="420"/>
                </a:cubicBezTo>
                <a:cubicBezTo>
                  <a:pt x="1016" y="422"/>
                  <a:pt x="1065" y="417"/>
                  <a:pt x="1080" y="420"/>
                </a:cubicBezTo>
                <a:cubicBezTo>
                  <a:pt x="1095" y="423"/>
                  <a:pt x="1175" y="454"/>
                  <a:pt x="1200" y="460"/>
                </a:cubicBezTo>
                <a:cubicBezTo>
                  <a:pt x="1224" y="466"/>
                  <a:pt x="1377" y="496"/>
                  <a:pt x="1400" y="500"/>
                </a:cubicBezTo>
                <a:cubicBezTo>
                  <a:pt x="1422" y="505"/>
                  <a:pt x="1480" y="517"/>
                  <a:pt x="1500" y="520"/>
                </a:cubicBezTo>
                <a:cubicBezTo>
                  <a:pt x="1519" y="523"/>
                  <a:pt x="1640" y="537"/>
                  <a:pt x="1660" y="540"/>
                </a:cubicBezTo>
                <a:cubicBezTo>
                  <a:pt x="1679" y="543"/>
                  <a:pt x="1734" y="554"/>
                  <a:pt x="1760" y="560"/>
                </a:cubicBezTo>
                <a:cubicBezTo>
                  <a:pt x="1785" y="566"/>
                  <a:pt x="1965" y="613"/>
                  <a:pt x="2000" y="620"/>
                </a:cubicBezTo>
                <a:cubicBezTo>
                  <a:pt x="2034" y="628"/>
                  <a:pt x="2194" y="656"/>
                  <a:pt x="2220" y="660"/>
                </a:cubicBezTo>
                <a:cubicBezTo>
                  <a:pt x="2245" y="665"/>
                  <a:pt x="2315" y="676"/>
                  <a:pt x="2340" y="680"/>
                </a:cubicBezTo>
                <a:cubicBezTo>
                  <a:pt x="2364" y="685"/>
                  <a:pt x="2511" y="714"/>
                  <a:pt x="2540" y="720"/>
                </a:cubicBezTo>
                <a:cubicBezTo>
                  <a:pt x="2568" y="726"/>
                  <a:pt x="2700" y="756"/>
                  <a:pt x="2720" y="760"/>
                </a:cubicBezTo>
                <a:cubicBezTo>
                  <a:pt x="2739" y="765"/>
                  <a:pt x="2780" y="777"/>
                  <a:pt x="2800" y="780"/>
                </a:cubicBezTo>
                <a:cubicBezTo>
                  <a:pt x="2819" y="783"/>
                  <a:pt x="2957" y="797"/>
                  <a:pt x="2980" y="800"/>
                </a:cubicBezTo>
                <a:cubicBezTo>
                  <a:pt x="3002" y="803"/>
                  <a:pt x="3079" y="819"/>
                  <a:pt x="3100" y="820"/>
                </a:cubicBezTo>
                <a:cubicBezTo>
                  <a:pt x="3120" y="822"/>
                  <a:pt x="3234" y="820"/>
                  <a:pt x="3260" y="820"/>
                </a:cubicBezTo>
                <a:cubicBezTo>
                  <a:pt x="3285" y="820"/>
                  <a:pt x="3420" y="820"/>
                  <a:pt x="3440" y="820"/>
                </a:cubicBezTo>
                <a:cubicBezTo>
                  <a:pt x="3459" y="820"/>
                  <a:pt x="3503" y="820"/>
                  <a:pt x="3520" y="820"/>
                </a:cubicBezTo>
                <a:cubicBezTo>
                  <a:pt x="3536" y="820"/>
                  <a:pt x="3643" y="820"/>
                  <a:pt x="3660" y="820"/>
                </a:cubicBezTo>
                <a:cubicBezTo>
                  <a:pt x="3676" y="820"/>
                  <a:pt x="3729" y="820"/>
                  <a:pt x="3740" y="820"/>
                </a:cubicBezTo>
                <a:cubicBezTo>
                  <a:pt x="3750" y="820"/>
                  <a:pt x="3789" y="820"/>
                  <a:pt x="3800" y="820"/>
                </a:cubicBezTo>
                <a:cubicBezTo>
                  <a:pt x="3810" y="820"/>
                  <a:pt x="3865" y="820"/>
                  <a:pt x="3880" y="820"/>
                </a:cubicBezTo>
                <a:cubicBezTo>
                  <a:pt x="3895" y="820"/>
                  <a:pt x="3986" y="820"/>
                  <a:pt x="4000" y="820"/>
                </a:cubicBezTo>
                <a:cubicBezTo>
                  <a:pt x="4013" y="820"/>
                  <a:pt x="4046" y="820"/>
                  <a:pt x="4060" y="820"/>
                </a:cubicBezTo>
                <a:cubicBezTo>
                  <a:pt x="4073" y="820"/>
                  <a:pt x="4161" y="820"/>
                  <a:pt x="4180" y="820"/>
                </a:cubicBezTo>
                <a:cubicBezTo>
                  <a:pt x="4198" y="820"/>
                  <a:pt x="4286" y="820"/>
                  <a:pt x="4300" y="820"/>
                </a:cubicBezTo>
                <a:cubicBezTo>
                  <a:pt x="4313" y="820"/>
                  <a:pt x="4348" y="820"/>
                  <a:pt x="4360" y="820"/>
                </a:cubicBezTo>
                <a:cubicBezTo>
                  <a:pt x="4371" y="820"/>
                  <a:pt x="4449" y="820"/>
                  <a:pt x="4460" y="820"/>
                </a:cubicBezTo>
                <a:cubicBezTo>
                  <a:pt x="4470" y="820"/>
                  <a:pt x="4490" y="820"/>
                  <a:pt x="4500" y="820"/>
                </a:cubicBezTo>
                <a:cubicBezTo>
                  <a:pt x="4509" y="820"/>
                  <a:pt x="4569" y="820"/>
                  <a:pt x="4580" y="820"/>
                </a:cubicBezTo>
                <a:cubicBezTo>
                  <a:pt x="4590" y="820"/>
                  <a:pt x="4632" y="820"/>
                  <a:pt x="4640" y="820"/>
                </a:cubicBezTo>
                <a:cubicBezTo>
                  <a:pt x="4647" y="820"/>
                  <a:pt x="4674" y="820"/>
                  <a:pt x="4680" y="820"/>
                </a:cubicBezTo>
                <a:cubicBezTo>
                  <a:pt x="4685" y="820"/>
                  <a:pt x="4716" y="822"/>
                  <a:pt x="4720" y="820"/>
                </a:cubicBezTo>
                <a:cubicBezTo>
                  <a:pt x="4722" y="819"/>
                  <a:pt x="4718" y="803"/>
                  <a:pt x="4720" y="800"/>
                </a:cubicBezTo>
                <a:cubicBezTo>
                  <a:pt x="4721" y="797"/>
                  <a:pt x="4736" y="783"/>
                  <a:pt x="4740" y="780"/>
                </a:cubicBezTo>
                <a:cubicBezTo>
                  <a:pt x="4742" y="777"/>
                  <a:pt x="4758" y="763"/>
                  <a:pt x="4760" y="760"/>
                </a:cubicBezTo>
                <a:cubicBezTo>
                  <a:pt x="4761" y="757"/>
                  <a:pt x="4760" y="737"/>
                  <a:pt x="4760" y="740"/>
                </a:cubicBezTo>
                <a:cubicBezTo>
                  <a:pt x="4760" y="743"/>
                  <a:pt x="4760" y="717"/>
                  <a:pt x="4760" y="720"/>
                </a:cubicBezTo>
                <a:cubicBezTo>
                  <a:pt x="4760" y="723"/>
                  <a:pt x="4762" y="706"/>
                  <a:pt x="4760" y="700"/>
                </a:cubicBezTo>
                <a:cubicBezTo>
                  <a:pt x="4756" y="694"/>
                  <a:pt x="4724" y="646"/>
                  <a:pt x="4720" y="640"/>
                </a:cubicBezTo>
                <a:cubicBezTo>
                  <a:pt x="4715" y="634"/>
                  <a:pt x="4704" y="625"/>
                  <a:pt x="4700" y="620"/>
                </a:cubicBezTo>
                <a:cubicBezTo>
                  <a:pt x="4695" y="616"/>
                  <a:pt x="4665" y="585"/>
                  <a:pt x="4660" y="580"/>
                </a:cubicBezTo>
                <a:cubicBezTo>
                  <a:pt x="4654" y="576"/>
                  <a:pt x="4624" y="562"/>
                  <a:pt x="4620" y="560"/>
                </a:cubicBezTo>
                <a:cubicBezTo>
                  <a:pt x="4615" y="559"/>
                  <a:pt x="4602" y="562"/>
                  <a:pt x="4600" y="560"/>
                </a:cubicBezTo>
                <a:cubicBezTo>
                  <a:pt x="4596" y="559"/>
                  <a:pt x="4584" y="542"/>
                  <a:pt x="4580" y="540"/>
                </a:cubicBezTo>
                <a:cubicBezTo>
                  <a:pt x="4575" y="539"/>
                  <a:pt x="4545" y="540"/>
                  <a:pt x="4540" y="540"/>
                </a:cubicBezTo>
                <a:cubicBezTo>
                  <a:pt x="4534" y="540"/>
                  <a:pt x="4504" y="540"/>
                  <a:pt x="4500" y="540"/>
                </a:cubicBezTo>
                <a:cubicBezTo>
                  <a:pt x="4495" y="540"/>
                  <a:pt x="4484" y="540"/>
                  <a:pt x="4480" y="540"/>
                </a:cubicBezTo>
                <a:cubicBezTo>
                  <a:pt x="4475" y="540"/>
                  <a:pt x="4444" y="540"/>
                  <a:pt x="4440" y="540"/>
                </a:cubicBezTo>
                <a:cubicBezTo>
                  <a:pt x="4435" y="540"/>
                  <a:pt x="4422" y="540"/>
                  <a:pt x="4420" y="540"/>
                </a:cubicBezTo>
                <a:cubicBezTo>
                  <a:pt x="4416" y="540"/>
                  <a:pt x="4402" y="540"/>
                  <a:pt x="4400" y="540"/>
                </a:cubicBezTo>
                <a:cubicBezTo>
                  <a:pt x="4396" y="540"/>
                  <a:pt x="4384" y="540"/>
                  <a:pt x="4380" y="540"/>
                </a:cubicBezTo>
                <a:cubicBezTo>
                  <a:pt x="4375" y="540"/>
                  <a:pt x="4345" y="540"/>
                  <a:pt x="4340" y="540"/>
                </a:cubicBezTo>
                <a:cubicBezTo>
                  <a:pt x="4334" y="540"/>
                  <a:pt x="4307" y="540"/>
                  <a:pt x="4300" y="540"/>
                </a:cubicBezTo>
                <a:cubicBezTo>
                  <a:pt x="4292" y="540"/>
                  <a:pt x="4249" y="540"/>
                  <a:pt x="4240" y="540"/>
                </a:cubicBezTo>
                <a:cubicBezTo>
                  <a:pt x="4230" y="540"/>
                  <a:pt x="4193" y="540"/>
                  <a:pt x="4180" y="540"/>
                </a:cubicBezTo>
                <a:cubicBezTo>
                  <a:pt x="4166" y="540"/>
                  <a:pt x="4076" y="540"/>
                  <a:pt x="4060" y="540"/>
                </a:cubicBezTo>
                <a:cubicBezTo>
                  <a:pt x="4043" y="540"/>
                  <a:pt x="3971" y="540"/>
                  <a:pt x="3960" y="540"/>
                </a:cubicBezTo>
                <a:cubicBezTo>
                  <a:pt x="3948" y="540"/>
                  <a:pt x="3913" y="540"/>
                  <a:pt x="3900" y="540"/>
                </a:cubicBezTo>
                <a:cubicBezTo>
                  <a:pt x="3886" y="540"/>
                  <a:pt x="3793" y="540"/>
                  <a:pt x="3780" y="540"/>
                </a:cubicBezTo>
                <a:cubicBezTo>
                  <a:pt x="3766" y="540"/>
                  <a:pt x="3729" y="540"/>
                  <a:pt x="3720" y="540"/>
                </a:cubicBezTo>
                <a:cubicBezTo>
                  <a:pt x="3710" y="540"/>
                  <a:pt x="3670" y="540"/>
                  <a:pt x="3660" y="540"/>
                </a:cubicBezTo>
                <a:cubicBezTo>
                  <a:pt x="3649" y="540"/>
                  <a:pt x="3596" y="540"/>
                  <a:pt x="3580" y="540"/>
                </a:cubicBezTo>
                <a:cubicBezTo>
                  <a:pt x="3563" y="540"/>
                  <a:pt x="3458" y="540"/>
                  <a:pt x="3440" y="540"/>
                </a:cubicBezTo>
                <a:cubicBezTo>
                  <a:pt x="3421" y="540"/>
                  <a:pt x="3360" y="540"/>
                  <a:pt x="3340" y="540"/>
                </a:cubicBezTo>
                <a:cubicBezTo>
                  <a:pt x="3319" y="540"/>
                  <a:pt x="3184" y="540"/>
                  <a:pt x="3160" y="540"/>
                </a:cubicBezTo>
                <a:cubicBezTo>
                  <a:pt x="3135" y="540"/>
                  <a:pt x="3035" y="540"/>
                  <a:pt x="3020" y="540"/>
                </a:cubicBezTo>
                <a:cubicBezTo>
                  <a:pt x="3005" y="540"/>
                  <a:pt x="2975" y="540"/>
                  <a:pt x="2960" y="540"/>
                </a:cubicBezTo>
                <a:cubicBezTo>
                  <a:pt x="2945" y="540"/>
                  <a:pt x="2838" y="540"/>
                  <a:pt x="2820" y="540"/>
                </a:cubicBezTo>
                <a:cubicBezTo>
                  <a:pt x="2801" y="540"/>
                  <a:pt x="2730" y="540"/>
                  <a:pt x="2720" y="540"/>
                </a:cubicBezTo>
                <a:cubicBezTo>
                  <a:pt x="2709" y="540"/>
                  <a:pt x="2691" y="540"/>
                  <a:pt x="2680" y="540"/>
                </a:cubicBezTo>
                <a:cubicBezTo>
                  <a:pt x="2668" y="540"/>
                  <a:pt x="2575" y="540"/>
                  <a:pt x="2560" y="540"/>
                </a:cubicBezTo>
                <a:cubicBezTo>
                  <a:pt x="2545" y="540"/>
                  <a:pt x="2490" y="540"/>
                  <a:pt x="2480" y="540"/>
                </a:cubicBezTo>
                <a:cubicBezTo>
                  <a:pt x="2469" y="540"/>
                  <a:pt x="2429" y="540"/>
                  <a:pt x="2420" y="540"/>
                </a:cubicBezTo>
                <a:cubicBezTo>
                  <a:pt x="2410" y="540"/>
                  <a:pt x="2375" y="540"/>
                  <a:pt x="2360" y="540"/>
                </a:cubicBezTo>
                <a:cubicBezTo>
                  <a:pt x="2345" y="540"/>
                  <a:pt x="2235" y="540"/>
                  <a:pt x="2220" y="540"/>
                </a:cubicBezTo>
                <a:cubicBezTo>
                  <a:pt x="2205" y="540"/>
                  <a:pt x="2173" y="540"/>
                  <a:pt x="2160" y="540"/>
                </a:cubicBezTo>
                <a:cubicBezTo>
                  <a:pt x="2146" y="540"/>
                  <a:pt x="2056" y="540"/>
                  <a:pt x="2040" y="540"/>
                </a:cubicBezTo>
                <a:cubicBezTo>
                  <a:pt x="2023" y="540"/>
                  <a:pt x="1950" y="540"/>
                  <a:pt x="1940" y="540"/>
                </a:cubicBezTo>
                <a:cubicBezTo>
                  <a:pt x="1929" y="540"/>
                  <a:pt x="1910" y="540"/>
                  <a:pt x="1900" y="540"/>
                </a:cubicBezTo>
                <a:cubicBezTo>
                  <a:pt x="1889" y="540"/>
                  <a:pt x="1813" y="540"/>
                  <a:pt x="1800" y="540"/>
                </a:cubicBezTo>
                <a:cubicBezTo>
                  <a:pt x="1786" y="540"/>
                  <a:pt x="1729" y="540"/>
                  <a:pt x="1720" y="540"/>
                </a:cubicBezTo>
                <a:cubicBezTo>
                  <a:pt x="1710" y="540"/>
                  <a:pt x="1690" y="540"/>
                  <a:pt x="1680" y="540"/>
                </a:cubicBezTo>
                <a:cubicBezTo>
                  <a:pt x="1669" y="540"/>
                  <a:pt x="1590" y="540"/>
                  <a:pt x="1580" y="540"/>
                </a:cubicBezTo>
                <a:cubicBezTo>
                  <a:pt x="1569" y="540"/>
                  <a:pt x="1549" y="540"/>
                  <a:pt x="1540" y="540"/>
                </a:cubicBezTo>
                <a:cubicBezTo>
                  <a:pt x="1530" y="540"/>
                  <a:pt x="1473" y="540"/>
                  <a:pt x="1460" y="540"/>
                </a:cubicBezTo>
                <a:cubicBezTo>
                  <a:pt x="1446" y="540"/>
                  <a:pt x="1370" y="540"/>
                  <a:pt x="1360" y="540"/>
                </a:cubicBezTo>
                <a:cubicBezTo>
                  <a:pt x="1349" y="540"/>
                  <a:pt x="1327" y="540"/>
                  <a:pt x="1320" y="540"/>
                </a:cubicBezTo>
                <a:cubicBezTo>
                  <a:pt x="1312" y="540"/>
                  <a:pt x="1270" y="540"/>
                  <a:pt x="1260" y="540"/>
                </a:cubicBezTo>
                <a:cubicBezTo>
                  <a:pt x="1249" y="540"/>
                  <a:pt x="1189" y="540"/>
                  <a:pt x="1180" y="540"/>
                </a:cubicBezTo>
                <a:cubicBezTo>
                  <a:pt x="1170" y="540"/>
                  <a:pt x="1150" y="539"/>
                  <a:pt x="1140" y="540"/>
                </a:cubicBezTo>
                <a:cubicBezTo>
                  <a:pt x="1129" y="542"/>
                  <a:pt x="1058" y="557"/>
                  <a:pt x="1040" y="560"/>
                </a:cubicBezTo>
                <a:cubicBezTo>
                  <a:pt x="1021" y="563"/>
                  <a:pt x="913" y="577"/>
                  <a:pt x="900" y="580"/>
                </a:cubicBezTo>
                <a:cubicBezTo>
                  <a:pt x="886" y="583"/>
                  <a:pt x="867" y="599"/>
                  <a:pt x="860" y="600"/>
                </a:cubicBezTo>
                <a:cubicBezTo>
                  <a:pt x="852" y="602"/>
                  <a:pt x="810" y="597"/>
                  <a:pt x="800" y="600"/>
                </a:cubicBezTo>
                <a:cubicBezTo>
                  <a:pt x="789" y="603"/>
                  <a:pt x="727" y="637"/>
                  <a:pt x="720" y="640"/>
                </a:cubicBezTo>
                <a:cubicBezTo>
                  <a:pt x="712" y="643"/>
                  <a:pt x="702" y="640"/>
                  <a:pt x="700" y="640"/>
                </a:cubicBezTo>
                <a:cubicBezTo>
                  <a:pt x="696" y="640"/>
                  <a:pt x="684" y="640"/>
                  <a:pt x="680" y="640"/>
                </a:cubicBezTo>
                <a:cubicBezTo>
                  <a:pt x="675" y="640"/>
                  <a:pt x="644" y="639"/>
                  <a:pt x="640" y="640"/>
                </a:cubicBezTo>
                <a:cubicBezTo>
                  <a:pt x="635" y="642"/>
                  <a:pt x="621" y="657"/>
                  <a:pt x="620" y="660"/>
                </a:cubicBezTo>
                <a:cubicBezTo>
                  <a:pt x="618" y="663"/>
                  <a:pt x="618" y="679"/>
                  <a:pt x="620" y="680"/>
                </a:cubicBezTo>
                <a:cubicBezTo>
                  <a:pt x="621" y="682"/>
                  <a:pt x="635" y="680"/>
                  <a:pt x="640" y="680"/>
                </a:cubicBezTo>
                <a:cubicBezTo>
                  <a:pt x="644" y="680"/>
                  <a:pt x="669" y="679"/>
                  <a:pt x="680" y="680"/>
                </a:cubicBezTo>
                <a:cubicBezTo>
                  <a:pt x="690" y="682"/>
                  <a:pt x="769" y="699"/>
                  <a:pt x="780" y="700"/>
                </a:cubicBezTo>
                <a:cubicBezTo>
                  <a:pt x="790" y="702"/>
                  <a:pt x="806" y="700"/>
                  <a:pt x="820" y="700"/>
                </a:cubicBezTo>
                <a:cubicBezTo>
                  <a:pt x="833" y="700"/>
                  <a:pt x="930" y="700"/>
                  <a:pt x="960" y="700"/>
                </a:cubicBezTo>
                <a:cubicBezTo>
                  <a:pt x="990" y="700"/>
                  <a:pt x="1192" y="700"/>
                  <a:pt x="1220" y="700"/>
                </a:cubicBezTo>
                <a:cubicBezTo>
                  <a:pt x="1246" y="700"/>
                  <a:pt x="1291" y="700"/>
                  <a:pt x="1320" y="700"/>
                </a:cubicBezTo>
                <a:cubicBezTo>
                  <a:pt x="1348" y="700"/>
                  <a:pt x="1558" y="700"/>
                  <a:pt x="1600" y="700"/>
                </a:cubicBezTo>
                <a:cubicBezTo>
                  <a:pt x="1641" y="700"/>
                  <a:pt x="1848" y="700"/>
                  <a:pt x="1880" y="700"/>
                </a:cubicBezTo>
                <a:cubicBezTo>
                  <a:pt x="1911" y="700"/>
                  <a:pt x="1991" y="700"/>
                  <a:pt x="2020" y="700"/>
                </a:cubicBezTo>
                <a:cubicBezTo>
                  <a:pt x="2048" y="700"/>
                  <a:pt x="2232" y="700"/>
                  <a:pt x="2260" y="700"/>
                </a:cubicBezTo>
                <a:cubicBezTo>
                  <a:pt x="2286" y="700"/>
                  <a:pt x="2363" y="700"/>
                  <a:pt x="2380" y="700"/>
                </a:cubicBezTo>
                <a:cubicBezTo>
                  <a:pt x="2396" y="700"/>
                  <a:pt x="2465" y="700"/>
                  <a:pt x="2480" y="700"/>
                </a:cubicBezTo>
                <a:cubicBezTo>
                  <a:pt x="2495" y="700"/>
                  <a:pt x="2560" y="700"/>
                  <a:pt x="2580" y="700"/>
                </a:cubicBezTo>
                <a:cubicBezTo>
                  <a:pt x="2599" y="700"/>
                  <a:pt x="2721" y="700"/>
                  <a:pt x="2740" y="700"/>
                </a:cubicBezTo>
                <a:cubicBezTo>
                  <a:pt x="2758" y="700"/>
                  <a:pt x="2805" y="700"/>
                  <a:pt x="2820" y="700"/>
                </a:cubicBezTo>
                <a:cubicBezTo>
                  <a:pt x="2835" y="700"/>
                  <a:pt x="2921" y="700"/>
                  <a:pt x="2940" y="700"/>
                </a:cubicBezTo>
                <a:cubicBezTo>
                  <a:pt x="2958" y="700"/>
                  <a:pt x="3046" y="700"/>
                  <a:pt x="3060" y="700"/>
                </a:cubicBezTo>
                <a:cubicBezTo>
                  <a:pt x="3073" y="700"/>
                  <a:pt x="3108" y="700"/>
                  <a:pt x="3120" y="700"/>
                </a:cubicBezTo>
                <a:cubicBezTo>
                  <a:pt x="3131" y="700"/>
                  <a:pt x="3203" y="700"/>
                  <a:pt x="3220" y="700"/>
                </a:cubicBezTo>
                <a:cubicBezTo>
                  <a:pt x="3236" y="700"/>
                  <a:pt x="3325" y="700"/>
                  <a:pt x="3340" y="700"/>
                </a:cubicBezTo>
                <a:cubicBezTo>
                  <a:pt x="3355" y="700"/>
                  <a:pt x="3403" y="700"/>
                  <a:pt x="3420" y="700"/>
                </a:cubicBezTo>
                <a:cubicBezTo>
                  <a:pt x="3436" y="700"/>
                  <a:pt x="3537" y="700"/>
                  <a:pt x="3560" y="700"/>
                </a:cubicBezTo>
                <a:cubicBezTo>
                  <a:pt x="3582" y="700"/>
                  <a:pt x="3703" y="700"/>
                  <a:pt x="3720" y="700"/>
                </a:cubicBezTo>
                <a:cubicBezTo>
                  <a:pt x="3736" y="700"/>
                  <a:pt x="3765" y="700"/>
                  <a:pt x="3780" y="700"/>
                </a:cubicBezTo>
                <a:cubicBezTo>
                  <a:pt x="3795" y="700"/>
                  <a:pt x="3903" y="700"/>
                  <a:pt x="3920" y="700"/>
                </a:cubicBezTo>
                <a:cubicBezTo>
                  <a:pt x="3936" y="700"/>
                  <a:pt x="3989" y="700"/>
                  <a:pt x="4000" y="700"/>
                </a:cubicBezTo>
                <a:cubicBezTo>
                  <a:pt x="4010" y="700"/>
                  <a:pt x="4049" y="700"/>
                  <a:pt x="4060" y="700"/>
                </a:cubicBezTo>
                <a:cubicBezTo>
                  <a:pt x="4070" y="700"/>
                  <a:pt x="4126" y="700"/>
                  <a:pt x="4140" y="700"/>
                </a:cubicBezTo>
                <a:cubicBezTo>
                  <a:pt x="4153" y="700"/>
                  <a:pt x="4229" y="700"/>
                  <a:pt x="4240" y="700"/>
                </a:cubicBezTo>
                <a:cubicBezTo>
                  <a:pt x="4250" y="700"/>
                  <a:pt x="4270" y="700"/>
                  <a:pt x="4280" y="700"/>
                </a:cubicBezTo>
                <a:cubicBezTo>
                  <a:pt x="4289" y="700"/>
                  <a:pt x="4349" y="700"/>
                  <a:pt x="4360" y="700"/>
                </a:cubicBezTo>
                <a:cubicBezTo>
                  <a:pt x="4370" y="700"/>
                  <a:pt x="4414" y="700"/>
                  <a:pt x="4420" y="700"/>
                </a:cubicBezTo>
                <a:cubicBezTo>
                  <a:pt x="4425" y="700"/>
                  <a:pt x="4436" y="700"/>
                  <a:pt x="4440" y="700"/>
                </a:cubicBezTo>
                <a:cubicBezTo>
                  <a:pt x="4442" y="700"/>
                  <a:pt x="4461" y="702"/>
                  <a:pt x="4460" y="700"/>
                </a:cubicBezTo>
                <a:cubicBezTo>
                  <a:pt x="4458" y="699"/>
                  <a:pt x="4427" y="683"/>
                  <a:pt x="4420" y="680"/>
                </a:cubicBezTo>
                <a:cubicBezTo>
                  <a:pt x="4412" y="677"/>
                  <a:pt x="4376" y="666"/>
                  <a:pt x="4360" y="660"/>
                </a:cubicBezTo>
                <a:cubicBezTo>
                  <a:pt x="4343" y="654"/>
                  <a:pt x="4218" y="608"/>
                  <a:pt x="4200" y="600"/>
                </a:cubicBezTo>
                <a:cubicBezTo>
                  <a:pt x="4181" y="593"/>
                  <a:pt x="4142" y="568"/>
                  <a:pt x="4120" y="560"/>
                </a:cubicBezTo>
                <a:cubicBezTo>
                  <a:pt x="4097" y="553"/>
                  <a:pt x="3934" y="511"/>
                  <a:pt x="3900" y="500"/>
                </a:cubicBezTo>
                <a:cubicBezTo>
                  <a:pt x="3865" y="490"/>
                  <a:pt x="3686" y="429"/>
                  <a:pt x="3660" y="420"/>
                </a:cubicBezTo>
                <a:cubicBezTo>
                  <a:pt x="3632" y="411"/>
                  <a:pt x="3570" y="388"/>
                  <a:pt x="3540" y="380"/>
                </a:cubicBezTo>
                <a:cubicBezTo>
                  <a:pt x="3510" y="373"/>
                  <a:pt x="3300" y="329"/>
                  <a:pt x="3260" y="320"/>
                </a:cubicBezTo>
                <a:cubicBezTo>
                  <a:pt x="3219" y="311"/>
                  <a:pt x="3028" y="266"/>
                  <a:pt x="3000" y="260"/>
                </a:cubicBezTo>
                <a:cubicBezTo>
                  <a:pt x="2971" y="254"/>
                  <a:pt x="2904" y="245"/>
                  <a:pt x="2880" y="240"/>
                </a:cubicBezTo>
                <a:cubicBezTo>
                  <a:pt x="2855" y="236"/>
                  <a:pt x="2705" y="206"/>
                  <a:pt x="2680" y="200"/>
                </a:cubicBezTo>
                <a:cubicBezTo>
                  <a:pt x="2654" y="194"/>
                  <a:pt x="2558" y="165"/>
                  <a:pt x="2540" y="160"/>
                </a:cubicBezTo>
                <a:cubicBezTo>
                  <a:pt x="2521" y="156"/>
                  <a:pt x="2456" y="142"/>
                  <a:pt x="2440" y="140"/>
                </a:cubicBezTo>
                <a:cubicBezTo>
                  <a:pt x="2423" y="139"/>
                  <a:pt x="2333" y="140"/>
                  <a:pt x="2320" y="140"/>
                </a:cubicBezTo>
                <a:cubicBezTo>
                  <a:pt x="2306" y="140"/>
                  <a:pt x="2270" y="140"/>
                  <a:pt x="2260" y="140"/>
                </a:cubicBezTo>
                <a:cubicBezTo>
                  <a:pt x="2249" y="140"/>
                  <a:pt x="2195" y="142"/>
                  <a:pt x="2180" y="140"/>
                </a:cubicBezTo>
                <a:cubicBezTo>
                  <a:pt x="2165" y="139"/>
                  <a:pt x="2084" y="122"/>
                  <a:pt x="2060" y="120"/>
                </a:cubicBezTo>
                <a:cubicBezTo>
                  <a:pt x="2035" y="119"/>
                  <a:pt x="1886" y="120"/>
                  <a:pt x="1860" y="120"/>
                </a:cubicBezTo>
                <a:cubicBezTo>
                  <a:pt x="1832" y="120"/>
                  <a:pt x="1718" y="120"/>
                  <a:pt x="1700" y="120"/>
                </a:cubicBezTo>
                <a:cubicBezTo>
                  <a:pt x="1681" y="120"/>
                  <a:pt x="1640" y="120"/>
                  <a:pt x="1620" y="120"/>
                </a:cubicBezTo>
                <a:cubicBezTo>
                  <a:pt x="1599" y="120"/>
                  <a:pt x="1440" y="120"/>
                  <a:pt x="1420" y="120"/>
                </a:cubicBezTo>
                <a:cubicBezTo>
                  <a:pt x="1399" y="120"/>
                  <a:pt x="1351" y="120"/>
                  <a:pt x="1340" y="120"/>
                </a:cubicBezTo>
                <a:cubicBezTo>
                  <a:pt x="1328" y="120"/>
                  <a:pt x="1270" y="120"/>
                  <a:pt x="1260" y="120"/>
                </a:cubicBezTo>
                <a:cubicBezTo>
                  <a:pt x="1249" y="120"/>
                  <a:pt x="1211" y="120"/>
                  <a:pt x="1200" y="120"/>
                </a:cubicBezTo>
                <a:cubicBezTo>
                  <a:pt x="1188" y="120"/>
                  <a:pt x="1111" y="120"/>
                  <a:pt x="1100" y="120"/>
                </a:cubicBezTo>
                <a:cubicBezTo>
                  <a:pt x="1088" y="120"/>
                  <a:pt x="1050" y="120"/>
                  <a:pt x="1040" y="120"/>
                </a:cubicBezTo>
                <a:cubicBezTo>
                  <a:pt x="1029" y="120"/>
                  <a:pt x="975" y="120"/>
                  <a:pt x="960" y="120"/>
                </a:cubicBezTo>
                <a:cubicBezTo>
                  <a:pt x="945" y="120"/>
                  <a:pt x="851" y="120"/>
                  <a:pt x="840" y="120"/>
                </a:cubicBezTo>
                <a:cubicBezTo>
                  <a:pt x="828" y="120"/>
                  <a:pt x="809" y="120"/>
                  <a:pt x="800" y="120"/>
                </a:cubicBezTo>
                <a:cubicBezTo>
                  <a:pt x="790" y="120"/>
                  <a:pt x="731" y="120"/>
                  <a:pt x="720" y="120"/>
                </a:cubicBezTo>
                <a:cubicBezTo>
                  <a:pt x="708" y="120"/>
                  <a:pt x="649" y="120"/>
                  <a:pt x="640" y="120"/>
                </a:cubicBezTo>
                <a:cubicBezTo>
                  <a:pt x="630" y="120"/>
                  <a:pt x="605" y="120"/>
                  <a:pt x="600" y="120"/>
                </a:cubicBezTo>
                <a:cubicBezTo>
                  <a:pt x="594" y="120"/>
                  <a:pt x="569" y="120"/>
                  <a:pt x="560" y="120"/>
                </a:cubicBezTo>
                <a:cubicBezTo>
                  <a:pt x="550" y="120"/>
                  <a:pt x="487" y="120"/>
                  <a:pt x="480" y="120"/>
                </a:cubicBezTo>
                <a:cubicBezTo>
                  <a:pt x="472" y="120"/>
                  <a:pt x="465" y="120"/>
                  <a:pt x="460" y="120"/>
                </a:cubicBezTo>
                <a:cubicBezTo>
                  <a:pt x="454" y="120"/>
                  <a:pt x="407" y="120"/>
                  <a:pt x="400" y="120"/>
                </a:cubicBezTo>
                <a:cubicBezTo>
                  <a:pt x="392" y="120"/>
                  <a:pt x="365" y="120"/>
                  <a:pt x="360" y="120"/>
                </a:cubicBezTo>
                <a:cubicBezTo>
                  <a:pt x="354" y="120"/>
                  <a:pt x="324" y="120"/>
                  <a:pt x="320" y="120"/>
                </a:cubicBezTo>
                <a:cubicBezTo>
                  <a:pt x="315" y="120"/>
                  <a:pt x="298" y="120"/>
                  <a:pt x="300" y="120"/>
                </a:cubicBezTo>
                <a:cubicBezTo>
                  <a:pt x="301" y="120"/>
                  <a:pt x="332" y="120"/>
                  <a:pt x="340" y="120"/>
                </a:cubicBezTo>
                <a:cubicBezTo>
                  <a:pt x="347" y="120"/>
                  <a:pt x="380" y="120"/>
                  <a:pt x="400" y="120"/>
                </a:cubicBezTo>
                <a:cubicBezTo>
                  <a:pt x="419" y="120"/>
                  <a:pt x="564" y="120"/>
                  <a:pt x="600" y="120"/>
                </a:cubicBezTo>
                <a:cubicBezTo>
                  <a:pt x="635" y="120"/>
                  <a:pt x="850" y="120"/>
                  <a:pt x="880" y="120"/>
                </a:cubicBezTo>
                <a:cubicBezTo>
                  <a:pt x="910" y="120"/>
                  <a:pt x="964" y="120"/>
                  <a:pt x="1000" y="120"/>
                </a:cubicBezTo>
                <a:cubicBezTo>
                  <a:pt x="1035" y="120"/>
                  <a:pt x="1318" y="120"/>
                  <a:pt x="1360" y="120"/>
                </a:cubicBezTo>
                <a:cubicBezTo>
                  <a:pt x="1401" y="120"/>
                  <a:pt x="1531" y="120"/>
                  <a:pt x="1560" y="120"/>
                </a:cubicBezTo>
                <a:cubicBezTo>
                  <a:pt x="1588" y="120"/>
                  <a:pt x="1711" y="120"/>
                  <a:pt x="1740" y="120"/>
                </a:cubicBezTo>
                <a:cubicBezTo>
                  <a:pt x="1768" y="120"/>
                  <a:pt x="1896" y="120"/>
                  <a:pt x="1940" y="120"/>
                </a:cubicBezTo>
                <a:cubicBezTo>
                  <a:pt x="1983" y="120"/>
                  <a:pt x="2264" y="120"/>
                  <a:pt x="2320" y="120"/>
                </a:cubicBezTo>
                <a:cubicBezTo>
                  <a:pt x="2375" y="120"/>
                  <a:pt x="2640" y="120"/>
                  <a:pt x="2680" y="120"/>
                </a:cubicBezTo>
                <a:cubicBezTo>
                  <a:pt x="2719" y="120"/>
                  <a:pt x="2811" y="120"/>
                  <a:pt x="2840" y="120"/>
                </a:cubicBezTo>
                <a:cubicBezTo>
                  <a:pt x="2868" y="120"/>
                  <a:pt x="3037" y="120"/>
                  <a:pt x="3060" y="120"/>
                </a:cubicBezTo>
                <a:cubicBezTo>
                  <a:pt x="3082" y="120"/>
                  <a:pt x="3123" y="120"/>
                  <a:pt x="3140" y="120"/>
                </a:cubicBezTo>
                <a:cubicBezTo>
                  <a:pt x="3156" y="120"/>
                  <a:pt x="3265" y="120"/>
                  <a:pt x="3280" y="120"/>
                </a:cubicBezTo>
                <a:cubicBezTo>
                  <a:pt x="3295" y="120"/>
                  <a:pt x="3334" y="120"/>
                  <a:pt x="3340" y="120"/>
                </a:cubicBezTo>
                <a:cubicBezTo>
                  <a:pt x="3345" y="120"/>
                  <a:pt x="3355" y="120"/>
                  <a:pt x="3360" y="120"/>
                </a:cubicBezTo>
                <a:cubicBezTo>
                  <a:pt x="3364" y="120"/>
                  <a:pt x="3389" y="120"/>
                  <a:pt x="3400" y="120"/>
                </a:cubicBezTo>
                <a:cubicBezTo>
                  <a:pt x="3410" y="120"/>
                  <a:pt x="3489" y="120"/>
                  <a:pt x="3500" y="120"/>
                </a:cubicBezTo>
                <a:cubicBezTo>
                  <a:pt x="3510" y="120"/>
                  <a:pt x="3530" y="120"/>
                  <a:pt x="3540" y="120"/>
                </a:cubicBezTo>
                <a:cubicBezTo>
                  <a:pt x="3549" y="120"/>
                  <a:pt x="3606" y="120"/>
                  <a:pt x="3620" y="120"/>
                </a:cubicBezTo>
                <a:cubicBezTo>
                  <a:pt x="3633" y="120"/>
                  <a:pt x="3709" y="120"/>
                  <a:pt x="3720" y="120"/>
                </a:cubicBezTo>
                <a:cubicBezTo>
                  <a:pt x="3730" y="120"/>
                  <a:pt x="3750" y="120"/>
                  <a:pt x="3760" y="120"/>
                </a:cubicBezTo>
                <a:cubicBezTo>
                  <a:pt x="3769" y="120"/>
                  <a:pt x="3828" y="120"/>
                  <a:pt x="3840" y="120"/>
                </a:cubicBezTo>
                <a:cubicBezTo>
                  <a:pt x="3851" y="120"/>
                  <a:pt x="3851" y="120"/>
                  <a:pt x="3920" y="120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76" name="textbox 1176"/>
          <p:cNvSpPr/>
          <p:nvPr/>
        </p:nvSpPr>
        <p:spPr>
          <a:xfrm>
            <a:off x="253441" y="362038"/>
            <a:ext cx="3404870" cy="4610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21000"/>
              </a:lnSpc>
            </a:pPr>
            <a:r>
              <a:rPr sz="2300" b="1" u="sng" kern="0" spc="8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C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诱导停车（室内停车场</a:t>
            </a:r>
            <a:r>
              <a:rPr sz="2300" b="1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en-US" altLang="en-US" sz="2300" dirty="0"/>
          </a:p>
        </p:txBody>
      </p:sp>
      <p:sp>
        <p:nvSpPr>
          <p:cNvPr id="1178" name="textbox 1178"/>
          <p:cNvSpPr/>
          <p:nvPr/>
        </p:nvSpPr>
        <p:spPr>
          <a:xfrm>
            <a:off x="0" y="974381"/>
            <a:ext cx="1306830" cy="241300"/>
          </a:xfrm>
          <a:prstGeom prst="rect">
            <a:avLst/>
          </a:prstGeom>
          <a:solidFill>
            <a:srgbClr val="ADADAD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255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车辆分类管理</a:t>
            </a:r>
            <a:endParaRPr lang="en-US" altLang="en-US" sz="1400" dirty="0"/>
          </a:p>
        </p:txBody>
      </p:sp>
      <p:sp>
        <p:nvSpPr>
          <p:cNvPr id="1180" name="textbox 1180"/>
          <p:cNvSpPr/>
          <p:nvPr/>
        </p:nvSpPr>
        <p:spPr>
          <a:xfrm>
            <a:off x="0" y="1237005"/>
            <a:ext cx="1306830" cy="2413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29781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停车诱导</a:t>
            </a:r>
            <a:endParaRPr lang="en-US" altLang="en-US" sz="1400" dirty="0"/>
          </a:p>
        </p:txBody>
      </p:sp>
      <p:sp>
        <p:nvSpPr>
          <p:cNvPr id="1182" name="textbox 1182"/>
          <p:cNvSpPr/>
          <p:nvPr/>
        </p:nvSpPr>
        <p:spPr>
          <a:xfrm>
            <a:off x="0" y="1502308"/>
            <a:ext cx="1306830" cy="241300"/>
          </a:xfrm>
          <a:prstGeom prst="rect">
            <a:avLst/>
          </a:prstGeom>
          <a:solidFill>
            <a:srgbClr val="A7A7A7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210820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可视化寻车</a:t>
            </a:r>
            <a:endParaRPr lang="en-US" altLang="en-US" sz="1400" dirty="0"/>
          </a:p>
        </p:txBody>
      </p:sp>
      <p:sp>
        <p:nvSpPr>
          <p:cNvPr id="1184" name="textbox 1184"/>
          <p:cNvSpPr/>
          <p:nvPr/>
        </p:nvSpPr>
        <p:spPr>
          <a:xfrm>
            <a:off x="0" y="1769008"/>
            <a:ext cx="1306830" cy="241300"/>
          </a:xfrm>
          <a:prstGeom prst="rect">
            <a:avLst/>
          </a:prstGeom>
          <a:solidFill>
            <a:srgbClr val="A7A7A7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255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车辆违章管理</a:t>
            </a:r>
            <a:endParaRPr lang="en-US" altLang="en-US" sz="1400" dirty="0"/>
          </a:p>
        </p:txBody>
      </p:sp>
      <p:sp>
        <p:nvSpPr>
          <p:cNvPr id="1186" name="textbox 1186"/>
          <p:cNvSpPr/>
          <p:nvPr/>
        </p:nvSpPr>
        <p:spPr>
          <a:xfrm>
            <a:off x="0" y="2031377"/>
            <a:ext cx="1306830" cy="24130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255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车道智能切换</a:t>
            </a:r>
            <a:endParaRPr lang="en-US" altLang="en-US" sz="1400" dirty="0"/>
          </a:p>
        </p:txBody>
      </p:sp>
      <p:grpSp>
        <p:nvGrpSpPr>
          <p:cNvPr id="138" name="group 138"/>
          <p:cNvGrpSpPr/>
          <p:nvPr/>
        </p:nvGrpSpPr>
        <p:grpSpPr>
          <a:xfrm rot="21600000">
            <a:off x="0" y="2294229"/>
            <a:ext cx="1306271" cy="241300"/>
            <a:chOff x="0" y="0"/>
            <a:chExt cx="1306271" cy="241300"/>
          </a:xfrm>
        </p:grpSpPr>
        <p:pic>
          <p:nvPicPr>
            <p:cNvPr id="1188" name="picture 118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1306271" cy="241300"/>
            </a:xfrm>
            <a:prstGeom prst="rect">
              <a:avLst/>
            </a:prstGeom>
          </p:spPr>
        </p:pic>
        <p:sp>
          <p:nvSpPr>
            <p:cNvPr id="1190" name="textbox 1190"/>
            <p:cNvSpPr/>
            <p:nvPr/>
          </p:nvSpPr>
          <p:spPr>
            <a:xfrm>
              <a:off x="-12700" y="-12700"/>
              <a:ext cx="1332230" cy="28384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</a:pPr>
              <a:endParaRPr lang="en-US" altLang="en-US" sz="200" dirty="0"/>
            </a:p>
            <a:p>
              <a:pPr marL="135890" algn="l" rtl="0" eaLnBrk="0">
                <a:lnSpc>
                  <a:spcPct val="91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一户多车管理</a:t>
              </a:r>
              <a:endParaRPr lang="en-US" altLang="en-US" sz="1400" dirty="0"/>
            </a:p>
          </p:txBody>
        </p:sp>
      </p:grpSp>
      <p:grpSp>
        <p:nvGrpSpPr>
          <p:cNvPr id="140" name="group 140"/>
          <p:cNvGrpSpPr/>
          <p:nvPr/>
        </p:nvGrpSpPr>
        <p:grpSpPr>
          <a:xfrm rot="21600000">
            <a:off x="0" y="2557094"/>
            <a:ext cx="1306271" cy="241300"/>
            <a:chOff x="0" y="0"/>
            <a:chExt cx="1306271" cy="241300"/>
          </a:xfrm>
        </p:grpSpPr>
        <p:pic>
          <p:nvPicPr>
            <p:cNvPr id="1192" name="picture 119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306271" cy="241300"/>
            </a:xfrm>
            <a:prstGeom prst="rect">
              <a:avLst/>
            </a:prstGeom>
          </p:spPr>
        </p:pic>
        <p:sp>
          <p:nvSpPr>
            <p:cNvPr id="1194" name="textbox 1194"/>
            <p:cNvSpPr/>
            <p:nvPr/>
          </p:nvSpPr>
          <p:spPr>
            <a:xfrm>
              <a:off x="-12700" y="-12700"/>
              <a:ext cx="1332230" cy="2857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</a:pPr>
              <a:endParaRPr lang="en-US" altLang="en-US" sz="200" dirty="0"/>
            </a:p>
            <a:p>
              <a:pPr marL="135255" algn="l" rtl="0" eaLnBrk="0">
                <a:lnSpc>
                  <a:spcPct val="91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车位智能管理</a:t>
              </a:r>
              <a:endParaRPr lang="en-US" altLang="en-US" sz="1400" dirty="0"/>
            </a:p>
          </p:txBody>
        </p:sp>
      </p:grpSp>
      <p:sp>
        <p:nvSpPr>
          <p:cNvPr id="1196" name="textbox 1196"/>
          <p:cNvSpPr/>
          <p:nvPr/>
        </p:nvSpPr>
        <p:spPr>
          <a:xfrm>
            <a:off x="9968886" y="4519186"/>
            <a:ext cx="832485" cy="2451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b="1" kern="0" spc="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车位引导</a:t>
            </a:r>
            <a:endParaRPr lang="en-US" altLang="en-US" sz="1500" dirty="0"/>
          </a:p>
        </p:txBody>
      </p:sp>
      <p:pic>
        <p:nvPicPr>
          <p:cNvPr id="1198" name="picture 11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830732"/>
            <a:ext cx="207962" cy="8096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02" name="picture 12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1204" name="picture 12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54636" y="2656491"/>
            <a:ext cx="7669155" cy="3940181"/>
          </a:xfrm>
          <a:prstGeom prst="rect">
            <a:avLst/>
          </a:prstGeom>
        </p:spPr>
      </p:pic>
      <p:sp>
        <p:nvSpPr>
          <p:cNvPr id="1206" name="rect"/>
          <p:cNvSpPr/>
          <p:nvPr/>
        </p:nvSpPr>
        <p:spPr>
          <a:xfrm>
            <a:off x="8607399" y="6474663"/>
            <a:ext cx="1194384" cy="38100"/>
          </a:xfrm>
          <a:prstGeom prst="rect">
            <a:avLst/>
          </a:prstGeom>
          <a:solidFill>
            <a:srgbClr val="FF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08" name="picture 12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641080" y="4559808"/>
            <a:ext cx="960119" cy="1874520"/>
          </a:xfrm>
          <a:prstGeom prst="rect">
            <a:avLst/>
          </a:prstGeom>
        </p:spPr>
      </p:pic>
      <p:pic>
        <p:nvPicPr>
          <p:cNvPr id="1210" name="picture 12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782083" y="3345179"/>
            <a:ext cx="5262600" cy="3167380"/>
          </a:xfrm>
          <a:prstGeom prst="rect">
            <a:avLst/>
          </a:prstGeom>
        </p:spPr>
      </p:pic>
      <p:sp>
        <p:nvSpPr>
          <p:cNvPr id="1212" name="textbox 1212"/>
          <p:cNvSpPr/>
          <p:nvPr/>
        </p:nvSpPr>
        <p:spPr>
          <a:xfrm>
            <a:off x="253441" y="362038"/>
            <a:ext cx="7654925" cy="16465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21000"/>
              </a:lnSpc>
            </a:pPr>
            <a:r>
              <a:rPr sz="2300" b="1" u="sng" kern="0" spc="8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C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诱导停车（室外停车场</a:t>
            </a:r>
            <a:r>
              <a:rPr sz="2300" b="1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en-US" altLang="en-US" sz="2300" dirty="0"/>
          </a:p>
          <a:p>
            <a:pPr algn="r" rtl="0" eaLnBrk="0">
              <a:lnSpc>
                <a:spcPct val="85000"/>
              </a:lnSpc>
              <a:spcBef>
                <a:spcPts val="1390"/>
              </a:spcBef>
            </a:pP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</a:t>
            </a: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LED</a:t>
            </a: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引导屏 ，快速找到</a:t>
            </a:r>
            <a:r>
              <a:rPr sz="2700" b="1" kern="0" spc="80" dirty="0">
                <a:solidFill>
                  <a:srgbClr val="38572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</a:t>
            </a: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</a:t>
            </a:r>
            <a:r>
              <a:rPr sz="17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位 ,空车位信息</a:t>
            </a:r>
            <a:r>
              <a:rPr sz="2700" b="1" kern="0" spc="70" dirty="0">
                <a:solidFill>
                  <a:srgbClr val="99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实时更新</a:t>
            </a:r>
            <a:endParaRPr lang="en-US" altLang="en-US" sz="2700" dirty="0"/>
          </a:p>
          <a:p>
            <a:pPr marL="1419860" algn="l" rtl="0" eaLnBrk="0">
              <a:lnSpc>
                <a:spcPts val="5290"/>
              </a:lnSpc>
            </a:pPr>
            <a:r>
              <a:rPr sz="2300" b="1" kern="0" spc="90" dirty="0">
                <a:solidFill>
                  <a:srgbClr val="38572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室外停车场二层诱导方案</a:t>
            </a:r>
            <a:endParaRPr lang="en-US" altLang="en-US" sz="2300" dirty="0"/>
          </a:p>
        </p:txBody>
      </p:sp>
      <p:pic>
        <p:nvPicPr>
          <p:cNvPr id="1214" name="picture 12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058953" y="2900794"/>
            <a:ext cx="2556077" cy="1339469"/>
          </a:xfrm>
          <a:prstGeom prst="rect">
            <a:avLst/>
          </a:prstGeom>
        </p:spPr>
      </p:pic>
      <p:sp>
        <p:nvSpPr>
          <p:cNvPr id="1216" name="path"/>
          <p:cNvSpPr/>
          <p:nvPr/>
        </p:nvSpPr>
        <p:spPr>
          <a:xfrm>
            <a:off x="8693150" y="418253"/>
            <a:ext cx="3201828" cy="700054"/>
          </a:xfrm>
          <a:custGeom>
            <a:avLst/>
            <a:gdLst/>
            <a:ahLst/>
            <a:cxnLst/>
            <a:rect l="0" t="0" r="0" b="0"/>
            <a:pathLst>
              <a:path w="5042" h="1102">
                <a:moveTo>
                  <a:pt x="120" y="341"/>
                </a:moveTo>
                <a:cubicBezTo>
                  <a:pt x="121" y="341"/>
                  <a:pt x="121" y="341"/>
                  <a:pt x="140" y="341"/>
                </a:cubicBezTo>
                <a:cubicBezTo>
                  <a:pt x="149" y="341"/>
                  <a:pt x="229" y="341"/>
                  <a:pt x="240" y="341"/>
                </a:cubicBezTo>
                <a:cubicBezTo>
                  <a:pt x="250" y="341"/>
                  <a:pt x="269" y="341"/>
                  <a:pt x="280" y="341"/>
                </a:cubicBezTo>
                <a:cubicBezTo>
                  <a:pt x="290" y="341"/>
                  <a:pt x="368" y="341"/>
                  <a:pt x="380" y="341"/>
                </a:cubicBezTo>
                <a:cubicBezTo>
                  <a:pt x="391" y="341"/>
                  <a:pt x="423" y="341"/>
                  <a:pt x="440" y="341"/>
                </a:cubicBezTo>
                <a:cubicBezTo>
                  <a:pt x="456" y="341"/>
                  <a:pt x="574" y="341"/>
                  <a:pt x="600" y="341"/>
                </a:cubicBezTo>
                <a:cubicBezTo>
                  <a:pt x="625" y="341"/>
                  <a:pt x="757" y="341"/>
                  <a:pt x="780" y="341"/>
                </a:cubicBezTo>
                <a:cubicBezTo>
                  <a:pt x="802" y="341"/>
                  <a:pt x="874" y="341"/>
                  <a:pt x="900" y="341"/>
                </a:cubicBezTo>
                <a:cubicBezTo>
                  <a:pt x="925" y="341"/>
                  <a:pt x="1094" y="341"/>
                  <a:pt x="1120" y="341"/>
                </a:cubicBezTo>
                <a:cubicBezTo>
                  <a:pt x="1145" y="341"/>
                  <a:pt x="1219" y="341"/>
                  <a:pt x="1240" y="341"/>
                </a:cubicBezTo>
                <a:cubicBezTo>
                  <a:pt x="1260" y="341"/>
                  <a:pt x="1381" y="341"/>
                  <a:pt x="1400" y="341"/>
                </a:cubicBezTo>
                <a:cubicBezTo>
                  <a:pt x="1418" y="341"/>
                  <a:pt x="1460" y="341"/>
                  <a:pt x="1480" y="341"/>
                </a:cubicBezTo>
                <a:cubicBezTo>
                  <a:pt x="1499" y="341"/>
                  <a:pt x="1634" y="341"/>
                  <a:pt x="1660" y="341"/>
                </a:cubicBezTo>
                <a:cubicBezTo>
                  <a:pt x="1685" y="341"/>
                  <a:pt x="1801" y="341"/>
                  <a:pt x="1820" y="341"/>
                </a:cubicBezTo>
                <a:cubicBezTo>
                  <a:pt x="1838" y="341"/>
                  <a:pt x="1874" y="341"/>
                  <a:pt x="1900" y="341"/>
                </a:cubicBezTo>
                <a:cubicBezTo>
                  <a:pt x="1925" y="341"/>
                  <a:pt x="2132" y="341"/>
                  <a:pt x="2160" y="341"/>
                </a:cubicBezTo>
                <a:cubicBezTo>
                  <a:pt x="2186" y="341"/>
                  <a:pt x="2235" y="341"/>
                  <a:pt x="2260" y="341"/>
                </a:cubicBezTo>
                <a:cubicBezTo>
                  <a:pt x="2284" y="341"/>
                  <a:pt x="2454" y="341"/>
                  <a:pt x="2480" y="341"/>
                </a:cubicBezTo>
                <a:cubicBezTo>
                  <a:pt x="2505" y="341"/>
                  <a:pt x="2574" y="341"/>
                  <a:pt x="2600" y="341"/>
                </a:cubicBezTo>
                <a:cubicBezTo>
                  <a:pt x="2625" y="341"/>
                  <a:pt x="2790" y="341"/>
                  <a:pt x="2820" y="341"/>
                </a:cubicBezTo>
                <a:cubicBezTo>
                  <a:pt x="2850" y="341"/>
                  <a:pt x="2980" y="341"/>
                  <a:pt x="3000" y="341"/>
                </a:cubicBezTo>
                <a:cubicBezTo>
                  <a:pt x="3019" y="341"/>
                  <a:pt x="3063" y="341"/>
                  <a:pt x="3080" y="341"/>
                </a:cubicBezTo>
                <a:cubicBezTo>
                  <a:pt x="3096" y="341"/>
                  <a:pt x="3203" y="341"/>
                  <a:pt x="3220" y="341"/>
                </a:cubicBezTo>
                <a:cubicBezTo>
                  <a:pt x="3236" y="341"/>
                  <a:pt x="3283" y="341"/>
                  <a:pt x="3300" y="341"/>
                </a:cubicBezTo>
                <a:cubicBezTo>
                  <a:pt x="3316" y="341"/>
                  <a:pt x="3423" y="341"/>
                  <a:pt x="3440" y="341"/>
                </a:cubicBezTo>
                <a:cubicBezTo>
                  <a:pt x="3456" y="341"/>
                  <a:pt x="3500" y="341"/>
                  <a:pt x="3520" y="341"/>
                </a:cubicBezTo>
                <a:cubicBezTo>
                  <a:pt x="3539" y="341"/>
                  <a:pt x="3680" y="341"/>
                  <a:pt x="3700" y="341"/>
                </a:cubicBezTo>
                <a:cubicBezTo>
                  <a:pt x="3719" y="341"/>
                  <a:pt x="3770" y="341"/>
                  <a:pt x="3780" y="341"/>
                </a:cubicBezTo>
                <a:cubicBezTo>
                  <a:pt x="3789" y="341"/>
                  <a:pt x="3814" y="341"/>
                  <a:pt x="3820" y="341"/>
                </a:cubicBezTo>
                <a:cubicBezTo>
                  <a:pt x="3825" y="341"/>
                  <a:pt x="3855" y="341"/>
                  <a:pt x="3860" y="341"/>
                </a:cubicBezTo>
                <a:cubicBezTo>
                  <a:pt x="3864" y="341"/>
                  <a:pt x="3882" y="341"/>
                  <a:pt x="3880" y="341"/>
                </a:cubicBezTo>
                <a:cubicBezTo>
                  <a:pt x="3876" y="341"/>
                  <a:pt x="3830" y="339"/>
                  <a:pt x="3820" y="341"/>
                </a:cubicBezTo>
                <a:cubicBezTo>
                  <a:pt x="3809" y="342"/>
                  <a:pt x="3756" y="359"/>
                  <a:pt x="3740" y="361"/>
                </a:cubicBezTo>
                <a:cubicBezTo>
                  <a:pt x="3723" y="362"/>
                  <a:pt x="3616" y="359"/>
                  <a:pt x="3600" y="361"/>
                </a:cubicBezTo>
                <a:cubicBezTo>
                  <a:pt x="3583" y="362"/>
                  <a:pt x="3536" y="379"/>
                  <a:pt x="3520" y="381"/>
                </a:cubicBezTo>
                <a:cubicBezTo>
                  <a:pt x="3503" y="382"/>
                  <a:pt x="3404" y="379"/>
                  <a:pt x="3380" y="381"/>
                </a:cubicBezTo>
                <a:cubicBezTo>
                  <a:pt x="3355" y="382"/>
                  <a:pt x="3224" y="398"/>
                  <a:pt x="3200" y="401"/>
                </a:cubicBezTo>
                <a:cubicBezTo>
                  <a:pt x="3175" y="404"/>
                  <a:pt x="3082" y="418"/>
                  <a:pt x="3060" y="421"/>
                </a:cubicBezTo>
                <a:cubicBezTo>
                  <a:pt x="3037" y="424"/>
                  <a:pt x="2922" y="438"/>
                  <a:pt x="2900" y="441"/>
                </a:cubicBezTo>
                <a:cubicBezTo>
                  <a:pt x="2877" y="444"/>
                  <a:pt x="2785" y="459"/>
                  <a:pt x="2760" y="461"/>
                </a:cubicBezTo>
                <a:cubicBezTo>
                  <a:pt x="2734" y="462"/>
                  <a:pt x="2594" y="461"/>
                  <a:pt x="2560" y="461"/>
                </a:cubicBezTo>
                <a:cubicBezTo>
                  <a:pt x="2525" y="461"/>
                  <a:pt x="2330" y="461"/>
                  <a:pt x="2300" y="461"/>
                </a:cubicBezTo>
                <a:cubicBezTo>
                  <a:pt x="2270" y="461"/>
                  <a:pt x="2190" y="461"/>
                  <a:pt x="2160" y="461"/>
                </a:cubicBezTo>
                <a:cubicBezTo>
                  <a:pt x="2130" y="461"/>
                  <a:pt x="1926" y="461"/>
                  <a:pt x="1900" y="461"/>
                </a:cubicBezTo>
                <a:cubicBezTo>
                  <a:pt x="1872" y="461"/>
                  <a:pt x="1820" y="461"/>
                  <a:pt x="1800" y="461"/>
                </a:cubicBezTo>
                <a:cubicBezTo>
                  <a:pt x="1779" y="461"/>
                  <a:pt x="1639" y="461"/>
                  <a:pt x="1620" y="461"/>
                </a:cubicBezTo>
                <a:cubicBezTo>
                  <a:pt x="1600" y="461"/>
                  <a:pt x="1547" y="461"/>
                  <a:pt x="1540" y="461"/>
                </a:cubicBezTo>
                <a:cubicBezTo>
                  <a:pt x="1532" y="461"/>
                  <a:pt x="1529" y="461"/>
                  <a:pt x="1520" y="461"/>
                </a:cubicBezTo>
                <a:cubicBezTo>
                  <a:pt x="1510" y="461"/>
                  <a:pt x="1430" y="461"/>
                  <a:pt x="1420" y="461"/>
                </a:cubicBezTo>
                <a:cubicBezTo>
                  <a:pt x="1409" y="461"/>
                  <a:pt x="1393" y="461"/>
                  <a:pt x="1380" y="461"/>
                </a:cubicBezTo>
                <a:cubicBezTo>
                  <a:pt x="1366" y="461"/>
                  <a:pt x="1259" y="461"/>
                  <a:pt x="1240" y="461"/>
                </a:cubicBezTo>
                <a:cubicBezTo>
                  <a:pt x="1220" y="461"/>
                  <a:pt x="1140" y="461"/>
                  <a:pt x="1120" y="461"/>
                </a:cubicBezTo>
                <a:cubicBezTo>
                  <a:pt x="1099" y="461"/>
                  <a:pt x="978" y="461"/>
                  <a:pt x="960" y="461"/>
                </a:cubicBezTo>
                <a:cubicBezTo>
                  <a:pt x="941" y="461"/>
                  <a:pt x="898" y="461"/>
                  <a:pt x="880" y="461"/>
                </a:cubicBezTo>
                <a:cubicBezTo>
                  <a:pt x="861" y="461"/>
                  <a:pt x="735" y="461"/>
                  <a:pt x="720" y="461"/>
                </a:cubicBezTo>
                <a:cubicBezTo>
                  <a:pt x="705" y="461"/>
                  <a:pt x="687" y="461"/>
                  <a:pt x="680" y="461"/>
                </a:cubicBezTo>
                <a:cubicBezTo>
                  <a:pt x="672" y="461"/>
                  <a:pt x="627" y="461"/>
                  <a:pt x="620" y="461"/>
                </a:cubicBezTo>
                <a:cubicBezTo>
                  <a:pt x="612" y="461"/>
                  <a:pt x="578" y="461"/>
                  <a:pt x="580" y="461"/>
                </a:cubicBezTo>
                <a:cubicBezTo>
                  <a:pt x="581" y="461"/>
                  <a:pt x="629" y="461"/>
                  <a:pt x="640" y="461"/>
                </a:cubicBezTo>
                <a:cubicBezTo>
                  <a:pt x="650" y="461"/>
                  <a:pt x="705" y="461"/>
                  <a:pt x="720" y="461"/>
                </a:cubicBezTo>
                <a:cubicBezTo>
                  <a:pt x="735" y="461"/>
                  <a:pt x="820" y="461"/>
                  <a:pt x="840" y="461"/>
                </a:cubicBezTo>
                <a:cubicBezTo>
                  <a:pt x="859" y="461"/>
                  <a:pt x="957" y="461"/>
                  <a:pt x="980" y="461"/>
                </a:cubicBezTo>
                <a:cubicBezTo>
                  <a:pt x="1002" y="461"/>
                  <a:pt x="1100" y="461"/>
                  <a:pt x="1140" y="461"/>
                </a:cubicBezTo>
                <a:cubicBezTo>
                  <a:pt x="1179" y="461"/>
                  <a:pt x="1458" y="461"/>
                  <a:pt x="1500" y="461"/>
                </a:cubicBezTo>
                <a:cubicBezTo>
                  <a:pt x="1541" y="461"/>
                  <a:pt x="1645" y="461"/>
                  <a:pt x="1700" y="461"/>
                </a:cubicBezTo>
                <a:cubicBezTo>
                  <a:pt x="1754" y="461"/>
                  <a:pt x="2160" y="461"/>
                  <a:pt x="2220" y="461"/>
                </a:cubicBezTo>
                <a:cubicBezTo>
                  <a:pt x="2280" y="461"/>
                  <a:pt x="2436" y="461"/>
                  <a:pt x="2500" y="461"/>
                </a:cubicBezTo>
                <a:cubicBezTo>
                  <a:pt x="2562" y="461"/>
                  <a:pt x="2996" y="461"/>
                  <a:pt x="3060" y="461"/>
                </a:cubicBezTo>
                <a:cubicBezTo>
                  <a:pt x="3122" y="461"/>
                  <a:pt x="3284" y="461"/>
                  <a:pt x="3340" y="461"/>
                </a:cubicBezTo>
                <a:cubicBezTo>
                  <a:pt x="3395" y="461"/>
                  <a:pt x="3749" y="461"/>
                  <a:pt x="3800" y="461"/>
                </a:cubicBezTo>
                <a:cubicBezTo>
                  <a:pt x="3850" y="461"/>
                  <a:pt x="3980" y="461"/>
                  <a:pt x="4020" y="461"/>
                </a:cubicBezTo>
                <a:cubicBezTo>
                  <a:pt x="4059" y="461"/>
                  <a:pt x="4285" y="461"/>
                  <a:pt x="4320" y="461"/>
                </a:cubicBezTo>
                <a:cubicBezTo>
                  <a:pt x="4354" y="461"/>
                  <a:pt x="4463" y="461"/>
                  <a:pt x="4480" y="461"/>
                </a:cubicBezTo>
                <a:cubicBezTo>
                  <a:pt x="4496" y="461"/>
                  <a:pt x="4529" y="461"/>
                  <a:pt x="4540" y="461"/>
                </a:cubicBezTo>
                <a:cubicBezTo>
                  <a:pt x="4550" y="461"/>
                  <a:pt x="4612" y="461"/>
                  <a:pt x="4620" y="461"/>
                </a:cubicBezTo>
                <a:cubicBezTo>
                  <a:pt x="4627" y="461"/>
                  <a:pt x="4636" y="461"/>
                  <a:pt x="4640" y="461"/>
                </a:cubicBezTo>
                <a:cubicBezTo>
                  <a:pt x="4642" y="461"/>
                  <a:pt x="4658" y="464"/>
                  <a:pt x="4660" y="461"/>
                </a:cubicBezTo>
                <a:cubicBezTo>
                  <a:pt x="4661" y="458"/>
                  <a:pt x="4661" y="425"/>
                  <a:pt x="4660" y="421"/>
                </a:cubicBezTo>
                <a:cubicBezTo>
                  <a:pt x="4658" y="416"/>
                  <a:pt x="4642" y="404"/>
                  <a:pt x="4640" y="401"/>
                </a:cubicBezTo>
                <a:cubicBezTo>
                  <a:pt x="4636" y="398"/>
                  <a:pt x="4622" y="385"/>
                  <a:pt x="4620" y="381"/>
                </a:cubicBezTo>
                <a:cubicBezTo>
                  <a:pt x="4616" y="376"/>
                  <a:pt x="4605" y="345"/>
                  <a:pt x="4600" y="341"/>
                </a:cubicBezTo>
                <a:cubicBezTo>
                  <a:pt x="4594" y="336"/>
                  <a:pt x="4550" y="325"/>
                  <a:pt x="4540" y="321"/>
                </a:cubicBezTo>
                <a:cubicBezTo>
                  <a:pt x="4529" y="316"/>
                  <a:pt x="4470" y="287"/>
                  <a:pt x="4460" y="281"/>
                </a:cubicBezTo>
                <a:cubicBezTo>
                  <a:pt x="4449" y="275"/>
                  <a:pt x="4410" y="247"/>
                  <a:pt x="4400" y="241"/>
                </a:cubicBezTo>
                <a:cubicBezTo>
                  <a:pt x="4389" y="235"/>
                  <a:pt x="4329" y="205"/>
                  <a:pt x="4320" y="201"/>
                </a:cubicBezTo>
                <a:cubicBezTo>
                  <a:pt x="4310" y="196"/>
                  <a:pt x="4293" y="185"/>
                  <a:pt x="4280" y="181"/>
                </a:cubicBezTo>
                <a:cubicBezTo>
                  <a:pt x="4266" y="176"/>
                  <a:pt x="4155" y="144"/>
                  <a:pt x="4140" y="141"/>
                </a:cubicBezTo>
                <a:cubicBezTo>
                  <a:pt x="4125" y="138"/>
                  <a:pt x="4095" y="142"/>
                  <a:pt x="4080" y="141"/>
                </a:cubicBezTo>
                <a:cubicBezTo>
                  <a:pt x="4065" y="139"/>
                  <a:pt x="3956" y="122"/>
                  <a:pt x="3940" y="121"/>
                </a:cubicBezTo>
                <a:cubicBezTo>
                  <a:pt x="3923" y="119"/>
                  <a:pt x="3879" y="121"/>
                  <a:pt x="3860" y="121"/>
                </a:cubicBezTo>
                <a:cubicBezTo>
                  <a:pt x="3840" y="121"/>
                  <a:pt x="3698" y="121"/>
                  <a:pt x="3680" y="121"/>
                </a:cubicBezTo>
                <a:cubicBezTo>
                  <a:pt x="3661" y="121"/>
                  <a:pt x="3635" y="121"/>
                  <a:pt x="3620" y="121"/>
                </a:cubicBezTo>
                <a:cubicBezTo>
                  <a:pt x="3605" y="121"/>
                  <a:pt x="3496" y="121"/>
                  <a:pt x="3480" y="121"/>
                </a:cubicBezTo>
                <a:cubicBezTo>
                  <a:pt x="3463" y="121"/>
                  <a:pt x="3410" y="121"/>
                  <a:pt x="3400" y="121"/>
                </a:cubicBezTo>
                <a:cubicBezTo>
                  <a:pt x="3389" y="121"/>
                  <a:pt x="3349" y="121"/>
                  <a:pt x="3340" y="121"/>
                </a:cubicBezTo>
                <a:cubicBezTo>
                  <a:pt x="3330" y="121"/>
                  <a:pt x="3291" y="121"/>
                  <a:pt x="3280" y="121"/>
                </a:cubicBezTo>
                <a:cubicBezTo>
                  <a:pt x="3268" y="121"/>
                  <a:pt x="3193" y="121"/>
                  <a:pt x="3180" y="121"/>
                </a:cubicBezTo>
                <a:cubicBezTo>
                  <a:pt x="3166" y="121"/>
                  <a:pt x="3116" y="121"/>
                  <a:pt x="3100" y="121"/>
                </a:cubicBezTo>
                <a:cubicBezTo>
                  <a:pt x="3083" y="121"/>
                  <a:pt x="2976" y="121"/>
                  <a:pt x="2960" y="121"/>
                </a:cubicBezTo>
                <a:cubicBezTo>
                  <a:pt x="2943" y="121"/>
                  <a:pt x="2902" y="121"/>
                  <a:pt x="2880" y="121"/>
                </a:cubicBezTo>
                <a:cubicBezTo>
                  <a:pt x="2857" y="121"/>
                  <a:pt x="2684" y="121"/>
                  <a:pt x="2660" y="121"/>
                </a:cubicBezTo>
                <a:cubicBezTo>
                  <a:pt x="2635" y="121"/>
                  <a:pt x="2582" y="121"/>
                  <a:pt x="2560" y="121"/>
                </a:cubicBezTo>
                <a:cubicBezTo>
                  <a:pt x="2537" y="121"/>
                  <a:pt x="2384" y="121"/>
                  <a:pt x="2360" y="121"/>
                </a:cubicBezTo>
                <a:cubicBezTo>
                  <a:pt x="2335" y="121"/>
                  <a:pt x="2255" y="121"/>
                  <a:pt x="2240" y="121"/>
                </a:cubicBezTo>
                <a:cubicBezTo>
                  <a:pt x="2225" y="121"/>
                  <a:pt x="2171" y="121"/>
                  <a:pt x="2160" y="121"/>
                </a:cubicBezTo>
                <a:cubicBezTo>
                  <a:pt x="2148" y="121"/>
                  <a:pt x="2104" y="118"/>
                  <a:pt x="2080" y="121"/>
                </a:cubicBezTo>
                <a:cubicBezTo>
                  <a:pt x="2055" y="124"/>
                  <a:pt x="1865" y="158"/>
                  <a:pt x="1840" y="161"/>
                </a:cubicBezTo>
                <a:cubicBezTo>
                  <a:pt x="1814" y="164"/>
                  <a:pt x="1762" y="161"/>
                  <a:pt x="1740" y="161"/>
                </a:cubicBezTo>
                <a:cubicBezTo>
                  <a:pt x="1717" y="161"/>
                  <a:pt x="1564" y="161"/>
                  <a:pt x="1540" y="161"/>
                </a:cubicBezTo>
                <a:cubicBezTo>
                  <a:pt x="1515" y="161"/>
                  <a:pt x="1450" y="161"/>
                  <a:pt x="1420" y="161"/>
                </a:cubicBezTo>
                <a:cubicBezTo>
                  <a:pt x="1390" y="161"/>
                  <a:pt x="1168" y="161"/>
                  <a:pt x="1140" y="161"/>
                </a:cubicBezTo>
                <a:cubicBezTo>
                  <a:pt x="1111" y="161"/>
                  <a:pt x="1060" y="161"/>
                  <a:pt x="1040" y="161"/>
                </a:cubicBezTo>
                <a:cubicBezTo>
                  <a:pt x="1019" y="161"/>
                  <a:pt x="879" y="161"/>
                  <a:pt x="860" y="161"/>
                </a:cubicBezTo>
                <a:cubicBezTo>
                  <a:pt x="840" y="161"/>
                  <a:pt x="793" y="161"/>
                  <a:pt x="780" y="161"/>
                </a:cubicBezTo>
                <a:cubicBezTo>
                  <a:pt x="766" y="161"/>
                  <a:pt x="693" y="161"/>
                  <a:pt x="680" y="161"/>
                </a:cubicBezTo>
                <a:cubicBezTo>
                  <a:pt x="666" y="161"/>
                  <a:pt x="610" y="161"/>
                  <a:pt x="600" y="161"/>
                </a:cubicBezTo>
                <a:cubicBezTo>
                  <a:pt x="589" y="161"/>
                  <a:pt x="550" y="161"/>
                  <a:pt x="540" y="161"/>
                </a:cubicBezTo>
                <a:cubicBezTo>
                  <a:pt x="529" y="161"/>
                  <a:pt x="467" y="161"/>
                  <a:pt x="460" y="161"/>
                </a:cubicBezTo>
                <a:cubicBezTo>
                  <a:pt x="452" y="161"/>
                  <a:pt x="445" y="161"/>
                  <a:pt x="440" y="161"/>
                </a:cubicBezTo>
                <a:cubicBezTo>
                  <a:pt x="434" y="161"/>
                  <a:pt x="385" y="161"/>
                  <a:pt x="380" y="161"/>
                </a:cubicBezTo>
                <a:cubicBezTo>
                  <a:pt x="374" y="161"/>
                  <a:pt x="367" y="161"/>
                  <a:pt x="360" y="161"/>
                </a:cubicBezTo>
                <a:cubicBezTo>
                  <a:pt x="352" y="161"/>
                  <a:pt x="287" y="161"/>
                  <a:pt x="280" y="161"/>
                </a:cubicBezTo>
                <a:cubicBezTo>
                  <a:pt x="272" y="161"/>
                  <a:pt x="265" y="161"/>
                  <a:pt x="260" y="161"/>
                </a:cubicBezTo>
                <a:cubicBezTo>
                  <a:pt x="254" y="161"/>
                  <a:pt x="205" y="161"/>
                  <a:pt x="200" y="161"/>
                </a:cubicBezTo>
                <a:cubicBezTo>
                  <a:pt x="194" y="161"/>
                  <a:pt x="178" y="161"/>
                  <a:pt x="180" y="161"/>
                </a:cubicBezTo>
                <a:cubicBezTo>
                  <a:pt x="181" y="161"/>
                  <a:pt x="214" y="161"/>
                  <a:pt x="220" y="161"/>
                </a:cubicBezTo>
                <a:cubicBezTo>
                  <a:pt x="225" y="161"/>
                  <a:pt x="245" y="161"/>
                  <a:pt x="260" y="161"/>
                </a:cubicBezTo>
                <a:cubicBezTo>
                  <a:pt x="275" y="161"/>
                  <a:pt x="399" y="161"/>
                  <a:pt x="420" y="161"/>
                </a:cubicBezTo>
                <a:cubicBezTo>
                  <a:pt x="440" y="161"/>
                  <a:pt x="504" y="161"/>
                  <a:pt x="540" y="161"/>
                </a:cubicBezTo>
                <a:cubicBezTo>
                  <a:pt x="575" y="161"/>
                  <a:pt x="858" y="161"/>
                  <a:pt x="900" y="161"/>
                </a:cubicBezTo>
                <a:cubicBezTo>
                  <a:pt x="941" y="161"/>
                  <a:pt x="1045" y="161"/>
                  <a:pt x="1100" y="161"/>
                </a:cubicBezTo>
                <a:cubicBezTo>
                  <a:pt x="1154" y="161"/>
                  <a:pt x="1560" y="161"/>
                  <a:pt x="1620" y="161"/>
                </a:cubicBezTo>
                <a:cubicBezTo>
                  <a:pt x="1680" y="161"/>
                  <a:pt x="1836" y="161"/>
                  <a:pt x="1900" y="161"/>
                </a:cubicBezTo>
                <a:cubicBezTo>
                  <a:pt x="1962" y="161"/>
                  <a:pt x="2396" y="161"/>
                  <a:pt x="2460" y="161"/>
                </a:cubicBezTo>
                <a:cubicBezTo>
                  <a:pt x="2522" y="161"/>
                  <a:pt x="2699" y="161"/>
                  <a:pt x="2740" y="161"/>
                </a:cubicBezTo>
                <a:cubicBezTo>
                  <a:pt x="2780" y="161"/>
                  <a:pt x="2962" y="161"/>
                  <a:pt x="3000" y="161"/>
                </a:cubicBezTo>
                <a:cubicBezTo>
                  <a:pt x="3037" y="161"/>
                  <a:pt x="3185" y="161"/>
                  <a:pt x="3240" y="161"/>
                </a:cubicBezTo>
                <a:cubicBezTo>
                  <a:pt x="3294" y="161"/>
                  <a:pt x="3670" y="161"/>
                  <a:pt x="3720" y="161"/>
                </a:cubicBezTo>
                <a:cubicBezTo>
                  <a:pt x="3769" y="161"/>
                  <a:pt x="3859" y="161"/>
                  <a:pt x="3900" y="161"/>
                </a:cubicBezTo>
                <a:cubicBezTo>
                  <a:pt x="3940" y="161"/>
                  <a:pt x="4222" y="161"/>
                  <a:pt x="4260" y="161"/>
                </a:cubicBezTo>
                <a:cubicBezTo>
                  <a:pt x="4297" y="161"/>
                  <a:pt x="4371" y="161"/>
                  <a:pt x="4400" y="161"/>
                </a:cubicBezTo>
                <a:cubicBezTo>
                  <a:pt x="4428" y="161"/>
                  <a:pt x="4617" y="161"/>
                  <a:pt x="4640" y="161"/>
                </a:cubicBezTo>
                <a:cubicBezTo>
                  <a:pt x="4662" y="161"/>
                  <a:pt x="4686" y="161"/>
                  <a:pt x="4700" y="161"/>
                </a:cubicBezTo>
                <a:cubicBezTo>
                  <a:pt x="4713" y="161"/>
                  <a:pt x="4809" y="161"/>
                  <a:pt x="4820" y="161"/>
                </a:cubicBezTo>
                <a:cubicBezTo>
                  <a:pt x="4830" y="161"/>
                  <a:pt x="4836" y="161"/>
                  <a:pt x="4840" y="161"/>
                </a:cubicBezTo>
                <a:cubicBezTo>
                  <a:pt x="4842" y="161"/>
                  <a:pt x="4856" y="161"/>
                  <a:pt x="4860" y="161"/>
                </a:cubicBezTo>
                <a:cubicBezTo>
                  <a:pt x="4862" y="161"/>
                  <a:pt x="4875" y="161"/>
                  <a:pt x="4880" y="161"/>
                </a:cubicBezTo>
                <a:cubicBezTo>
                  <a:pt x="4884" y="161"/>
                  <a:pt x="4916" y="158"/>
                  <a:pt x="4920" y="161"/>
                </a:cubicBezTo>
                <a:cubicBezTo>
                  <a:pt x="4922" y="164"/>
                  <a:pt x="4922" y="196"/>
                  <a:pt x="4920" y="201"/>
                </a:cubicBezTo>
                <a:cubicBezTo>
                  <a:pt x="4916" y="205"/>
                  <a:pt x="4890" y="218"/>
                  <a:pt x="4880" y="221"/>
                </a:cubicBezTo>
                <a:cubicBezTo>
                  <a:pt x="4869" y="224"/>
                  <a:pt x="4791" y="238"/>
                  <a:pt x="4780" y="241"/>
                </a:cubicBezTo>
                <a:cubicBezTo>
                  <a:pt x="4768" y="244"/>
                  <a:pt x="4738" y="256"/>
                  <a:pt x="4720" y="261"/>
                </a:cubicBezTo>
                <a:cubicBezTo>
                  <a:pt x="4701" y="265"/>
                  <a:pt x="4559" y="298"/>
                  <a:pt x="4540" y="301"/>
                </a:cubicBezTo>
                <a:cubicBezTo>
                  <a:pt x="4520" y="304"/>
                  <a:pt x="4479" y="298"/>
                  <a:pt x="4460" y="301"/>
                </a:cubicBezTo>
                <a:cubicBezTo>
                  <a:pt x="4440" y="304"/>
                  <a:pt x="4300" y="336"/>
                  <a:pt x="4280" y="341"/>
                </a:cubicBezTo>
                <a:cubicBezTo>
                  <a:pt x="4259" y="345"/>
                  <a:pt x="4204" y="356"/>
                  <a:pt x="4180" y="361"/>
                </a:cubicBezTo>
                <a:cubicBezTo>
                  <a:pt x="4155" y="365"/>
                  <a:pt x="3990" y="396"/>
                  <a:pt x="3960" y="401"/>
                </a:cubicBezTo>
                <a:cubicBezTo>
                  <a:pt x="3930" y="405"/>
                  <a:pt x="3799" y="419"/>
                  <a:pt x="3780" y="421"/>
                </a:cubicBezTo>
                <a:cubicBezTo>
                  <a:pt x="3760" y="422"/>
                  <a:pt x="3716" y="421"/>
                  <a:pt x="3700" y="421"/>
                </a:cubicBezTo>
                <a:cubicBezTo>
                  <a:pt x="3683" y="421"/>
                  <a:pt x="3575" y="421"/>
                  <a:pt x="3560" y="421"/>
                </a:cubicBezTo>
                <a:cubicBezTo>
                  <a:pt x="3545" y="421"/>
                  <a:pt x="3515" y="421"/>
                  <a:pt x="3500" y="421"/>
                </a:cubicBezTo>
                <a:cubicBezTo>
                  <a:pt x="3485" y="421"/>
                  <a:pt x="3371" y="421"/>
                  <a:pt x="3360" y="421"/>
                </a:cubicBezTo>
                <a:cubicBezTo>
                  <a:pt x="3348" y="421"/>
                  <a:pt x="3347" y="421"/>
                  <a:pt x="3340" y="421"/>
                </a:cubicBezTo>
                <a:cubicBezTo>
                  <a:pt x="3332" y="421"/>
                  <a:pt x="3270" y="421"/>
                  <a:pt x="3260" y="421"/>
                </a:cubicBezTo>
                <a:cubicBezTo>
                  <a:pt x="3249" y="421"/>
                  <a:pt x="3215" y="421"/>
                  <a:pt x="3200" y="421"/>
                </a:cubicBezTo>
                <a:cubicBezTo>
                  <a:pt x="3185" y="421"/>
                  <a:pt x="3079" y="421"/>
                  <a:pt x="3060" y="421"/>
                </a:cubicBezTo>
                <a:cubicBezTo>
                  <a:pt x="3040" y="421"/>
                  <a:pt x="2959" y="421"/>
                  <a:pt x="2940" y="421"/>
                </a:cubicBezTo>
                <a:cubicBezTo>
                  <a:pt x="2920" y="421"/>
                  <a:pt x="2820" y="421"/>
                  <a:pt x="2800" y="421"/>
                </a:cubicBezTo>
                <a:cubicBezTo>
                  <a:pt x="2779" y="421"/>
                  <a:pt x="2692" y="421"/>
                  <a:pt x="2660" y="421"/>
                </a:cubicBezTo>
                <a:cubicBezTo>
                  <a:pt x="2626" y="421"/>
                  <a:pt x="2392" y="421"/>
                  <a:pt x="2360" y="421"/>
                </a:cubicBezTo>
                <a:cubicBezTo>
                  <a:pt x="2326" y="421"/>
                  <a:pt x="2248" y="421"/>
                  <a:pt x="2220" y="421"/>
                </a:cubicBezTo>
                <a:cubicBezTo>
                  <a:pt x="2191" y="421"/>
                  <a:pt x="2006" y="421"/>
                  <a:pt x="1980" y="421"/>
                </a:cubicBezTo>
                <a:cubicBezTo>
                  <a:pt x="1952" y="421"/>
                  <a:pt x="1886" y="419"/>
                  <a:pt x="1860" y="421"/>
                </a:cubicBezTo>
                <a:cubicBezTo>
                  <a:pt x="1832" y="422"/>
                  <a:pt x="1645" y="438"/>
                  <a:pt x="1620" y="441"/>
                </a:cubicBezTo>
                <a:cubicBezTo>
                  <a:pt x="1594" y="444"/>
                  <a:pt x="1533" y="458"/>
                  <a:pt x="1520" y="461"/>
                </a:cubicBezTo>
                <a:cubicBezTo>
                  <a:pt x="1506" y="464"/>
                  <a:pt x="1449" y="479"/>
                  <a:pt x="1440" y="481"/>
                </a:cubicBezTo>
                <a:cubicBezTo>
                  <a:pt x="1430" y="482"/>
                  <a:pt x="1409" y="481"/>
                  <a:pt x="1400" y="481"/>
                </a:cubicBezTo>
                <a:cubicBezTo>
                  <a:pt x="1390" y="481"/>
                  <a:pt x="1329" y="481"/>
                  <a:pt x="1320" y="481"/>
                </a:cubicBezTo>
                <a:cubicBezTo>
                  <a:pt x="1310" y="481"/>
                  <a:pt x="1289" y="481"/>
                  <a:pt x="1280" y="481"/>
                </a:cubicBezTo>
                <a:cubicBezTo>
                  <a:pt x="1270" y="481"/>
                  <a:pt x="1207" y="481"/>
                  <a:pt x="1200" y="481"/>
                </a:cubicBezTo>
                <a:cubicBezTo>
                  <a:pt x="1192" y="481"/>
                  <a:pt x="1185" y="481"/>
                  <a:pt x="1180" y="481"/>
                </a:cubicBezTo>
                <a:cubicBezTo>
                  <a:pt x="1174" y="481"/>
                  <a:pt x="1127" y="481"/>
                  <a:pt x="1120" y="481"/>
                </a:cubicBezTo>
                <a:cubicBezTo>
                  <a:pt x="1112" y="481"/>
                  <a:pt x="1085" y="481"/>
                  <a:pt x="1080" y="481"/>
                </a:cubicBezTo>
                <a:cubicBezTo>
                  <a:pt x="1074" y="481"/>
                  <a:pt x="1049" y="481"/>
                  <a:pt x="1040" y="481"/>
                </a:cubicBezTo>
                <a:cubicBezTo>
                  <a:pt x="1030" y="481"/>
                  <a:pt x="967" y="481"/>
                  <a:pt x="960" y="481"/>
                </a:cubicBezTo>
                <a:cubicBezTo>
                  <a:pt x="952" y="481"/>
                  <a:pt x="945" y="481"/>
                  <a:pt x="940" y="481"/>
                </a:cubicBezTo>
                <a:cubicBezTo>
                  <a:pt x="934" y="481"/>
                  <a:pt x="885" y="481"/>
                  <a:pt x="880" y="481"/>
                </a:cubicBezTo>
                <a:cubicBezTo>
                  <a:pt x="874" y="481"/>
                  <a:pt x="862" y="481"/>
                  <a:pt x="860" y="481"/>
                </a:cubicBezTo>
                <a:cubicBezTo>
                  <a:pt x="856" y="481"/>
                  <a:pt x="842" y="481"/>
                  <a:pt x="840" y="481"/>
                </a:cubicBezTo>
                <a:cubicBezTo>
                  <a:pt x="836" y="481"/>
                  <a:pt x="825" y="481"/>
                  <a:pt x="820" y="481"/>
                </a:cubicBezTo>
                <a:cubicBezTo>
                  <a:pt x="814" y="481"/>
                  <a:pt x="767" y="481"/>
                  <a:pt x="760" y="481"/>
                </a:cubicBezTo>
                <a:cubicBezTo>
                  <a:pt x="752" y="481"/>
                  <a:pt x="725" y="481"/>
                  <a:pt x="720" y="481"/>
                </a:cubicBezTo>
                <a:cubicBezTo>
                  <a:pt x="714" y="481"/>
                  <a:pt x="684" y="481"/>
                  <a:pt x="680" y="481"/>
                </a:cubicBezTo>
                <a:cubicBezTo>
                  <a:pt x="675" y="481"/>
                  <a:pt x="662" y="481"/>
                  <a:pt x="660" y="481"/>
                </a:cubicBezTo>
                <a:cubicBezTo>
                  <a:pt x="656" y="481"/>
                  <a:pt x="644" y="481"/>
                  <a:pt x="640" y="481"/>
                </a:cubicBezTo>
                <a:cubicBezTo>
                  <a:pt x="635" y="481"/>
                  <a:pt x="604" y="481"/>
                  <a:pt x="600" y="481"/>
                </a:cubicBezTo>
                <a:cubicBezTo>
                  <a:pt x="595" y="481"/>
                  <a:pt x="584" y="481"/>
                  <a:pt x="580" y="481"/>
                </a:cubicBezTo>
                <a:cubicBezTo>
                  <a:pt x="575" y="481"/>
                  <a:pt x="544" y="481"/>
                  <a:pt x="540" y="481"/>
                </a:cubicBezTo>
                <a:cubicBezTo>
                  <a:pt x="535" y="481"/>
                  <a:pt x="527" y="481"/>
                  <a:pt x="520" y="481"/>
                </a:cubicBezTo>
                <a:cubicBezTo>
                  <a:pt x="512" y="481"/>
                  <a:pt x="447" y="481"/>
                  <a:pt x="440" y="481"/>
                </a:cubicBezTo>
                <a:cubicBezTo>
                  <a:pt x="432" y="481"/>
                  <a:pt x="424" y="481"/>
                  <a:pt x="420" y="481"/>
                </a:cubicBezTo>
                <a:cubicBezTo>
                  <a:pt x="415" y="481"/>
                  <a:pt x="384" y="481"/>
                  <a:pt x="380" y="481"/>
                </a:cubicBezTo>
                <a:cubicBezTo>
                  <a:pt x="375" y="481"/>
                  <a:pt x="364" y="481"/>
                  <a:pt x="360" y="481"/>
                </a:cubicBezTo>
                <a:cubicBezTo>
                  <a:pt x="355" y="481"/>
                  <a:pt x="324" y="481"/>
                  <a:pt x="320" y="481"/>
                </a:cubicBezTo>
                <a:cubicBezTo>
                  <a:pt x="315" y="481"/>
                  <a:pt x="302" y="481"/>
                  <a:pt x="300" y="481"/>
                </a:cubicBezTo>
                <a:cubicBezTo>
                  <a:pt x="296" y="481"/>
                  <a:pt x="282" y="481"/>
                  <a:pt x="280" y="481"/>
                </a:cubicBezTo>
                <a:cubicBezTo>
                  <a:pt x="276" y="481"/>
                  <a:pt x="262" y="481"/>
                  <a:pt x="260" y="481"/>
                </a:cubicBezTo>
                <a:cubicBezTo>
                  <a:pt x="256" y="481"/>
                  <a:pt x="242" y="481"/>
                  <a:pt x="240" y="481"/>
                </a:cubicBezTo>
                <a:cubicBezTo>
                  <a:pt x="236" y="481"/>
                  <a:pt x="221" y="479"/>
                  <a:pt x="220" y="481"/>
                </a:cubicBezTo>
                <a:cubicBezTo>
                  <a:pt x="218" y="482"/>
                  <a:pt x="218" y="498"/>
                  <a:pt x="220" y="501"/>
                </a:cubicBezTo>
                <a:cubicBezTo>
                  <a:pt x="221" y="504"/>
                  <a:pt x="232" y="516"/>
                  <a:pt x="240" y="521"/>
                </a:cubicBezTo>
                <a:cubicBezTo>
                  <a:pt x="247" y="525"/>
                  <a:pt x="309" y="556"/>
                  <a:pt x="320" y="561"/>
                </a:cubicBezTo>
                <a:cubicBezTo>
                  <a:pt x="330" y="565"/>
                  <a:pt x="368" y="575"/>
                  <a:pt x="380" y="581"/>
                </a:cubicBezTo>
                <a:cubicBezTo>
                  <a:pt x="391" y="587"/>
                  <a:pt x="466" y="633"/>
                  <a:pt x="480" y="641"/>
                </a:cubicBezTo>
                <a:cubicBezTo>
                  <a:pt x="493" y="648"/>
                  <a:pt x="546" y="675"/>
                  <a:pt x="560" y="681"/>
                </a:cubicBezTo>
                <a:cubicBezTo>
                  <a:pt x="573" y="687"/>
                  <a:pt x="649" y="718"/>
                  <a:pt x="660" y="721"/>
                </a:cubicBezTo>
                <a:cubicBezTo>
                  <a:pt x="670" y="724"/>
                  <a:pt x="694" y="719"/>
                  <a:pt x="700" y="721"/>
                </a:cubicBezTo>
                <a:cubicBezTo>
                  <a:pt x="705" y="722"/>
                  <a:pt x="734" y="738"/>
                  <a:pt x="740" y="741"/>
                </a:cubicBezTo>
                <a:cubicBezTo>
                  <a:pt x="745" y="744"/>
                  <a:pt x="770" y="756"/>
                  <a:pt x="780" y="761"/>
                </a:cubicBezTo>
                <a:cubicBezTo>
                  <a:pt x="789" y="765"/>
                  <a:pt x="850" y="796"/>
                  <a:pt x="860" y="801"/>
                </a:cubicBezTo>
                <a:cubicBezTo>
                  <a:pt x="869" y="805"/>
                  <a:pt x="890" y="818"/>
                  <a:pt x="900" y="821"/>
                </a:cubicBezTo>
                <a:cubicBezTo>
                  <a:pt x="909" y="824"/>
                  <a:pt x="969" y="838"/>
                  <a:pt x="980" y="841"/>
                </a:cubicBezTo>
                <a:cubicBezTo>
                  <a:pt x="990" y="844"/>
                  <a:pt x="1028" y="858"/>
                  <a:pt x="1040" y="861"/>
                </a:cubicBezTo>
                <a:cubicBezTo>
                  <a:pt x="1051" y="864"/>
                  <a:pt x="1128" y="879"/>
                  <a:pt x="1140" y="881"/>
                </a:cubicBezTo>
                <a:cubicBezTo>
                  <a:pt x="1151" y="882"/>
                  <a:pt x="1190" y="879"/>
                  <a:pt x="1200" y="881"/>
                </a:cubicBezTo>
                <a:cubicBezTo>
                  <a:pt x="1209" y="882"/>
                  <a:pt x="1252" y="899"/>
                  <a:pt x="1260" y="901"/>
                </a:cubicBezTo>
                <a:cubicBezTo>
                  <a:pt x="1267" y="902"/>
                  <a:pt x="1294" y="899"/>
                  <a:pt x="1300" y="901"/>
                </a:cubicBezTo>
                <a:cubicBezTo>
                  <a:pt x="1305" y="902"/>
                  <a:pt x="1335" y="919"/>
                  <a:pt x="1340" y="921"/>
                </a:cubicBezTo>
                <a:cubicBezTo>
                  <a:pt x="1344" y="922"/>
                  <a:pt x="1354" y="919"/>
                  <a:pt x="1360" y="921"/>
                </a:cubicBezTo>
                <a:cubicBezTo>
                  <a:pt x="1365" y="922"/>
                  <a:pt x="1412" y="939"/>
                  <a:pt x="1420" y="941"/>
                </a:cubicBezTo>
                <a:cubicBezTo>
                  <a:pt x="1427" y="942"/>
                  <a:pt x="1452" y="941"/>
                  <a:pt x="1460" y="941"/>
                </a:cubicBezTo>
                <a:cubicBezTo>
                  <a:pt x="1467" y="941"/>
                  <a:pt x="1510" y="939"/>
                  <a:pt x="1520" y="941"/>
                </a:cubicBezTo>
                <a:cubicBezTo>
                  <a:pt x="1529" y="942"/>
                  <a:pt x="1569" y="958"/>
                  <a:pt x="1580" y="961"/>
                </a:cubicBezTo>
                <a:cubicBezTo>
                  <a:pt x="1590" y="964"/>
                  <a:pt x="1652" y="979"/>
                  <a:pt x="1660" y="981"/>
                </a:cubicBezTo>
                <a:cubicBezTo>
                  <a:pt x="1667" y="982"/>
                  <a:pt x="1667" y="982"/>
                  <a:pt x="1680" y="981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18" name="textbox 1218"/>
          <p:cNvSpPr/>
          <p:nvPr/>
        </p:nvSpPr>
        <p:spPr>
          <a:xfrm>
            <a:off x="10147493" y="3469686"/>
            <a:ext cx="1851025" cy="4895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3335" algn="l" rtl="0" eaLnBrk="0">
              <a:lnSpc>
                <a:spcPct val="96000"/>
              </a:lnSpc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室外诱导屏 ：</a:t>
            </a:r>
            <a:endParaRPr lang="en-US" altLang="en-US" sz="1500" dirty="0"/>
          </a:p>
          <a:p>
            <a:pPr marL="12700" algn="l" rtl="0" eaLnBrk="0">
              <a:lnSpc>
                <a:spcPct val="96000"/>
              </a:lnSpc>
              <a:spcBef>
                <a:spcPts val="190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场内各方向余位显示</a:t>
            </a:r>
            <a:endParaRPr lang="en-US" altLang="en-US" sz="1500" dirty="0"/>
          </a:p>
        </p:txBody>
      </p:sp>
      <p:sp>
        <p:nvSpPr>
          <p:cNvPr id="1220" name="textbox 1220"/>
          <p:cNvSpPr/>
          <p:nvPr/>
        </p:nvSpPr>
        <p:spPr>
          <a:xfrm>
            <a:off x="9880795" y="5972104"/>
            <a:ext cx="1657985" cy="4883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1000"/>
              </a:lnSpc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入口信息显示屏 ：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入口余位显示</a:t>
            </a:r>
            <a:endParaRPr lang="en-US" altLang="en-US" sz="1500" dirty="0"/>
          </a:p>
        </p:txBody>
      </p:sp>
      <p:sp>
        <p:nvSpPr>
          <p:cNvPr id="1222" name="textbox 1222"/>
          <p:cNvSpPr/>
          <p:nvPr/>
        </p:nvSpPr>
        <p:spPr>
          <a:xfrm>
            <a:off x="9566790" y="2239497"/>
            <a:ext cx="1649095" cy="4883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地磁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en-US" sz="1500" dirty="0"/>
          </a:p>
          <a:p>
            <a:pPr marL="13335" algn="l" rtl="0" eaLnBrk="0">
              <a:lnSpc>
                <a:spcPct val="96000"/>
              </a:lnSpc>
              <a:spcBef>
                <a:spcPts val="195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检测露天车位状态</a:t>
            </a:r>
            <a:endParaRPr lang="en-US" altLang="en-US" sz="1500" dirty="0"/>
          </a:p>
        </p:txBody>
      </p:sp>
      <p:pic>
        <p:nvPicPr>
          <p:cNvPr id="1224" name="picture 12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678391" y="1991167"/>
            <a:ext cx="609410" cy="818264"/>
          </a:xfrm>
          <a:prstGeom prst="rect">
            <a:avLst/>
          </a:prstGeom>
        </p:spPr>
      </p:pic>
      <p:sp>
        <p:nvSpPr>
          <p:cNvPr id="1226" name="textbox 1226"/>
          <p:cNvSpPr/>
          <p:nvPr/>
        </p:nvSpPr>
        <p:spPr>
          <a:xfrm>
            <a:off x="0" y="974381"/>
            <a:ext cx="1306830" cy="241300"/>
          </a:xfrm>
          <a:prstGeom prst="rect">
            <a:avLst/>
          </a:prstGeom>
          <a:solidFill>
            <a:srgbClr val="ADADAD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255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车辆分类管理</a:t>
            </a:r>
            <a:endParaRPr lang="en-US" altLang="en-US" sz="1400" dirty="0"/>
          </a:p>
        </p:txBody>
      </p:sp>
      <p:sp>
        <p:nvSpPr>
          <p:cNvPr id="1228" name="textbox 1228"/>
          <p:cNvSpPr/>
          <p:nvPr/>
        </p:nvSpPr>
        <p:spPr>
          <a:xfrm>
            <a:off x="0" y="1237005"/>
            <a:ext cx="1306830" cy="2413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29781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停车诱导</a:t>
            </a:r>
            <a:endParaRPr lang="en-US" altLang="en-US" sz="1400" dirty="0"/>
          </a:p>
        </p:txBody>
      </p:sp>
      <p:sp>
        <p:nvSpPr>
          <p:cNvPr id="1230" name="textbox 1230"/>
          <p:cNvSpPr/>
          <p:nvPr/>
        </p:nvSpPr>
        <p:spPr>
          <a:xfrm>
            <a:off x="0" y="1502308"/>
            <a:ext cx="1306830" cy="241300"/>
          </a:xfrm>
          <a:prstGeom prst="rect">
            <a:avLst/>
          </a:prstGeom>
          <a:solidFill>
            <a:srgbClr val="A7A7A7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210820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可视化寻车</a:t>
            </a:r>
            <a:endParaRPr lang="en-US" altLang="en-US" sz="1400" dirty="0"/>
          </a:p>
        </p:txBody>
      </p:sp>
      <p:grpSp>
        <p:nvGrpSpPr>
          <p:cNvPr id="142" name="group 142"/>
          <p:cNvGrpSpPr/>
          <p:nvPr/>
        </p:nvGrpSpPr>
        <p:grpSpPr>
          <a:xfrm rot="21600000">
            <a:off x="0" y="2294229"/>
            <a:ext cx="1306271" cy="241300"/>
            <a:chOff x="0" y="0"/>
            <a:chExt cx="1306271" cy="241300"/>
          </a:xfrm>
        </p:grpSpPr>
        <p:pic>
          <p:nvPicPr>
            <p:cNvPr id="1232" name="picture 123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1306271" cy="241300"/>
            </a:xfrm>
            <a:prstGeom prst="rect">
              <a:avLst/>
            </a:prstGeom>
          </p:spPr>
        </p:pic>
        <p:sp>
          <p:nvSpPr>
            <p:cNvPr id="1234" name="textbox 1234"/>
            <p:cNvSpPr/>
            <p:nvPr/>
          </p:nvSpPr>
          <p:spPr>
            <a:xfrm>
              <a:off x="-12700" y="-12700"/>
              <a:ext cx="1332230" cy="28384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</a:pPr>
              <a:endParaRPr lang="en-US" altLang="en-US" sz="200" dirty="0"/>
            </a:p>
            <a:p>
              <a:pPr marL="135890" algn="l" rtl="0" eaLnBrk="0">
                <a:lnSpc>
                  <a:spcPct val="91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一户多车管理</a:t>
              </a:r>
              <a:endParaRPr lang="en-US" altLang="en-US" sz="1400" dirty="0"/>
            </a:p>
          </p:txBody>
        </p:sp>
      </p:grpSp>
      <p:sp>
        <p:nvSpPr>
          <p:cNvPr id="1236" name="textbox 1236"/>
          <p:cNvSpPr/>
          <p:nvPr/>
        </p:nvSpPr>
        <p:spPr>
          <a:xfrm>
            <a:off x="0" y="2031377"/>
            <a:ext cx="1306830" cy="24130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255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车道智能切换</a:t>
            </a:r>
            <a:endParaRPr lang="en-US" altLang="en-US" sz="1400" dirty="0"/>
          </a:p>
        </p:txBody>
      </p:sp>
      <p:sp>
        <p:nvSpPr>
          <p:cNvPr id="1238" name="textbox 1238"/>
          <p:cNvSpPr/>
          <p:nvPr/>
        </p:nvSpPr>
        <p:spPr>
          <a:xfrm>
            <a:off x="0" y="1769008"/>
            <a:ext cx="1306830" cy="241300"/>
          </a:xfrm>
          <a:prstGeom prst="rect">
            <a:avLst/>
          </a:prstGeom>
          <a:solidFill>
            <a:srgbClr val="A7A7A7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255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车辆违章管理</a:t>
            </a:r>
            <a:endParaRPr lang="en-US" altLang="en-US" sz="1400" dirty="0"/>
          </a:p>
        </p:txBody>
      </p:sp>
      <p:grpSp>
        <p:nvGrpSpPr>
          <p:cNvPr id="144" name="group 144"/>
          <p:cNvGrpSpPr/>
          <p:nvPr/>
        </p:nvGrpSpPr>
        <p:grpSpPr>
          <a:xfrm rot="21600000">
            <a:off x="0" y="2557094"/>
            <a:ext cx="1306271" cy="241300"/>
            <a:chOff x="0" y="0"/>
            <a:chExt cx="1306271" cy="241300"/>
          </a:xfrm>
        </p:grpSpPr>
        <p:pic>
          <p:nvPicPr>
            <p:cNvPr id="1240" name="picture 124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1306271" cy="241300"/>
            </a:xfrm>
            <a:prstGeom prst="rect">
              <a:avLst/>
            </a:prstGeom>
          </p:spPr>
        </p:pic>
        <p:sp>
          <p:nvSpPr>
            <p:cNvPr id="1242" name="textbox 1242"/>
            <p:cNvSpPr/>
            <p:nvPr/>
          </p:nvSpPr>
          <p:spPr>
            <a:xfrm>
              <a:off x="-12700" y="-12700"/>
              <a:ext cx="1332230" cy="2857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</a:pPr>
              <a:endParaRPr lang="en-US" altLang="en-US" sz="200" dirty="0"/>
            </a:p>
            <a:p>
              <a:pPr marL="135255" algn="l" rtl="0" eaLnBrk="0">
                <a:lnSpc>
                  <a:spcPct val="91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车位智能管理</a:t>
              </a:r>
              <a:endParaRPr lang="en-US" altLang="en-US" sz="1400" dirty="0"/>
            </a:p>
          </p:txBody>
        </p:sp>
      </p:grpSp>
      <p:pic>
        <p:nvPicPr>
          <p:cNvPr id="1244" name="picture 12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4720527" y="5907870"/>
            <a:ext cx="714886" cy="273858"/>
          </a:xfrm>
          <a:prstGeom prst="rect">
            <a:avLst/>
          </a:prstGeom>
        </p:spPr>
      </p:pic>
      <p:sp>
        <p:nvSpPr>
          <p:cNvPr id="1246" name="rect"/>
          <p:cNvSpPr/>
          <p:nvPr/>
        </p:nvSpPr>
        <p:spPr>
          <a:xfrm>
            <a:off x="8947455" y="4037812"/>
            <a:ext cx="978928" cy="38100"/>
          </a:xfrm>
          <a:prstGeom prst="rect">
            <a:avLst/>
          </a:prstGeom>
          <a:solidFill>
            <a:srgbClr val="FF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48" name="rect"/>
          <p:cNvSpPr/>
          <p:nvPr/>
        </p:nvSpPr>
        <p:spPr>
          <a:xfrm>
            <a:off x="8607399" y="2899206"/>
            <a:ext cx="775779" cy="38100"/>
          </a:xfrm>
          <a:prstGeom prst="rect">
            <a:avLst/>
          </a:prstGeom>
          <a:solidFill>
            <a:srgbClr val="FF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50" name="picture 12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0" y="830732"/>
            <a:ext cx="207962" cy="8096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54" name="picture 12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1256" name="picture 1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489947" y="1016508"/>
            <a:ext cx="2522219" cy="4032503"/>
          </a:xfrm>
          <a:prstGeom prst="rect">
            <a:avLst/>
          </a:prstGeom>
        </p:spPr>
      </p:pic>
      <p:pic>
        <p:nvPicPr>
          <p:cNvPr id="1258" name="picture 12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647444" y="1243583"/>
            <a:ext cx="1752600" cy="3634740"/>
          </a:xfrm>
          <a:prstGeom prst="rect">
            <a:avLst/>
          </a:prstGeom>
        </p:spPr>
      </p:pic>
      <p:pic>
        <p:nvPicPr>
          <p:cNvPr id="1260" name="picture 12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731507" y="1240536"/>
            <a:ext cx="1738883" cy="3633215"/>
          </a:xfrm>
          <a:prstGeom prst="rect">
            <a:avLst/>
          </a:prstGeom>
        </p:spPr>
      </p:pic>
      <p:pic>
        <p:nvPicPr>
          <p:cNvPr id="1262" name="picture 12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215383" y="1249679"/>
            <a:ext cx="1738883" cy="3628644"/>
          </a:xfrm>
          <a:prstGeom prst="rect">
            <a:avLst/>
          </a:prstGeom>
        </p:spPr>
      </p:pic>
      <p:sp>
        <p:nvSpPr>
          <p:cNvPr id="1264" name="textbox 1264"/>
          <p:cNvSpPr/>
          <p:nvPr/>
        </p:nvSpPr>
        <p:spPr>
          <a:xfrm>
            <a:off x="9547807" y="5237016"/>
            <a:ext cx="2098039" cy="12280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44450" algn="l" rtl="0" eaLnBrk="0">
              <a:lnSpc>
                <a:spcPct val="82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STEP4：</a:t>
            </a:r>
            <a:r>
              <a:rPr sz="1400" b="1" kern="0" spc="-10" dirty="0">
                <a:solidFill>
                  <a:srgbClr val="C55A1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生成寻</a:t>
            </a:r>
            <a:r>
              <a:rPr sz="1400" b="1" kern="0" spc="-20" dirty="0">
                <a:solidFill>
                  <a:srgbClr val="C55A1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车路线 ，</a:t>
            </a:r>
            <a:endParaRPr lang="en-US" altLang="en-US" sz="1400" dirty="0"/>
          </a:p>
          <a:p>
            <a:pPr marL="35560" indent="1905" algn="l" rtl="0" eaLnBrk="0">
              <a:lnSpc>
                <a:spcPct val="154000"/>
              </a:lnSpc>
              <a:spcBef>
                <a:spcPts val="15"/>
              </a:spcBef>
            </a:pPr>
            <a:r>
              <a:rPr sz="1400" b="1" kern="0" spc="-30" dirty="0">
                <a:solidFill>
                  <a:srgbClr val="C55A1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实时定位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，直观可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视引   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导车主找到车辆；</a:t>
            </a:r>
            <a:endParaRPr lang="en-US" altLang="en-US" sz="1400" dirty="0"/>
          </a:p>
          <a:p>
            <a:pPr algn="l" rtl="0" eaLnBrk="0">
              <a:lnSpc>
                <a:spcPct val="110000"/>
              </a:lnSpc>
            </a:pPr>
            <a:endParaRPr lang="en-US" altLang="en-US" sz="600" dirty="0"/>
          </a:p>
          <a:p>
            <a:pPr marL="111125" algn="l" rtl="0" eaLnBrk="0">
              <a:lnSpc>
                <a:spcPts val="2105"/>
              </a:lnSpc>
              <a:spcBef>
                <a:spcPts val="0"/>
              </a:spcBef>
            </a:pPr>
            <a:r>
              <a:rPr sz="1500" b="1" kern="0" spc="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（点击图片查看视频）</a:t>
            </a:r>
            <a:endParaRPr lang="en-US" altLang="en-US" sz="1500" dirty="0"/>
          </a:p>
        </p:txBody>
      </p:sp>
      <p:sp>
        <p:nvSpPr>
          <p:cNvPr id="1266" name="textbox 1266"/>
          <p:cNvSpPr/>
          <p:nvPr/>
        </p:nvSpPr>
        <p:spPr>
          <a:xfrm>
            <a:off x="1637318" y="5201279"/>
            <a:ext cx="1727835" cy="11620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20955" algn="l" rtl="0" eaLnBrk="0">
              <a:lnSpc>
                <a:spcPct val="83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STEP1：1、使用</a:t>
            </a:r>
            <a:r>
              <a:rPr sz="1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微信</a:t>
            </a:r>
            <a:endParaRPr lang="en-US" altLang="en-US" sz="1400" dirty="0"/>
          </a:p>
          <a:p>
            <a:pPr marL="12700" algn="l" rtl="0" eaLnBrk="0">
              <a:lnSpc>
                <a:spcPts val="2515"/>
              </a:lnSpc>
            </a:pPr>
            <a:r>
              <a:rPr sz="1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扫描二维码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寻车；</a:t>
            </a:r>
            <a:endParaRPr lang="en-US" altLang="en-US" sz="1400" dirty="0"/>
          </a:p>
          <a:p>
            <a:pPr marL="19050" algn="l" rtl="0" eaLnBrk="0">
              <a:lnSpc>
                <a:spcPct val="83000"/>
              </a:lnSpc>
              <a:spcBef>
                <a:spcPts val="113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2、打开</a:t>
            </a:r>
            <a:r>
              <a:rPr sz="1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微信公众号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寻</a:t>
            </a:r>
            <a:endParaRPr lang="en-US" altLang="en-US" sz="1400" dirty="0"/>
          </a:p>
          <a:p>
            <a:pPr marL="13970" algn="l" rtl="0" eaLnBrk="0">
              <a:lnSpc>
                <a:spcPts val="2510"/>
              </a:lnSpc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车；</a:t>
            </a:r>
            <a:endParaRPr lang="en-US" altLang="en-US" sz="1400" dirty="0"/>
          </a:p>
        </p:txBody>
      </p:sp>
      <p:sp>
        <p:nvSpPr>
          <p:cNvPr id="1268" name="path"/>
          <p:cNvSpPr/>
          <p:nvPr/>
        </p:nvSpPr>
        <p:spPr>
          <a:xfrm>
            <a:off x="8667750" y="355173"/>
            <a:ext cx="3378200" cy="572340"/>
          </a:xfrm>
          <a:custGeom>
            <a:avLst/>
            <a:gdLst/>
            <a:ahLst/>
            <a:cxnLst/>
            <a:rect l="0" t="0" r="0" b="0"/>
            <a:pathLst>
              <a:path w="5320" h="901">
                <a:moveTo>
                  <a:pt x="120" y="300"/>
                </a:moveTo>
                <a:cubicBezTo>
                  <a:pt x="124" y="300"/>
                  <a:pt x="124" y="300"/>
                  <a:pt x="180" y="300"/>
                </a:cubicBezTo>
                <a:cubicBezTo>
                  <a:pt x="187" y="300"/>
                  <a:pt x="201" y="302"/>
                  <a:pt x="220" y="300"/>
                </a:cubicBezTo>
                <a:cubicBezTo>
                  <a:pt x="238" y="299"/>
                  <a:pt x="399" y="282"/>
                  <a:pt x="420" y="280"/>
                </a:cubicBezTo>
                <a:cubicBezTo>
                  <a:pt x="440" y="279"/>
                  <a:pt x="472" y="280"/>
                  <a:pt x="500" y="280"/>
                </a:cubicBezTo>
                <a:cubicBezTo>
                  <a:pt x="526" y="280"/>
                  <a:pt x="730" y="280"/>
                  <a:pt x="780" y="280"/>
                </a:cubicBezTo>
                <a:cubicBezTo>
                  <a:pt x="829" y="280"/>
                  <a:pt x="1116" y="280"/>
                  <a:pt x="1160" y="280"/>
                </a:cubicBezTo>
                <a:cubicBezTo>
                  <a:pt x="1203" y="280"/>
                  <a:pt x="1313" y="280"/>
                  <a:pt x="1360" y="280"/>
                </a:cubicBezTo>
                <a:cubicBezTo>
                  <a:pt x="1406" y="280"/>
                  <a:pt x="1731" y="280"/>
                  <a:pt x="1780" y="280"/>
                </a:cubicBezTo>
                <a:cubicBezTo>
                  <a:pt x="1828" y="280"/>
                  <a:pt x="1950" y="280"/>
                  <a:pt x="2000" y="280"/>
                </a:cubicBezTo>
                <a:cubicBezTo>
                  <a:pt x="2049" y="280"/>
                  <a:pt x="2390" y="280"/>
                  <a:pt x="2440" y="280"/>
                </a:cubicBezTo>
                <a:cubicBezTo>
                  <a:pt x="2489" y="280"/>
                  <a:pt x="2630" y="280"/>
                  <a:pt x="2660" y="280"/>
                </a:cubicBezTo>
                <a:cubicBezTo>
                  <a:pt x="2690" y="280"/>
                  <a:pt x="2811" y="280"/>
                  <a:pt x="2840" y="280"/>
                </a:cubicBezTo>
                <a:cubicBezTo>
                  <a:pt x="2868" y="280"/>
                  <a:pt x="2998" y="280"/>
                  <a:pt x="3040" y="280"/>
                </a:cubicBezTo>
                <a:cubicBezTo>
                  <a:pt x="3081" y="280"/>
                  <a:pt x="3356" y="280"/>
                  <a:pt x="3400" y="280"/>
                </a:cubicBezTo>
                <a:cubicBezTo>
                  <a:pt x="3443" y="280"/>
                  <a:pt x="3579" y="280"/>
                  <a:pt x="3620" y="280"/>
                </a:cubicBezTo>
                <a:cubicBezTo>
                  <a:pt x="3660" y="280"/>
                  <a:pt x="3891" y="280"/>
                  <a:pt x="3940" y="280"/>
                </a:cubicBezTo>
                <a:cubicBezTo>
                  <a:pt x="3988" y="280"/>
                  <a:pt x="4226" y="280"/>
                  <a:pt x="4260" y="280"/>
                </a:cubicBezTo>
                <a:cubicBezTo>
                  <a:pt x="4292" y="280"/>
                  <a:pt x="4357" y="280"/>
                  <a:pt x="4380" y="280"/>
                </a:cubicBezTo>
                <a:cubicBezTo>
                  <a:pt x="4402" y="280"/>
                  <a:pt x="4541" y="280"/>
                  <a:pt x="4560" y="280"/>
                </a:cubicBezTo>
                <a:cubicBezTo>
                  <a:pt x="4578" y="280"/>
                  <a:pt x="4609" y="280"/>
                  <a:pt x="4620" y="280"/>
                </a:cubicBezTo>
                <a:cubicBezTo>
                  <a:pt x="4630" y="280"/>
                  <a:pt x="4688" y="280"/>
                  <a:pt x="4700" y="280"/>
                </a:cubicBezTo>
                <a:cubicBezTo>
                  <a:pt x="4711" y="280"/>
                  <a:pt x="4769" y="280"/>
                  <a:pt x="4780" y="280"/>
                </a:cubicBezTo>
                <a:cubicBezTo>
                  <a:pt x="4790" y="280"/>
                  <a:pt x="4829" y="280"/>
                  <a:pt x="4840" y="280"/>
                </a:cubicBezTo>
                <a:cubicBezTo>
                  <a:pt x="4850" y="280"/>
                  <a:pt x="4910" y="280"/>
                  <a:pt x="4920" y="280"/>
                </a:cubicBezTo>
                <a:cubicBezTo>
                  <a:pt x="4929" y="280"/>
                  <a:pt x="4949" y="280"/>
                  <a:pt x="4960" y="280"/>
                </a:cubicBezTo>
                <a:cubicBezTo>
                  <a:pt x="4970" y="280"/>
                  <a:pt x="5049" y="280"/>
                  <a:pt x="5060" y="280"/>
                </a:cubicBezTo>
                <a:cubicBezTo>
                  <a:pt x="5070" y="280"/>
                  <a:pt x="5095" y="280"/>
                  <a:pt x="5100" y="280"/>
                </a:cubicBezTo>
                <a:cubicBezTo>
                  <a:pt x="5104" y="280"/>
                  <a:pt x="5115" y="280"/>
                  <a:pt x="5120" y="280"/>
                </a:cubicBezTo>
                <a:cubicBezTo>
                  <a:pt x="5124" y="280"/>
                  <a:pt x="5155" y="280"/>
                  <a:pt x="5160" y="280"/>
                </a:cubicBezTo>
                <a:cubicBezTo>
                  <a:pt x="5164" y="280"/>
                  <a:pt x="5176" y="280"/>
                  <a:pt x="5180" y="280"/>
                </a:cubicBezTo>
                <a:cubicBezTo>
                  <a:pt x="5182" y="280"/>
                  <a:pt x="5201" y="280"/>
                  <a:pt x="5200" y="280"/>
                </a:cubicBezTo>
                <a:cubicBezTo>
                  <a:pt x="5198" y="280"/>
                  <a:pt x="5169" y="280"/>
                  <a:pt x="5160" y="280"/>
                </a:cubicBezTo>
                <a:cubicBezTo>
                  <a:pt x="5150" y="280"/>
                  <a:pt x="5096" y="277"/>
                  <a:pt x="5080" y="280"/>
                </a:cubicBezTo>
                <a:cubicBezTo>
                  <a:pt x="5063" y="283"/>
                  <a:pt x="4959" y="316"/>
                  <a:pt x="4940" y="320"/>
                </a:cubicBezTo>
                <a:cubicBezTo>
                  <a:pt x="4920" y="325"/>
                  <a:pt x="4846" y="334"/>
                  <a:pt x="4820" y="340"/>
                </a:cubicBezTo>
                <a:cubicBezTo>
                  <a:pt x="4792" y="346"/>
                  <a:pt x="4614" y="393"/>
                  <a:pt x="4580" y="400"/>
                </a:cubicBezTo>
                <a:cubicBezTo>
                  <a:pt x="4545" y="408"/>
                  <a:pt x="4386" y="436"/>
                  <a:pt x="4360" y="440"/>
                </a:cubicBezTo>
                <a:cubicBezTo>
                  <a:pt x="4332" y="445"/>
                  <a:pt x="4251" y="457"/>
                  <a:pt x="4220" y="460"/>
                </a:cubicBezTo>
                <a:cubicBezTo>
                  <a:pt x="4188" y="463"/>
                  <a:pt x="3971" y="479"/>
                  <a:pt x="3940" y="480"/>
                </a:cubicBezTo>
                <a:cubicBezTo>
                  <a:pt x="3908" y="482"/>
                  <a:pt x="3839" y="480"/>
                  <a:pt x="3800" y="480"/>
                </a:cubicBezTo>
                <a:cubicBezTo>
                  <a:pt x="3760" y="480"/>
                  <a:pt x="3475" y="480"/>
                  <a:pt x="3420" y="480"/>
                </a:cubicBezTo>
                <a:cubicBezTo>
                  <a:pt x="3364" y="480"/>
                  <a:pt x="3099" y="480"/>
                  <a:pt x="3060" y="480"/>
                </a:cubicBezTo>
                <a:cubicBezTo>
                  <a:pt x="3020" y="480"/>
                  <a:pt x="2937" y="482"/>
                  <a:pt x="2900" y="480"/>
                </a:cubicBezTo>
                <a:cubicBezTo>
                  <a:pt x="2862" y="479"/>
                  <a:pt x="2601" y="462"/>
                  <a:pt x="2560" y="460"/>
                </a:cubicBezTo>
                <a:cubicBezTo>
                  <a:pt x="2518" y="459"/>
                  <a:pt x="2365" y="460"/>
                  <a:pt x="2340" y="460"/>
                </a:cubicBezTo>
                <a:cubicBezTo>
                  <a:pt x="2314" y="460"/>
                  <a:pt x="2245" y="460"/>
                  <a:pt x="2220" y="460"/>
                </a:cubicBezTo>
                <a:cubicBezTo>
                  <a:pt x="2194" y="460"/>
                  <a:pt x="2022" y="460"/>
                  <a:pt x="2000" y="460"/>
                </a:cubicBezTo>
                <a:cubicBezTo>
                  <a:pt x="1977" y="460"/>
                  <a:pt x="1942" y="460"/>
                  <a:pt x="1920" y="460"/>
                </a:cubicBezTo>
                <a:cubicBezTo>
                  <a:pt x="1897" y="460"/>
                  <a:pt x="1722" y="460"/>
                  <a:pt x="1700" y="460"/>
                </a:cubicBezTo>
                <a:cubicBezTo>
                  <a:pt x="1677" y="460"/>
                  <a:pt x="1639" y="460"/>
                  <a:pt x="1620" y="460"/>
                </a:cubicBezTo>
                <a:cubicBezTo>
                  <a:pt x="1600" y="460"/>
                  <a:pt x="1459" y="460"/>
                  <a:pt x="1440" y="460"/>
                </a:cubicBezTo>
                <a:cubicBezTo>
                  <a:pt x="1420" y="460"/>
                  <a:pt x="1376" y="460"/>
                  <a:pt x="1360" y="460"/>
                </a:cubicBezTo>
                <a:cubicBezTo>
                  <a:pt x="1343" y="460"/>
                  <a:pt x="1239" y="460"/>
                  <a:pt x="1220" y="460"/>
                </a:cubicBezTo>
                <a:cubicBezTo>
                  <a:pt x="1200" y="460"/>
                  <a:pt x="1111" y="460"/>
                  <a:pt x="1100" y="460"/>
                </a:cubicBezTo>
                <a:cubicBezTo>
                  <a:pt x="1088" y="460"/>
                  <a:pt x="1069" y="460"/>
                  <a:pt x="1060" y="460"/>
                </a:cubicBezTo>
                <a:cubicBezTo>
                  <a:pt x="1050" y="460"/>
                  <a:pt x="989" y="460"/>
                  <a:pt x="980" y="460"/>
                </a:cubicBezTo>
                <a:cubicBezTo>
                  <a:pt x="970" y="460"/>
                  <a:pt x="950" y="460"/>
                  <a:pt x="940" y="460"/>
                </a:cubicBezTo>
                <a:cubicBezTo>
                  <a:pt x="929" y="460"/>
                  <a:pt x="850" y="460"/>
                  <a:pt x="840" y="460"/>
                </a:cubicBezTo>
                <a:cubicBezTo>
                  <a:pt x="829" y="460"/>
                  <a:pt x="811" y="460"/>
                  <a:pt x="800" y="460"/>
                </a:cubicBezTo>
                <a:cubicBezTo>
                  <a:pt x="788" y="460"/>
                  <a:pt x="691" y="460"/>
                  <a:pt x="680" y="460"/>
                </a:cubicBezTo>
                <a:cubicBezTo>
                  <a:pt x="668" y="460"/>
                  <a:pt x="650" y="460"/>
                  <a:pt x="640" y="460"/>
                </a:cubicBezTo>
                <a:cubicBezTo>
                  <a:pt x="629" y="460"/>
                  <a:pt x="553" y="460"/>
                  <a:pt x="540" y="460"/>
                </a:cubicBezTo>
                <a:cubicBezTo>
                  <a:pt x="526" y="460"/>
                  <a:pt x="469" y="460"/>
                  <a:pt x="460" y="460"/>
                </a:cubicBezTo>
                <a:cubicBezTo>
                  <a:pt x="450" y="460"/>
                  <a:pt x="427" y="460"/>
                  <a:pt x="420" y="460"/>
                </a:cubicBezTo>
                <a:cubicBezTo>
                  <a:pt x="412" y="460"/>
                  <a:pt x="365" y="460"/>
                  <a:pt x="360" y="460"/>
                </a:cubicBezTo>
                <a:cubicBezTo>
                  <a:pt x="354" y="460"/>
                  <a:pt x="344" y="460"/>
                  <a:pt x="340" y="460"/>
                </a:cubicBezTo>
                <a:cubicBezTo>
                  <a:pt x="335" y="460"/>
                  <a:pt x="304" y="460"/>
                  <a:pt x="300" y="460"/>
                </a:cubicBezTo>
                <a:cubicBezTo>
                  <a:pt x="295" y="460"/>
                  <a:pt x="282" y="460"/>
                  <a:pt x="280" y="460"/>
                </a:cubicBezTo>
                <a:cubicBezTo>
                  <a:pt x="276" y="460"/>
                  <a:pt x="258" y="460"/>
                  <a:pt x="260" y="460"/>
                </a:cubicBezTo>
                <a:cubicBezTo>
                  <a:pt x="261" y="460"/>
                  <a:pt x="294" y="460"/>
                  <a:pt x="300" y="460"/>
                </a:cubicBezTo>
                <a:cubicBezTo>
                  <a:pt x="305" y="460"/>
                  <a:pt x="325" y="460"/>
                  <a:pt x="340" y="460"/>
                </a:cubicBezTo>
                <a:cubicBezTo>
                  <a:pt x="355" y="460"/>
                  <a:pt x="479" y="460"/>
                  <a:pt x="500" y="460"/>
                </a:cubicBezTo>
                <a:cubicBezTo>
                  <a:pt x="520" y="460"/>
                  <a:pt x="594" y="459"/>
                  <a:pt x="620" y="460"/>
                </a:cubicBezTo>
                <a:cubicBezTo>
                  <a:pt x="645" y="462"/>
                  <a:pt x="808" y="477"/>
                  <a:pt x="840" y="480"/>
                </a:cubicBezTo>
                <a:cubicBezTo>
                  <a:pt x="871" y="483"/>
                  <a:pt x="998" y="497"/>
                  <a:pt x="1040" y="500"/>
                </a:cubicBezTo>
                <a:cubicBezTo>
                  <a:pt x="1081" y="503"/>
                  <a:pt x="1356" y="519"/>
                  <a:pt x="1400" y="520"/>
                </a:cubicBezTo>
                <a:cubicBezTo>
                  <a:pt x="1443" y="522"/>
                  <a:pt x="1569" y="520"/>
                  <a:pt x="1620" y="520"/>
                </a:cubicBezTo>
                <a:cubicBezTo>
                  <a:pt x="1670" y="520"/>
                  <a:pt x="2029" y="520"/>
                  <a:pt x="2080" y="520"/>
                </a:cubicBezTo>
                <a:cubicBezTo>
                  <a:pt x="2130" y="520"/>
                  <a:pt x="2266" y="520"/>
                  <a:pt x="2300" y="520"/>
                </a:cubicBezTo>
                <a:cubicBezTo>
                  <a:pt x="2332" y="520"/>
                  <a:pt x="2490" y="520"/>
                  <a:pt x="2520" y="520"/>
                </a:cubicBezTo>
                <a:cubicBezTo>
                  <a:pt x="2550" y="520"/>
                  <a:pt x="2660" y="520"/>
                  <a:pt x="2700" y="520"/>
                </a:cubicBezTo>
                <a:cubicBezTo>
                  <a:pt x="2739" y="520"/>
                  <a:pt x="3004" y="520"/>
                  <a:pt x="3040" y="520"/>
                </a:cubicBezTo>
                <a:cubicBezTo>
                  <a:pt x="3075" y="520"/>
                  <a:pt x="3155" y="520"/>
                  <a:pt x="3180" y="520"/>
                </a:cubicBezTo>
                <a:cubicBezTo>
                  <a:pt x="3204" y="520"/>
                  <a:pt x="3339" y="520"/>
                  <a:pt x="3360" y="520"/>
                </a:cubicBezTo>
                <a:cubicBezTo>
                  <a:pt x="3380" y="520"/>
                  <a:pt x="3440" y="520"/>
                  <a:pt x="3460" y="520"/>
                </a:cubicBezTo>
                <a:cubicBezTo>
                  <a:pt x="3479" y="520"/>
                  <a:pt x="3603" y="520"/>
                  <a:pt x="3620" y="520"/>
                </a:cubicBezTo>
                <a:cubicBezTo>
                  <a:pt x="3636" y="520"/>
                  <a:pt x="3668" y="519"/>
                  <a:pt x="3680" y="520"/>
                </a:cubicBezTo>
                <a:cubicBezTo>
                  <a:pt x="3691" y="522"/>
                  <a:pt x="3765" y="539"/>
                  <a:pt x="3780" y="540"/>
                </a:cubicBezTo>
                <a:cubicBezTo>
                  <a:pt x="3795" y="542"/>
                  <a:pt x="3868" y="540"/>
                  <a:pt x="3880" y="540"/>
                </a:cubicBezTo>
                <a:cubicBezTo>
                  <a:pt x="3891" y="540"/>
                  <a:pt x="3925" y="540"/>
                  <a:pt x="3940" y="540"/>
                </a:cubicBezTo>
                <a:cubicBezTo>
                  <a:pt x="3955" y="540"/>
                  <a:pt x="4065" y="540"/>
                  <a:pt x="4080" y="540"/>
                </a:cubicBezTo>
                <a:cubicBezTo>
                  <a:pt x="4095" y="540"/>
                  <a:pt x="4126" y="540"/>
                  <a:pt x="4140" y="540"/>
                </a:cubicBezTo>
                <a:cubicBezTo>
                  <a:pt x="4153" y="540"/>
                  <a:pt x="4246" y="540"/>
                  <a:pt x="4260" y="540"/>
                </a:cubicBezTo>
                <a:cubicBezTo>
                  <a:pt x="4273" y="540"/>
                  <a:pt x="4312" y="540"/>
                  <a:pt x="4320" y="540"/>
                </a:cubicBezTo>
                <a:cubicBezTo>
                  <a:pt x="4327" y="540"/>
                  <a:pt x="4352" y="540"/>
                  <a:pt x="4360" y="540"/>
                </a:cubicBezTo>
                <a:cubicBezTo>
                  <a:pt x="4367" y="540"/>
                  <a:pt x="4412" y="540"/>
                  <a:pt x="4420" y="540"/>
                </a:cubicBezTo>
                <a:cubicBezTo>
                  <a:pt x="4427" y="540"/>
                  <a:pt x="4454" y="540"/>
                  <a:pt x="4460" y="540"/>
                </a:cubicBezTo>
                <a:cubicBezTo>
                  <a:pt x="4465" y="540"/>
                  <a:pt x="4494" y="540"/>
                  <a:pt x="4500" y="540"/>
                </a:cubicBezTo>
                <a:cubicBezTo>
                  <a:pt x="4505" y="540"/>
                  <a:pt x="4538" y="540"/>
                  <a:pt x="4540" y="540"/>
                </a:cubicBezTo>
                <a:cubicBezTo>
                  <a:pt x="4541" y="540"/>
                  <a:pt x="4525" y="540"/>
                  <a:pt x="4520" y="540"/>
                </a:cubicBezTo>
                <a:cubicBezTo>
                  <a:pt x="4514" y="540"/>
                  <a:pt x="4484" y="540"/>
                  <a:pt x="4460" y="540"/>
                </a:cubicBezTo>
                <a:cubicBezTo>
                  <a:pt x="4435" y="540"/>
                  <a:pt x="4232" y="540"/>
                  <a:pt x="4200" y="540"/>
                </a:cubicBezTo>
                <a:cubicBezTo>
                  <a:pt x="4166" y="540"/>
                  <a:pt x="4061" y="540"/>
                  <a:pt x="4020" y="540"/>
                </a:cubicBezTo>
                <a:cubicBezTo>
                  <a:pt x="3978" y="540"/>
                  <a:pt x="3685" y="540"/>
                  <a:pt x="3640" y="540"/>
                </a:cubicBezTo>
                <a:cubicBezTo>
                  <a:pt x="3595" y="540"/>
                  <a:pt x="3470" y="540"/>
                  <a:pt x="3420" y="540"/>
                </a:cubicBezTo>
                <a:cubicBezTo>
                  <a:pt x="3369" y="540"/>
                  <a:pt x="3009" y="540"/>
                  <a:pt x="2960" y="540"/>
                </a:cubicBezTo>
                <a:cubicBezTo>
                  <a:pt x="2910" y="540"/>
                  <a:pt x="2801" y="540"/>
                  <a:pt x="2760" y="540"/>
                </a:cubicBezTo>
                <a:cubicBezTo>
                  <a:pt x="2718" y="540"/>
                  <a:pt x="2452" y="540"/>
                  <a:pt x="2400" y="540"/>
                </a:cubicBezTo>
                <a:cubicBezTo>
                  <a:pt x="2347" y="540"/>
                  <a:pt x="2095" y="540"/>
                  <a:pt x="2060" y="540"/>
                </a:cubicBezTo>
                <a:cubicBezTo>
                  <a:pt x="2024" y="540"/>
                  <a:pt x="1946" y="540"/>
                  <a:pt x="1920" y="540"/>
                </a:cubicBezTo>
                <a:cubicBezTo>
                  <a:pt x="1892" y="540"/>
                  <a:pt x="1724" y="540"/>
                  <a:pt x="1700" y="540"/>
                </a:cubicBezTo>
                <a:cubicBezTo>
                  <a:pt x="1675" y="540"/>
                  <a:pt x="1624" y="540"/>
                  <a:pt x="1600" y="540"/>
                </a:cubicBezTo>
                <a:cubicBezTo>
                  <a:pt x="1575" y="540"/>
                  <a:pt x="1404" y="540"/>
                  <a:pt x="1380" y="540"/>
                </a:cubicBezTo>
                <a:cubicBezTo>
                  <a:pt x="1355" y="540"/>
                  <a:pt x="1299" y="540"/>
                  <a:pt x="1280" y="540"/>
                </a:cubicBezTo>
                <a:cubicBezTo>
                  <a:pt x="1260" y="540"/>
                  <a:pt x="1140" y="540"/>
                  <a:pt x="1120" y="540"/>
                </a:cubicBezTo>
                <a:cubicBezTo>
                  <a:pt x="1099" y="540"/>
                  <a:pt x="1013" y="540"/>
                  <a:pt x="1000" y="540"/>
                </a:cubicBezTo>
                <a:cubicBezTo>
                  <a:pt x="986" y="540"/>
                  <a:pt x="951" y="540"/>
                  <a:pt x="940" y="540"/>
                </a:cubicBezTo>
                <a:cubicBezTo>
                  <a:pt x="928" y="540"/>
                  <a:pt x="850" y="540"/>
                  <a:pt x="840" y="540"/>
                </a:cubicBezTo>
                <a:cubicBezTo>
                  <a:pt x="829" y="540"/>
                  <a:pt x="811" y="540"/>
                  <a:pt x="800" y="540"/>
                </a:cubicBezTo>
                <a:cubicBezTo>
                  <a:pt x="788" y="540"/>
                  <a:pt x="693" y="540"/>
                  <a:pt x="680" y="540"/>
                </a:cubicBezTo>
                <a:cubicBezTo>
                  <a:pt x="666" y="540"/>
                  <a:pt x="633" y="540"/>
                  <a:pt x="620" y="540"/>
                </a:cubicBezTo>
                <a:cubicBezTo>
                  <a:pt x="606" y="540"/>
                  <a:pt x="510" y="540"/>
                  <a:pt x="500" y="540"/>
                </a:cubicBezTo>
                <a:cubicBezTo>
                  <a:pt x="489" y="540"/>
                  <a:pt x="484" y="540"/>
                  <a:pt x="480" y="540"/>
                </a:cubicBezTo>
                <a:cubicBezTo>
                  <a:pt x="475" y="540"/>
                  <a:pt x="444" y="540"/>
                  <a:pt x="440" y="540"/>
                </a:cubicBezTo>
                <a:cubicBezTo>
                  <a:pt x="435" y="540"/>
                  <a:pt x="421" y="539"/>
                  <a:pt x="420" y="540"/>
                </a:cubicBezTo>
                <a:cubicBezTo>
                  <a:pt x="418" y="542"/>
                  <a:pt x="415" y="557"/>
                  <a:pt x="420" y="560"/>
                </a:cubicBezTo>
                <a:cubicBezTo>
                  <a:pt x="424" y="563"/>
                  <a:pt x="466" y="576"/>
                  <a:pt x="480" y="580"/>
                </a:cubicBezTo>
                <a:cubicBezTo>
                  <a:pt x="493" y="585"/>
                  <a:pt x="583" y="616"/>
                  <a:pt x="600" y="620"/>
                </a:cubicBezTo>
                <a:cubicBezTo>
                  <a:pt x="616" y="625"/>
                  <a:pt x="675" y="636"/>
                  <a:pt x="700" y="640"/>
                </a:cubicBezTo>
                <a:cubicBezTo>
                  <a:pt x="724" y="645"/>
                  <a:pt x="886" y="673"/>
                  <a:pt x="920" y="680"/>
                </a:cubicBezTo>
                <a:cubicBezTo>
                  <a:pt x="952" y="688"/>
                  <a:pt x="1112" y="734"/>
                  <a:pt x="1140" y="740"/>
                </a:cubicBezTo>
                <a:cubicBezTo>
                  <a:pt x="1166" y="746"/>
                  <a:pt x="1265" y="759"/>
                  <a:pt x="1280" y="760"/>
                </a:cubicBezTo>
                <a:cubicBezTo>
                  <a:pt x="1295" y="762"/>
                  <a:pt x="1326" y="760"/>
                  <a:pt x="1340" y="760"/>
                </a:cubicBezTo>
                <a:cubicBezTo>
                  <a:pt x="1353" y="760"/>
                  <a:pt x="1446" y="759"/>
                  <a:pt x="1460" y="760"/>
                </a:cubicBezTo>
                <a:cubicBezTo>
                  <a:pt x="1473" y="762"/>
                  <a:pt x="1514" y="779"/>
                  <a:pt x="1520" y="780"/>
                </a:cubicBezTo>
                <a:cubicBezTo>
                  <a:pt x="1525" y="782"/>
                  <a:pt x="1535" y="780"/>
                  <a:pt x="1540" y="780"/>
                </a:cubicBezTo>
                <a:cubicBezTo>
                  <a:pt x="1544" y="780"/>
                  <a:pt x="1570" y="780"/>
                  <a:pt x="1580" y="780"/>
                </a:cubicBezTo>
                <a:cubicBezTo>
                  <a:pt x="1589" y="780"/>
                  <a:pt x="1652" y="780"/>
                  <a:pt x="1660" y="780"/>
                </a:cubicBezTo>
                <a:cubicBezTo>
                  <a:pt x="1667" y="780"/>
                  <a:pt x="1674" y="780"/>
                  <a:pt x="1680" y="780"/>
                </a:cubicBezTo>
                <a:cubicBezTo>
                  <a:pt x="1685" y="780"/>
                  <a:pt x="1730" y="780"/>
                  <a:pt x="1740" y="780"/>
                </a:cubicBezTo>
                <a:cubicBezTo>
                  <a:pt x="1749" y="780"/>
                  <a:pt x="1789" y="780"/>
                  <a:pt x="1800" y="780"/>
                </a:cubicBezTo>
                <a:cubicBezTo>
                  <a:pt x="1810" y="780"/>
                  <a:pt x="1870" y="780"/>
                  <a:pt x="1880" y="780"/>
                </a:cubicBezTo>
                <a:cubicBezTo>
                  <a:pt x="1889" y="780"/>
                  <a:pt x="1909" y="780"/>
                  <a:pt x="1920" y="780"/>
                </a:cubicBezTo>
                <a:cubicBezTo>
                  <a:pt x="1930" y="780"/>
                  <a:pt x="2003" y="780"/>
                  <a:pt x="2020" y="780"/>
                </a:cubicBezTo>
                <a:cubicBezTo>
                  <a:pt x="2036" y="780"/>
                  <a:pt x="2125" y="780"/>
                  <a:pt x="2140" y="780"/>
                </a:cubicBezTo>
                <a:cubicBezTo>
                  <a:pt x="2155" y="780"/>
                  <a:pt x="2206" y="780"/>
                  <a:pt x="2220" y="780"/>
                </a:cubicBezTo>
                <a:cubicBezTo>
                  <a:pt x="2233" y="780"/>
                  <a:pt x="2308" y="780"/>
                  <a:pt x="2320" y="780"/>
                </a:cubicBezTo>
                <a:cubicBezTo>
                  <a:pt x="2331" y="780"/>
                  <a:pt x="2369" y="780"/>
                  <a:pt x="2380" y="780"/>
                </a:cubicBezTo>
                <a:cubicBezTo>
                  <a:pt x="2390" y="780"/>
                  <a:pt x="2450" y="780"/>
                  <a:pt x="2460" y="780"/>
                </a:cubicBezTo>
                <a:cubicBezTo>
                  <a:pt x="2469" y="780"/>
                  <a:pt x="2486" y="780"/>
                  <a:pt x="2500" y="780"/>
                </a:cubicBezTo>
                <a:cubicBezTo>
                  <a:pt x="2513" y="780"/>
                  <a:pt x="2621" y="780"/>
                  <a:pt x="2640" y="780"/>
                </a:cubicBezTo>
                <a:cubicBezTo>
                  <a:pt x="2658" y="780"/>
                  <a:pt x="2728" y="780"/>
                  <a:pt x="2740" y="780"/>
                </a:cubicBezTo>
                <a:cubicBezTo>
                  <a:pt x="2751" y="780"/>
                  <a:pt x="2786" y="780"/>
                  <a:pt x="2800" y="780"/>
                </a:cubicBezTo>
                <a:cubicBezTo>
                  <a:pt x="2813" y="780"/>
                  <a:pt x="2908" y="780"/>
                  <a:pt x="2920" y="780"/>
                </a:cubicBezTo>
                <a:cubicBezTo>
                  <a:pt x="2931" y="780"/>
                  <a:pt x="2954" y="780"/>
                  <a:pt x="2960" y="780"/>
                </a:cubicBezTo>
                <a:cubicBezTo>
                  <a:pt x="2965" y="780"/>
                  <a:pt x="2990" y="782"/>
                  <a:pt x="3000" y="780"/>
                </a:cubicBezTo>
                <a:cubicBezTo>
                  <a:pt x="3009" y="779"/>
                  <a:pt x="3072" y="762"/>
                  <a:pt x="3080" y="760"/>
                </a:cubicBezTo>
                <a:cubicBezTo>
                  <a:pt x="3087" y="759"/>
                  <a:pt x="3094" y="762"/>
                  <a:pt x="3100" y="760"/>
                </a:cubicBezTo>
                <a:cubicBezTo>
                  <a:pt x="3105" y="759"/>
                  <a:pt x="3154" y="743"/>
                  <a:pt x="3160" y="740"/>
                </a:cubicBezTo>
                <a:cubicBezTo>
                  <a:pt x="3165" y="737"/>
                  <a:pt x="3170" y="722"/>
                  <a:pt x="3180" y="720"/>
                </a:cubicBezTo>
                <a:cubicBezTo>
                  <a:pt x="3189" y="719"/>
                  <a:pt x="3270" y="720"/>
                  <a:pt x="3280" y="720"/>
                </a:cubicBezTo>
                <a:cubicBezTo>
                  <a:pt x="3289" y="720"/>
                  <a:pt x="3294" y="722"/>
                  <a:pt x="3300" y="720"/>
                </a:cubicBezTo>
                <a:cubicBezTo>
                  <a:pt x="3305" y="719"/>
                  <a:pt x="3349" y="705"/>
                  <a:pt x="3360" y="700"/>
                </a:cubicBezTo>
                <a:cubicBezTo>
                  <a:pt x="3370" y="696"/>
                  <a:pt x="3432" y="663"/>
                  <a:pt x="3440" y="660"/>
                </a:cubicBezTo>
                <a:cubicBezTo>
                  <a:pt x="3447" y="657"/>
                  <a:pt x="3454" y="660"/>
                  <a:pt x="3460" y="660"/>
                </a:cubicBezTo>
                <a:cubicBezTo>
                  <a:pt x="3465" y="660"/>
                  <a:pt x="3514" y="660"/>
                  <a:pt x="3520" y="660"/>
                </a:cubicBezTo>
                <a:cubicBezTo>
                  <a:pt x="3525" y="660"/>
                  <a:pt x="3532" y="660"/>
                  <a:pt x="3540" y="660"/>
                </a:cubicBezTo>
                <a:cubicBezTo>
                  <a:pt x="3547" y="660"/>
                  <a:pt x="3610" y="660"/>
                  <a:pt x="3620" y="660"/>
                </a:cubicBezTo>
                <a:cubicBezTo>
                  <a:pt x="3629" y="660"/>
                  <a:pt x="3655" y="660"/>
                  <a:pt x="3660" y="660"/>
                </a:cubicBezTo>
                <a:cubicBezTo>
                  <a:pt x="3664" y="660"/>
                  <a:pt x="3674" y="660"/>
                  <a:pt x="3680" y="660"/>
                </a:cubicBezTo>
                <a:cubicBezTo>
                  <a:pt x="3685" y="660"/>
                  <a:pt x="3729" y="660"/>
                  <a:pt x="3740" y="660"/>
                </a:cubicBezTo>
                <a:cubicBezTo>
                  <a:pt x="3750" y="660"/>
                  <a:pt x="3812" y="660"/>
                  <a:pt x="3820" y="660"/>
                </a:cubicBezTo>
                <a:cubicBezTo>
                  <a:pt x="3827" y="660"/>
                  <a:pt x="3830" y="662"/>
                  <a:pt x="3840" y="660"/>
                </a:cubicBezTo>
                <a:cubicBezTo>
                  <a:pt x="3849" y="659"/>
                  <a:pt x="3929" y="642"/>
                  <a:pt x="3940" y="640"/>
                </a:cubicBezTo>
                <a:cubicBezTo>
                  <a:pt x="3950" y="639"/>
                  <a:pt x="3974" y="640"/>
                  <a:pt x="3980" y="640"/>
                </a:cubicBezTo>
                <a:cubicBezTo>
                  <a:pt x="3985" y="640"/>
                  <a:pt x="4010" y="640"/>
                  <a:pt x="4020" y="640"/>
                </a:cubicBezTo>
                <a:cubicBezTo>
                  <a:pt x="4029" y="640"/>
                  <a:pt x="4090" y="640"/>
                  <a:pt x="4100" y="640"/>
                </a:cubicBezTo>
                <a:cubicBezTo>
                  <a:pt x="4109" y="640"/>
                  <a:pt x="4129" y="640"/>
                  <a:pt x="4140" y="640"/>
                </a:cubicBezTo>
                <a:cubicBezTo>
                  <a:pt x="4150" y="640"/>
                  <a:pt x="4228" y="640"/>
                  <a:pt x="4240" y="640"/>
                </a:cubicBezTo>
                <a:cubicBezTo>
                  <a:pt x="4251" y="640"/>
                  <a:pt x="4294" y="640"/>
                  <a:pt x="4300" y="640"/>
                </a:cubicBezTo>
                <a:cubicBezTo>
                  <a:pt x="4305" y="640"/>
                  <a:pt x="4315" y="640"/>
                  <a:pt x="4320" y="640"/>
                </a:cubicBezTo>
                <a:cubicBezTo>
                  <a:pt x="4324" y="640"/>
                  <a:pt x="4355" y="640"/>
                  <a:pt x="4360" y="640"/>
                </a:cubicBezTo>
                <a:cubicBezTo>
                  <a:pt x="4364" y="640"/>
                  <a:pt x="4376" y="640"/>
                  <a:pt x="4380" y="640"/>
                </a:cubicBezTo>
                <a:cubicBezTo>
                  <a:pt x="4382" y="640"/>
                  <a:pt x="4396" y="640"/>
                  <a:pt x="4400" y="640"/>
                </a:cubicBezTo>
                <a:cubicBezTo>
                  <a:pt x="4402" y="640"/>
                  <a:pt x="4416" y="640"/>
                  <a:pt x="4420" y="640"/>
                </a:cubicBezTo>
                <a:cubicBezTo>
                  <a:pt x="4422" y="640"/>
                  <a:pt x="4435" y="640"/>
                  <a:pt x="4440" y="640"/>
                </a:cubicBezTo>
                <a:cubicBezTo>
                  <a:pt x="4444" y="640"/>
                  <a:pt x="4475" y="640"/>
                  <a:pt x="4480" y="640"/>
                </a:cubicBezTo>
                <a:cubicBezTo>
                  <a:pt x="4484" y="640"/>
                  <a:pt x="4495" y="640"/>
                  <a:pt x="4500" y="640"/>
                </a:cubicBezTo>
                <a:cubicBezTo>
                  <a:pt x="4504" y="640"/>
                  <a:pt x="4535" y="640"/>
                  <a:pt x="4540" y="640"/>
                </a:cubicBezTo>
                <a:cubicBezTo>
                  <a:pt x="4544" y="640"/>
                  <a:pt x="4556" y="642"/>
                  <a:pt x="4560" y="640"/>
                </a:cubicBezTo>
                <a:cubicBezTo>
                  <a:pt x="4562" y="639"/>
                  <a:pt x="4576" y="622"/>
                  <a:pt x="4580" y="620"/>
                </a:cubicBezTo>
                <a:cubicBezTo>
                  <a:pt x="4582" y="619"/>
                  <a:pt x="4596" y="620"/>
                  <a:pt x="4600" y="620"/>
                </a:cubicBezTo>
                <a:cubicBezTo>
                  <a:pt x="4602" y="620"/>
                  <a:pt x="4616" y="620"/>
                  <a:pt x="4620" y="620"/>
                </a:cubicBezTo>
                <a:cubicBezTo>
                  <a:pt x="4622" y="620"/>
                  <a:pt x="4636" y="620"/>
                  <a:pt x="4640" y="620"/>
                </a:cubicBezTo>
                <a:cubicBezTo>
                  <a:pt x="4642" y="620"/>
                  <a:pt x="4658" y="622"/>
                  <a:pt x="4660" y="620"/>
                </a:cubicBezTo>
                <a:cubicBezTo>
                  <a:pt x="4661" y="619"/>
                  <a:pt x="4658" y="603"/>
                  <a:pt x="4660" y="600"/>
                </a:cubicBezTo>
                <a:cubicBezTo>
                  <a:pt x="4661" y="597"/>
                  <a:pt x="4676" y="583"/>
                  <a:pt x="4680" y="580"/>
                </a:cubicBezTo>
                <a:cubicBezTo>
                  <a:pt x="4682" y="577"/>
                  <a:pt x="4696" y="565"/>
                  <a:pt x="4700" y="560"/>
                </a:cubicBezTo>
                <a:cubicBezTo>
                  <a:pt x="4702" y="556"/>
                  <a:pt x="4716" y="525"/>
                  <a:pt x="4720" y="520"/>
                </a:cubicBezTo>
                <a:cubicBezTo>
                  <a:pt x="4722" y="516"/>
                  <a:pt x="4736" y="505"/>
                  <a:pt x="4740" y="500"/>
                </a:cubicBezTo>
                <a:cubicBezTo>
                  <a:pt x="4742" y="496"/>
                  <a:pt x="4758" y="466"/>
                  <a:pt x="4760" y="460"/>
                </a:cubicBezTo>
                <a:cubicBezTo>
                  <a:pt x="4761" y="454"/>
                  <a:pt x="4760" y="416"/>
                  <a:pt x="4760" y="420"/>
                </a:cubicBezTo>
                <a:cubicBezTo>
                  <a:pt x="4760" y="425"/>
                  <a:pt x="4758" y="406"/>
                  <a:pt x="4760" y="400"/>
                </a:cubicBezTo>
                <a:cubicBezTo>
                  <a:pt x="4761" y="394"/>
                  <a:pt x="4776" y="346"/>
                  <a:pt x="4780" y="340"/>
                </a:cubicBezTo>
                <a:cubicBezTo>
                  <a:pt x="4782" y="334"/>
                  <a:pt x="4798" y="323"/>
                  <a:pt x="4800" y="320"/>
                </a:cubicBezTo>
                <a:cubicBezTo>
                  <a:pt x="4801" y="317"/>
                  <a:pt x="4800" y="297"/>
                  <a:pt x="4800" y="300"/>
                </a:cubicBezTo>
                <a:cubicBezTo>
                  <a:pt x="4800" y="303"/>
                  <a:pt x="4800" y="277"/>
                  <a:pt x="4800" y="280"/>
                </a:cubicBezTo>
                <a:cubicBezTo>
                  <a:pt x="4800" y="283"/>
                  <a:pt x="4800" y="257"/>
                  <a:pt x="4800" y="260"/>
                </a:cubicBezTo>
                <a:cubicBezTo>
                  <a:pt x="4800" y="263"/>
                  <a:pt x="4800" y="237"/>
                  <a:pt x="4800" y="240"/>
                </a:cubicBezTo>
                <a:cubicBezTo>
                  <a:pt x="4800" y="243"/>
                  <a:pt x="4800" y="217"/>
                  <a:pt x="4800" y="220"/>
                </a:cubicBezTo>
                <a:cubicBezTo>
                  <a:pt x="4800" y="223"/>
                  <a:pt x="4802" y="203"/>
                  <a:pt x="4800" y="200"/>
                </a:cubicBezTo>
                <a:cubicBezTo>
                  <a:pt x="4796" y="197"/>
                  <a:pt x="4764" y="182"/>
                  <a:pt x="4760" y="180"/>
                </a:cubicBezTo>
                <a:cubicBezTo>
                  <a:pt x="4755" y="179"/>
                  <a:pt x="4744" y="180"/>
                  <a:pt x="4740" y="180"/>
                </a:cubicBezTo>
                <a:cubicBezTo>
                  <a:pt x="4735" y="180"/>
                  <a:pt x="4710" y="182"/>
                  <a:pt x="4700" y="180"/>
                </a:cubicBezTo>
                <a:cubicBezTo>
                  <a:pt x="4689" y="179"/>
                  <a:pt x="4610" y="162"/>
                  <a:pt x="4600" y="160"/>
                </a:cubicBezTo>
                <a:cubicBezTo>
                  <a:pt x="4589" y="159"/>
                  <a:pt x="4567" y="162"/>
                  <a:pt x="4560" y="160"/>
                </a:cubicBezTo>
                <a:cubicBezTo>
                  <a:pt x="4552" y="159"/>
                  <a:pt x="4510" y="143"/>
                  <a:pt x="4500" y="140"/>
                </a:cubicBezTo>
                <a:cubicBezTo>
                  <a:pt x="4489" y="137"/>
                  <a:pt x="4430" y="122"/>
                  <a:pt x="4420" y="120"/>
                </a:cubicBezTo>
                <a:cubicBezTo>
                  <a:pt x="4409" y="119"/>
                  <a:pt x="4367" y="120"/>
                  <a:pt x="4360" y="120"/>
                </a:cubicBezTo>
                <a:cubicBezTo>
                  <a:pt x="4352" y="120"/>
                  <a:pt x="4327" y="120"/>
                  <a:pt x="4320" y="120"/>
                </a:cubicBezTo>
                <a:cubicBezTo>
                  <a:pt x="4312" y="120"/>
                  <a:pt x="4269" y="120"/>
                  <a:pt x="4260" y="120"/>
                </a:cubicBezTo>
                <a:cubicBezTo>
                  <a:pt x="4250" y="120"/>
                  <a:pt x="4219" y="120"/>
                  <a:pt x="4200" y="120"/>
                </a:cubicBezTo>
                <a:cubicBezTo>
                  <a:pt x="4180" y="120"/>
                  <a:pt x="4024" y="120"/>
                  <a:pt x="4000" y="120"/>
                </a:cubicBezTo>
                <a:cubicBezTo>
                  <a:pt x="3975" y="120"/>
                  <a:pt x="3911" y="120"/>
                  <a:pt x="3880" y="120"/>
                </a:cubicBezTo>
                <a:cubicBezTo>
                  <a:pt x="3848" y="120"/>
                  <a:pt x="3614" y="120"/>
                  <a:pt x="3580" y="120"/>
                </a:cubicBezTo>
                <a:cubicBezTo>
                  <a:pt x="3545" y="120"/>
                  <a:pt x="3444" y="120"/>
                  <a:pt x="3420" y="120"/>
                </a:cubicBezTo>
                <a:cubicBezTo>
                  <a:pt x="3395" y="120"/>
                  <a:pt x="3284" y="120"/>
                  <a:pt x="3260" y="120"/>
                </a:cubicBezTo>
                <a:cubicBezTo>
                  <a:pt x="3235" y="120"/>
                  <a:pt x="3134" y="120"/>
                  <a:pt x="3100" y="120"/>
                </a:cubicBezTo>
                <a:cubicBezTo>
                  <a:pt x="3065" y="120"/>
                  <a:pt x="2832" y="120"/>
                  <a:pt x="2800" y="120"/>
                </a:cubicBezTo>
                <a:cubicBezTo>
                  <a:pt x="2766" y="120"/>
                  <a:pt x="2685" y="120"/>
                  <a:pt x="2660" y="120"/>
                </a:cubicBezTo>
                <a:cubicBezTo>
                  <a:pt x="2634" y="120"/>
                  <a:pt x="2484" y="120"/>
                  <a:pt x="2460" y="120"/>
                </a:cubicBezTo>
                <a:cubicBezTo>
                  <a:pt x="2435" y="120"/>
                  <a:pt x="2365" y="120"/>
                  <a:pt x="2340" y="120"/>
                </a:cubicBezTo>
                <a:cubicBezTo>
                  <a:pt x="2314" y="120"/>
                  <a:pt x="2154" y="120"/>
                  <a:pt x="2120" y="120"/>
                </a:cubicBezTo>
                <a:cubicBezTo>
                  <a:pt x="2085" y="120"/>
                  <a:pt x="1908" y="120"/>
                  <a:pt x="1880" y="120"/>
                </a:cubicBezTo>
                <a:cubicBezTo>
                  <a:pt x="1851" y="120"/>
                  <a:pt x="1772" y="120"/>
                  <a:pt x="1740" y="120"/>
                </a:cubicBezTo>
                <a:cubicBezTo>
                  <a:pt x="1706" y="120"/>
                  <a:pt x="1477" y="120"/>
                  <a:pt x="1440" y="120"/>
                </a:cubicBezTo>
                <a:cubicBezTo>
                  <a:pt x="1402" y="120"/>
                  <a:pt x="1266" y="120"/>
                  <a:pt x="1240" y="120"/>
                </a:cubicBezTo>
                <a:cubicBezTo>
                  <a:pt x="1212" y="120"/>
                  <a:pt x="1104" y="120"/>
                  <a:pt x="1080" y="120"/>
                </a:cubicBezTo>
                <a:cubicBezTo>
                  <a:pt x="1055" y="120"/>
                  <a:pt x="951" y="120"/>
                  <a:pt x="920" y="120"/>
                </a:cubicBezTo>
                <a:cubicBezTo>
                  <a:pt x="888" y="120"/>
                  <a:pt x="685" y="120"/>
                  <a:pt x="660" y="120"/>
                </a:cubicBezTo>
                <a:cubicBezTo>
                  <a:pt x="634" y="120"/>
                  <a:pt x="593" y="120"/>
                  <a:pt x="580" y="120"/>
                </a:cubicBezTo>
                <a:cubicBezTo>
                  <a:pt x="566" y="120"/>
                  <a:pt x="493" y="120"/>
                  <a:pt x="480" y="120"/>
                </a:cubicBezTo>
                <a:cubicBezTo>
                  <a:pt x="466" y="120"/>
                  <a:pt x="407" y="120"/>
                  <a:pt x="400" y="120"/>
                </a:cubicBezTo>
                <a:cubicBezTo>
                  <a:pt x="392" y="120"/>
                  <a:pt x="382" y="120"/>
                  <a:pt x="380" y="120"/>
                </a:cubicBezTo>
                <a:cubicBezTo>
                  <a:pt x="376" y="120"/>
                  <a:pt x="364" y="120"/>
                  <a:pt x="360" y="120"/>
                </a:cubicBezTo>
                <a:cubicBezTo>
                  <a:pt x="355" y="120"/>
                  <a:pt x="324" y="120"/>
                  <a:pt x="320" y="120"/>
                </a:cubicBezTo>
                <a:cubicBezTo>
                  <a:pt x="315" y="120"/>
                  <a:pt x="302" y="120"/>
                  <a:pt x="300" y="120"/>
                </a:cubicBezTo>
                <a:cubicBezTo>
                  <a:pt x="296" y="120"/>
                  <a:pt x="282" y="120"/>
                  <a:pt x="280" y="120"/>
                </a:cubicBezTo>
                <a:cubicBezTo>
                  <a:pt x="276" y="120"/>
                  <a:pt x="276" y="120"/>
                  <a:pt x="260" y="120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70" name="textbox 1270"/>
          <p:cNvSpPr/>
          <p:nvPr/>
        </p:nvSpPr>
        <p:spPr>
          <a:xfrm>
            <a:off x="0" y="1769008"/>
            <a:ext cx="1306830" cy="1029969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8000"/>
              </a:lnSpc>
            </a:pPr>
            <a:endParaRPr lang="en-US" altLang="en-US" sz="100" dirty="0"/>
          </a:p>
          <a:p>
            <a:pPr marL="122555" algn="l" rtl="0" eaLnBrk="0">
              <a:lnSpc>
                <a:spcPct val="115000"/>
              </a:lnSpc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车辆违章管理</a:t>
            </a:r>
            <a:r>
              <a:rPr sz="14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车道智能切换</a:t>
            </a:r>
            <a:r>
              <a:rPr sz="14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一户多车管理</a:t>
            </a:r>
            <a:r>
              <a:rPr sz="14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车位智能管理</a:t>
            </a:r>
            <a:endParaRPr lang="en-US" altLang="en-US" sz="1400" dirty="0"/>
          </a:p>
        </p:txBody>
      </p:sp>
      <p:sp>
        <p:nvSpPr>
          <p:cNvPr id="1272" name="textbox 1272"/>
          <p:cNvSpPr/>
          <p:nvPr/>
        </p:nvSpPr>
        <p:spPr>
          <a:xfrm>
            <a:off x="6812781" y="5201636"/>
            <a:ext cx="1624964" cy="8591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algn="r" rtl="0" eaLnBrk="0">
              <a:lnSpc>
                <a:spcPct val="82000"/>
              </a:lnSpc>
            </a:pPr>
            <a:r>
              <a:rPr sz="14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STEP3：在地图上 ，</a:t>
            </a:r>
            <a:endParaRPr lang="en-US" altLang="en-US" sz="1400" dirty="0"/>
          </a:p>
          <a:p>
            <a:pPr marL="12700" indent="-635" algn="l" rtl="0" eaLnBrk="0">
              <a:lnSpc>
                <a:spcPct val="154000"/>
              </a:lnSpc>
              <a:spcBef>
                <a:spcPts val="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智能定位出人、车位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置；</a:t>
            </a:r>
            <a:endParaRPr lang="en-US" altLang="en-US" sz="1400" dirty="0"/>
          </a:p>
        </p:txBody>
      </p:sp>
      <p:sp>
        <p:nvSpPr>
          <p:cNvPr id="1274" name="textbox 1274"/>
          <p:cNvSpPr/>
          <p:nvPr/>
        </p:nvSpPr>
        <p:spPr>
          <a:xfrm>
            <a:off x="4298953" y="5200566"/>
            <a:ext cx="1604010" cy="5226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9050" algn="l" rtl="0" eaLnBrk="0">
              <a:lnSpc>
                <a:spcPct val="83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STEP2：输入</a:t>
            </a:r>
            <a:r>
              <a:rPr sz="1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车牌</a:t>
            </a:r>
            <a:r>
              <a:rPr sz="1400" b="1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</a:t>
            </a:r>
            <a:endParaRPr lang="en-US" altLang="en-US" sz="1400" dirty="0"/>
          </a:p>
          <a:p>
            <a:pPr marL="12700" algn="l" rtl="0" eaLnBrk="0">
              <a:lnSpc>
                <a:spcPts val="2525"/>
              </a:lnSpc>
            </a:pPr>
            <a:r>
              <a:rPr sz="1400" b="1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字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寻车；</a:t>
            </a:r>
            <a:endParaRPr lang="en-US" altLang="en-US" sz="1400" dirty="0"/>
          </a:p>
        </p:txBody>
      </p:sp>
      <p:sp>
        <p:nvSpPr>
          <p:cNvPr id="1276" name="textbox 1276"/>
          <p:cNvSpPr/>
          <p:nvPr/>
        </p:nvSpPr>
        <p:spPr>
          <a:xfrm>
            <a:off x="255270" y="425437"/>
            <a:ext cx="1542414" cy="356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可视化寻车</a:t>
            </a:r>
            <a:endParaRPr lang="en-US" altLang="en-US" sz="2300" dirty="0"/>
          </a:p>
        </p:txBody>
      </p:sp>
      <p:sp>
        <p:nvSpPr>
          <p:cNvPr id="1278" name="textbox 1278"/>
          <p:cNvSpPr/>
          <p:nvPr/>
        </p:nvSpPr>
        <p:spPr>
          <a:xfrm>
            <a:off x="0" y="974381"/>
            <a:ext cx="1306830" cy="241300"/>
          </a:xfrm>
          <a:prstGeom prst="rect">
            <a:avLst/>
          </a:prstGeom>
          <a:solidFill>
            <a:srgbClr val="ADADAD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255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车辆分类管理</a:t>
            </a:r>
            <a:endParaRPr lang="en-US" altLang="en-US" sz="1400" dirty="0"/>
          </a:p>
        </p:txBody>
      </p:sp>
      <p:sp>
        <p:nvSpPr>
          <p:cNvPr id="1280" name="textbox 1280"/>
          <p:cNvSpPr/>
          <p:nvPr/>
        </p:nvSpPr>
        <p:spPr>
          <a:xfrm>
            <a:off x="0" y="1237005"/>
            <a:ext cx="1306830" cy="241300"/>
          </a:xfrm>
          <a:prstGeom prst="rect">
            <a:avLst/>
          </a:prstGeom>
          <a:solidFill>
            <a:srgbClr val="A8A8A8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29781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停车诱导</a:t>
            </a:r>
            <a:endParaRPr lang="en-US" altLang="en-US" sz="1400" dirty="0"/>
          </a:p>
        </p:txBody>
      </p:sp>
      <p:sp>
        <p:nvSpPr>
          <p:cNvPr id="1282" name="textbox 1282"/>
          <p:cNvSpPr/>
          <p:nvPr/>
        </p:nvSpPr>
        <p:spPr>
          <a:xfrm>
            <a:off x="0" y="1502308"/>
            <a:ext cx="1306830" cy="2413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210820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可视化寻车</a:t>
            </a:r>
            <a:endParaRPr lang="en-US" altLang="en-US" sz="1400" dirty="0"/>
          </a:p>
        </p:txBody>
      </p:sp>
      <p:pic>
        <p:nvPicPr>
          <p:cNvPr id="1284" name="picture 12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  <p:sp>
        <p:nvSpPr>
          <p:cNvPr id="1286" name="path"/>
          <p:cNvSpPr/>
          <p:nvPr/>
        </p:nvSpPr>
        <p:spPr>
          <a:xfrm>
            <a:off x="8831580" y="2985516"/>
            <a:ext cx="257555" cy="309371"/>
          </a:xfrm>
          <a:custGeom>
            <a:avLst/>
            <a:gdLst/>
            <a:ahLst/>
            <a:cxnLst/>
            <a:rect l="0" t="0" r="0" b="0"/>
            <a:pathLst>
              <a:path w="405" h="487">
                <a:moveTo>
                  <a:pt x="0" y="122"/>
                </a:moveTo>
                <a:lnTo>
                  <a:pt x="203" y="122"/>
                </a:lnTo>
                <a:lnTo>
                  <a:pt x="203" y="0"/>
                </a:lnTo>
                <a:lnTo>
                  <a:pt x="405" y="242"/>
                </a:lnTo>
                <a:lnTo>
                  <a:pt x="203" y="487"/>
                </a:lnTo>
                <a:lnTo>
                  <a:pt x="203" y="364"/>
                </a:lnTo>
                <a:lnTo>
                  <a:pt x="0" y="364"/>
                </a:lnTo>
                <a:lnTo>
                  <a:pt x="0" y="122"/>
                </a:lnTo>
              </a:path>
            </a:pathLst>
          </a:custGeom>
          <a:solidFill>
            <a:srgbClr val="5B9BD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88" name="path"/>
          <p:cNvSpPr/>
          <p:nvPr/>
        </p:nvSpPr>
        <p:spPr>
          <a:xfrm>
            <a:off x="3662171" y="3095244"/>
            <a:ext cx="256032" cy="309371"/>
          </a:xfrm>
          <a:custGeom>
            <a:avLst/>
            <a:gdLst/>
            <a:ahLst/>
            <a:cxnLst/>
            <a:rect l="0" t="0" r="0" b="0"/>
            <a:pathLst>
              <a:path w="403" h="487">
                <a:moveTo>
                  <a:pt x="0" y="122"/>
                </a:moveTo>
                <a:lnTo>
                  <a:pt x="201" y="122"/>
                </a:lnTo>
                <a:lnTo>
                  <a:pt x="201" y="0"/>
                </a:lnTo>
                <a:lnTo>
                  <a:pt x="403" y="244"/>
                </a:lnTo>
                <a:lnTo>
                  <a:pt x="201" y="487"/>
                </a:lnTo>
                <a:lnTo>
                  <a:pt x="201" y="367"/>
                </a:lnTo>
                <a:lnTo>
                  <a:pt x="0" y="367"/>
                </a:lnTo>
                <a:lnTo>
                  <a:pt x="0" y="122"/>
                </a:lnTo>
              </a:path>
            </a:pathLst>
          </a:custGeom>
          <a:solidFill>
            <a:srgbClr val="5B9BD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90" name="path"/>
          <p:cNvSpPr/>
          <p:nvPr/>
        </p:nvSpPr>
        <p:spPr>
          <a:xfrm>
            <a:off x="6260591" y="3048000"/>
            <a:ext cx="256032" cy="309371"/>
          </a:xfrm>
          <a:custGeom>
            <a:avLst/>
            <a:gdLst/>
            <a:ahLst/>
            <a:cxnLst/>
            <a:rect l="0" t="0" r="0" b="0"/>
            <a:pathLst>
              <a:path w="403" h="487">
                <a:moveTo>
                  <a:pt x="0" y="122"/>
                </a:moveTo>
                <a:lnTo>
                  <a:pt x="201" y="122"/>
                </a:lnTo>
                <a:lnTo>
                  <a:pt x="201" y="0"/>
                </a:lnTo>
                <a:lnTo>
                  <a:pt x="403" y="244"/>
                </a:lnTo>
                <a:lnTo>
                  <a:pt x="201" y="487"/>
                </a:lnTo>
                <a:lnTo>
                  <a:pt x="201" y="364"/>
                </a:lnTo>
                <a:lnTo>
                  <a:pt x="0" y="364"/>
                </a:lnTo>
                <a:lnTo>
                  <a:pt x="0" y="122"/>
                </a:lnTo>
              </a:path>
            </a:pathLst>
          </a:custGeom>
          <a:solidFill>
            <a:srgbClr val="5B9BD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94" name="picture 12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1296" name="picture 12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97065" y="2982467"/>
            <a:ext cx="3443909" cy="2123300"/>
          </a:xfrm>
          <a:prstGeom prst="rect">
            <a:avLst/>
          </a:prstGeom>
        </p:spPr>
      </p:pic>
      <p:pic>
        <p:nvPicPr>
          <p:cNvPr id="1298" name="picture 12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452104" y="1254251"/>
            <a:ext cx="3153156" cy="2036064"/>
          </a:xfrm>
          <a:prstGeom prst="rect">
            <a:avLst/>
          </a:prstGeom>
        </p:spPr>
      </p:pic>
      <p:pic>
        <p:nvPicPr>
          <p:cNvPr id="1300" name="picture 13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452104" y="4093464"/>
            <a:ext cx="3153156" cy="2016251"/>
          </a:xfrm>
          <a:prstGeom prst="rect">
            <a:avLst/>
          </a:prstGeom>
        </p:spPr>
      </p:pic>
      <p:sp>
        <p:nvSpPr>
          <p:cNvPr id="1302" name="rect"/>
          <p:cNvSpPr/>
          <p:nvPr/>
        </p:nvSpPr>
        <p:spPr>
          <a:xfrm>
            <a:off x="5143500" y="4907279"/>
            <a:ext cx="2887980" cy="922020"/>
          </a:xfrm>
          <a:prstGeom prst="rect">
            <a:avLst/>
          </a:prstGeom>
          <a:solidFill>
            <a:srgbClr val="C0504D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04" name="textbox 1304"/>
          <p:cNvSpPr/>
          <p:nvPr/>
        </p:nvSpPr>
        <p:spPr>
          <a:xfrm>
            <a:off x="5143500" y="3293363"/>
            <a:ext cx="2888614" cy="868680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endParaRPr lang="en-US" altLang="en-US" sz="1000" dirty="0"/>
          </a:p>
          <a:p>
            <a:pPr algn="l" rtl="0" eaLnBrk="0">
              <a:lnSpc>
                <a:spcPct val="124000"/>
              </a:lnSpc>
            </a:pPr>
            <a:endParaRPr lang="en-US" altLang="en-US" sz="1000" dirty="0"/>
          </a:p>
          <a:p>
            <a:pPr algn="l" rtl="0" eaLnBrk="0">
              <a:lnSpc>
                <a:spcPct val="9000"/>
              </a:lnSpc>
            </a:pPr>
            <a:endParaRPr lang="en-US" altLang="en-US" sz="100" dirty="0"/>
          </a:p>
          <a:p>
            <a:pPr marL="94615" algn="l" rtl="0" eaLnBrk="0">
              <a:lnSpc>
                <a:spcPct val="96000"/>
              </a:lnSpc>
            </a:pPr>
            <a:r>
              <a:rPr sz="15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实时测速、</a:t>
            </a:r>
            <a:r>
              <a:rPr sz="1500" kern="0" spc="-2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区间测速；</a:t>
            </a:r>
            <a:endParaRPr lang="en-US" altLang="en-US" sz="1500" dirty="0"/>
          </a:p>
        </p:txBody>
      </p:sp>
      <p:sp>
        <p:nvSpPr>
          <p:cNvPr id="1306" name="textbox 1306"/>
          <p:cNvSpPr/>
          <p:nvPr/>
        </p:nvSpPr>
        <p:spPr>
          <a:xfrm>
            <a:off x="5123688" y="1610867"/>
            <a:ext cx="2927985" cy="833755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</a:pPr>
            <a:endParaRPr lang="en-US" altLang="en-US" sz="1000" dirty="0"/>
          </a:p>
          <a:p>
            <a:pPr algn="l" rtl="0" eaLnBrk="0">
              <a:lnSpc>
                <a:spcPct val="6000"/>
              </a:lnSpc>
            </a:pPr>
            <a:endParaRPr lang="en-US" altLang="en-US" sz="100" dirty="0"/>
          </a:p>
          <a:p>
            <a:pPr marL="452120" algn="l" rtl="0" eaLnBrk="0">
              <a:lnSpc>
                <a:spcPct val="88000"/>
              </a:lnSpc>
            </a:pPr>
            <a:r>
              <a:rPr sz="15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车牌识别、</a:t>
            </a:r>
            <a:r>
              <a:rPr sz="1500" kern="0" spc="-3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车型识别；</a:t>
            </a:r>
            <a:endParaRPr lang="en-US" altLang="en-US" sz="1500" dirty="0"/>
          </a:p>
          <a:p>
            <a:pPr marL="560070" algn="l" rtl="0" eaLnBrk="0">
              <a:lnSpc>
                <a:spcPts val="2880"/>
              </a:lnSpc>
            </a:pPr>
            <a:r>
              <a:rPr sz="1500" kern="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时间、</a:t>
            </a:r>
            <a:r>
              <a:rPr sz="1500" kern="0" spc="-3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地点、</a:t>
            </a:r>
            <a:r>
              <a:rPr sz="1500" kern="0" spc="-3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方向；</a:t>
            </a:r>
            <a:endParaRPr lang="en-US" altLang="en-US" sz="1500" dirty="0"/>
          </a:p>
        </p:txBody>
      </p:sp>
      <p:sp>
        <p:nvSpPr>
          <p:cNvPr id="1308" name="textbox 1308"/>
          <p:cNvSpPr/>
          <p:nvPr/>
        </p:nvSpPr>
        <p:spPr>
          <a:xfrm>
            <a:off x="5226494" y="4510373"/>
            <a:ext cx="2266314" cy="10356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478790" algn="l" rtl="0" eaLnBrk="0">
              <a:lnSpc>
                <a:spcPct val="91000"/>
              </a:lnSpc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车辆黑名单管理</a:t>
            </a:r>
            <a:endParaRPr lang="en-US" altLang="en-US" sz="2000" dirty="0"/>
          </a:p>
          <a:p>
            <a:pPr algn="l" rtl="0" eaLnBrk="0">
              <a:lnSpc>
                <a:spcPct val="149000"/>
              </a:lnSpc>
            </a:pPr>
            <a:endParaRPr lang="en-US" altLang="en-US" sz="1000" dirty="0"/>
          </a:p>
          <a:p>
            <a:pPr algn="l" rtl="0" eaLnBrk="0">
              <a:lnSpc>
                <a:spcPct val="150000"/>
              </a:lnSpc>
            </a:pPr>
            <a:endParaRPr lang="en-US" altLang="en-US" sz="1000" dirty="0"/>
          </a:p>
          <a:p>
            <a:pPr algn="l" rtl="0" eaLnBrk="0">
              <a:lnSpc>
                <a:spcPct val="125000"/>
              </a:lnSpc>
            </a:pPr>
            <a:endParaRPr lang="en-US" altLang="en-US" sz="300" dirty="0"/>
          </a:p>
          <a:p>
            <a:pPr marL="12700" algn="l" rtl="0" eaLnBrk="0">
              <a:lnSpc>
                <a:spcPct val="96000"/>
              </a:lnSpc>
              <a:spcBef>
                <a:spcPts val="5"/>
              </a:spcBef>
            </a:pPr>
            <a:r>
              <a:rPr sz="15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黑名单车辆管控、</a:t>
            </a:r>
            <a:r>
              <a:rPr sz="1500" kern="0" spc="-2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报警；</a:t>
            </a:r>
            <a:endParaRPr lang="en-US" altLang="en-US" sz="1500" dirty="0"/>
          </a:p>
        </p:txBody>
      </p:sp>
      <p:sp>
        <p:nvSpPr>
          <p:cNvPr id="1310" name="path"/>
          <p:cNvSpPr/>
          <p:nvPr/>
        </p:nvSpPr>
        <p:spPr>
          <a:xfrm>
            <a:off x="8679609" y="355173"/>
            <a:ext cx="3302840" cy="547360"/>
          </a:xfrm>
          <a:custGeom>
            <a:avLst/>
            <a:gdLst/>
            <a:ahLst/>
            <a:cxnLst/>
            <a:rect l="0" t="0" r="0" b="0"/>
            <a:pathLst>
              <a:path w="5201" h="861">
                <a:moveTo>
                  <a:pt x="561" y="140"/>
                </a:moveTo>
                <a:cubicBezTo>
                  <a:pt x="562" y="140"/>
                  <a:pt x="562" y="140"/>
                  <a:pt x="581" y="140"/>
                </a:cubicBezTo>
                <a:cubicBezTo>
                  <a:pt x="585" y="140"/>
                  <a:pt x="612" y="140"/>
                  <a:pt x="621" y="140"/>
                </a:cubicBezTo>
                <a:cubicBezTo>
                  <a:pt x="630" y="140"/>
                  <a:pt x="683" y="140"/>
                  <a:pt x="701" y="140"/>
                </a:cubicBezTo>
                <a:cubicBezTo>
                  <a:pt x="719" y="140"/>
                  <a:pt x="840" y="140"/>
                  <a:pt x="861" y="140"/>
                </a:cubicBezTo>
                <a:cubicBezTo>
                  <a:pt x="882" y="140"/>
                  <a:pt x="951" y="140"/>
                  <a:pt x="981" y="140"/>
                </a:cubicBezTo>
                <a:cubicBezTo>
                  <a:pt x="1011" y="140"/>
                  <a:pt x="1217" y="140"/>
                  <a:pt x="1261" y="140"/>
                </a:cubicBezTo>
                <a:cubicBezTo>
                  <a:pt x="1304" y="140"/>
                  <a:pt x="1510" y="140"/>
                  <a:pt x="1561" y="140"/>
                </a:cubicBezTo>
                <a:cubicBezTo>
                  <a:pt x="1612" y="140"/>
                  <a:pt x="1900" y="140"/>
                  <a:pt x="1941" y="140"/>
                </a:cubicBezTo>
                <a:cubicBezTo>
                  <a:pt x="1981" y="140"/>
                  <a:pt x="2077" y="140"/>
                  <a:pt x="2101" y="140"/>
                </a:cubicBezTo>
                <a:cubicBezTo>
                  <a:pt x="2125" y="140"/>
                  <a:pt x="2235" y="140"/>
                  <a:pt x="2261" y="140"/>
                </a:cubicBezTo>
                <a:cubicBezTo>
                  <a:pt x="2286" y="140"/>
                  <a:pt x="2405" y="140"/>
                  <a:pt x="2441" y="140"/>
                </a:cubicBezTo>
                <a:cubicBezTo>
                  <a:pt x="2477" y="140"/>
                  <a:pt x="2697" y="140"/>
                  <a:pt x="2741" y="140"/>
                </a:cubicBezTo>
                <a:cubicBezTo>
                  <a:pt x="2784" y="140"/>
                  <a:pt x="2982" y="140"/>
                  <a:pt x="3021" y="140"/>
                </a:cubicBezTo>
                <a:cubicBezTo>
                  <a:pt x="3060" y="140"/>
                  <a:pt x="3234" y="140"/>
                  <a:pt x="3261" y="140"/>
                </a:cubicBezTo>
                <a:cubicBezTo>
                  <a:pt x="3288" y="140"/>
                  <a:pt x="3354" y="140"/>
                  <a:pt x="3381" y="140"/>
                </a:cubicBezTo>
                <a:cubicBezTo>
                  <a:pt x="3408" y="140"/>
                  <a:pt x="3586" y="140"/>
                  <a:pt x="3621" y="140"/>
                </a:cubicBezTo>
                <a:cubicBezTo>
                  <a:pt x="3655" y="140"/>
                  <a:pt x="3820" y="140"/>
                  <a:pt x="3841" y="140"/>
                </a:cubicBezTo>
                <a:cubicBezTo>
                  <a:pt x="3862" y="140"/>
                  <a:pt x="3887" y="140"/>
                  <a:pt x="3901" y="140"/>
                </a:cubicBezTo>
                <a:cubicBezTo>
                  <a:pt x="3914" y="140"/>
                  <a:pt x="4006" y="140"/>
                  <a:pt x="4021" y="140"/>
                </a:cubicBezTo>
                <a:cubicBezTo>
                  <a:pt x="4036" y="140"/>
                  <a:pt x="4089" y="140"/>
                  <a:pt x="4101" y="140"/>
                </a:cubicBezTo>
                <a:cubicBezTo>
                  <a:pt x="4113" y="140"/>
                  <a:pt x="4172" y="140"/>
                  <a:pt x="4181" y="140"/>
                </a:cubicBezTo>
                <a:cubicBezTo>
                  <a:pt x="4190" y="140"/>
                  <a:pt x="4212" y="140"/>
                  <a:pt x="4221" y="140"/>
                </a:cubicBezTo>
                <a:cubicBezTo>
                  <a:pt x="4230" y="140"/>
                  <a:pt x="4290" y="140"/>
                  <a:pt x="4301" y="140"/>
                </a:cubicBezTo>
                <a:cubicBezTo>
                  <a:pt x="4311" y="140"/>
                  <a:pt x="4349" y="140"/>
                  <a:pt x="4361" y="140"/>
                </a:cubicBezTo>
                <a:cubicBezTo>
                  <a:pt x="4373" y="140"/>
                  <a:pt x="4452" y="140"/>
                  <a:pt x="4461" y="140"/>
                </a:cubicBezTo>
                <a:cubicBezTo>
                  <a:pt x="4470" y="140"/>
                  <a:pt x="4475" y="140"/>
                  <a:pt x="4481" y="140"/>
                </a:cubicBezTo>
                <a:cubicBezTo>
                  <a:pt x="4487" y="140"/>
                  <a:pt x="4532" y="140"/>
                  <a:pt x="4541" y="140"/>
                </a:cubicBezTo>
                <a:cubicBezTo>
                  <a:pt x="4550" y="140"/>
                  <a:pt x="4590" y="140"/>
                  <a:pt x="4601" y="140"/>
                </a:cubicBezTo>
                <a:cubicBezTo>
                  <a:pt x="4611" y="140"/>
                  <a:pt x="4672" y="140"/>
                  <a:pt x="4681" y="140"/>
                </a:cubicBezTo>
                <a:cubicBezTo>
                  <a:pt x="4690" y="140"/>
                  <a:pt x="4715" y="140"/>
                  <a:pt x="4721" y="140"/>
                </a:cubicBezTo>
                <a:cubicBezTo>
                  <a:pt x="4727" y="140"/>
                  <a:pt x="4753" y="140"/>
                  <a:pt x="4761" y="140"/>
                </a:cubicBezTo>
                <a:cubicBezTo>
                  <a:pt x="4768" y="140"/>
                  <a:pt x="4815" y="140"/>
                  <a:pt x="4821" y="140"/>
                </a:cubicBezTo>
                <a:cubicBezTo>
                  <a:pt x="4827" y="140"/>
                  <a:pt x="4839" y="139"/>
                  <a:pt x="4841" y="140"/>
                </a:cubicBezTo>
                <a:cubicBezTo>
                  <a:pt x="4842" y="142"/>
                  <a:pt x="4844" y="157"/>
                  <a:pt x="4841" y="160"/>
                </a:cubicBezTo>
                <a:cubicBezTo>
                  <a:pt x="4838" y="163"/>
                  <a:pt x="4810" y="177"/>
                  <a:pt x="4801" y="180"/>
                </a:cubicBezTo>
                <a:cubicBezTo>
                  <a:pt x="4792" y="183"/>
                  <a:pt x="4740" y="197"/>
                  <a:pt x="4721" y="200"/>
                </a:cubicBezTo>
                <a:cubicBezTo>
                  <a:pt x="4701" y="203"/>
                  <a:pt x="4566" y="216"/>
                  <a:pt x="4541" y="220"/>
                </a:cubicBezTo>
                <a:cubicBezTo>
                  <a:pt x="4515" y="225"/>
                  <a:pt x="4402" y="256"/>
                  <a:pt x="4381" y="260"/>
                </a:cubicBezTo>
                <a:cubicBezTo>
                  <a:pt x="4360" y="265"/>
                  <a:pt x="4286" y="277"/>
                  <a:pt x="4261" y="280"/>
                </a:cubicBezTo>
                <a:cubicBezTo>
                  <a:pt x="4235" y="283"/>
                  <a:pt x="4084" y="299"/>
                  <a:pt x="4041" y="300"/>
                </a:cubicBezTo>
                <a:cubicBezTo>
                  <a:pt x="3997" y="302"/>
                  <a:pt x="3739" y="300"/>
                  <a:pt x="3681" y="300"/>
                </a:cubicBezTo>
                <a:cubicBezTo>
                  <a:pt x="3622" y="300"/>
                  <a:pt x="3309" y="300"/>
                  <a:pt x="3261" y="300"/>
                </a:cubicBezTo>
                <a:cubicBezTo>
                  <a:pt x="3213" y="300"/>
                  <a:pt x="3075" y="300"/>
                  <a:pt x="3041" y="300"/>
                </a:cubicBezTo>
                <a:cubicBezTo>
                  <a:pt x="3006" y="300"/>
                  <a:pt x="2835" y="300"/>
                  <a:pt x="2801" y="300"/>
                </a:cubicBezTo>
                <a:cubicBezTo>
                  <a:pt x="2766" y="300"/>
                  <a:pt x="2627" y="300"/>
                  <a:pt x="2581" y="300"/>
                </a:cubicBezTo>
                <a:cubicBezTo>
                  <a:pt x="2534" y="300"/>
                  <a:pt x="2239" y="300"/>
                  <a:pt x="2181" y="300"/>
                </a:cubicBezTo>
                <a:cubicBezTo>
                  <a:pt x="2122" y="300"/>
                  <a:pt x="1844" y="300"/>
                  <a:pt x="1801" y="300"/>
                </a:cubicBezTo>
                <a:cubicBezTo>
                  <a:pt x="1757" y="300"/>
                  <a:pt x="1641" y="300"/>
                  <a:pt x="1601" y="300"/>
                </a:cubicBezTo>
                <a:cubicBezTo>
                  <a:pt x="1560" y="300"/>
                  <a:pt x="1310" y="300"/>
                  <a:pt x="1261" y="300"/>
                </a:cubicBezTo>
                <a:cubicBezTo>
                  <a:pt x="1211" y="300"/>
                  <a:pt x="984" y="300"/>
                  <a:pt x="941" y="300"/>
                </a:cubicBezTo>
                <a:cubicBezTo>
                  <a:pt x="897" y="300"/>
                  <a:pt x="711" y="300"/>
                  <a:pt x="681" y="300"/>
                </a:cubicBezTo>
                <a:cubicBezTo>
                  <a:pt x="651" y="300"/>
                  <a:pt x="566" y="300"/>
                  <a:pt x="541" y="300"/>
                </a:cubicBezTo>
                <a:cubicBezTo>
                  <a:pt x="515" y="300"/>
                  <a:pt x="363" y="300"/>
                  <a:pt x="341" y="300"/>
                </a:cubicBezTo>
                <a:cubicBezTo>
                  <a:pt x="318" y="300"/>
                  <a:pt x="251" y="300"/>
                  <a:pt x="241" y="300"/>
                </a:cubicBezTo>
                <a:cubicBezTo>
                  <a:pt x="230" y="300"/>
                  <a:pt x="205" y="300"/>
                  <a:pt x="201" y="300"/>
                </a:cubicBezTo>
                <a:cubicBezTo>
                  <a:pt x="196" y="300"/>
                  <a:pt x="184" y="300"/>
                  <a:pt x="181" y="300"/>
                </a:cubicBezTo>
                <a:cubicBezTo>
                  <a:pt x="178" y="300"/>
                  <a:pt x="161" y="300"/>
                  <a:pt x="161" y="300"/>
                </a:cubicBezTo>
                <a:cubicBezTo>
                  <a:pt x="161" y="300"/>
                  <a:pt x="176" y="300"/>
                  <a:pt x="181" y="300"/>
                </a:cubicBezTo>
                <a:cubicBezTo>
                  <a:pt x="185" y="300"/>
                  <a:pt x="216" y="300"/>
                  <a:pt x="221" y="300"/>
                </a:cubicBezTo>
                <a:cubicBezTo>
                  <a:pt x="225" y="300"/>
                  <a:pt x="233" y="300"/>
                  <a:pt x="241" y="300"/>
                </a:cubicBezTo>
                <a:cubicBezTo>
                  <a:pt x="248" y="300"/>
                  <a:pt x="304" y="300"/>
                  <a:pt x="321" y="300"/>
                </a:cubicBezTo>
                <a:cubicBezTo>
                  <a:pt x="337" y="300"/>
                  <a:pt x="443" y="299"/>
                  <a:pt x="461" y="300"/>
                </a:cubicBezTo>
                <a:cubicBezTo>
                  <a:pt x="479" y="302"/>
                  <a:pt x="537" y="317"/>
                  <a:pt x="561" y="320"/>
                </a:cubicBezTo>
                <a:cubicBezTo>
                  <a:pt x="585" y="323"/>
                  <a:pt x="742" y="336"/>
                  <a:pt x="781" y="340"/>
                </a:cubicBezTo>
                <a:cubicBezTo>
                  <a:pt x="820" y="345"/>
                  <a:pt x="1028" y="373"/>
                  <a:pt x="1081" y="380"/>
                </a:cubicBezTo>
                <a:cubicBezTo>
                  <a:pt x="1133" y="388"/>
                  <a:pt x="1434" y="434"/>
                  <a:pt x="1481" y="440"/>
                </a:cubicBezTo>
                <a:cubicBezTo>
                  <a:pt x="1527" y="446"/>
                  <a:pt x="1654" y="457"/>
                  <a:pt x="1701" y="460"/>
                </a:cubicBezTo>
                <a:cubicBezTo>
                  <a:pt x="1747" y="463"/>
                  <a:pt x="2041" y="479"/>
                  <a:pt x="2101" y="480"/>
                </a:cubicBezTo>
                <a:cubicBezTo>
                  <a:pt x="2161" y="482"/>
                  <a:pt x="2448" y="480"/>
                  <a:pt x="2501" y="480"/>
                </a:cubicBezTo>
                <a:cubicBezTo>
                  <a:pt x="2553" y="480"/>
                  <a:pt x="2760" y="480"/>
                  <a:pt x="2801" y="480"/>
                </a:cubicBezTo>
                <a:cubicBezTo>
                  <a:pt x="2841" y="480"/>
                  <a:pt x="3003" y="477"/>
                  <a:pt x="3041" y="480"/>
                </a:cubicBezTo>
                <a:cubicBezTo>
                  <a:pt x="3078" y="483"/>
                  <a:pt x="3275" y="516"/>
                  <a:pt x="3301" y="520"/>
                </a:cubicBezTo>
                <a:cubicBezTo>
                  <a:pt x="3326" y="525"/>
                  <a:pt x="3363" y="537"/>
                  <a:pt x="3381" y="540"/>
                </a:cubicBezTo>
                <a:cubicBezTo>
                  <a:pt x="3399" y="543"/>
                  <a:pt x="3523" y="557"/>
                  <a:pt x="3541" y="560"/>
                </a:cubicBezTo>
                <a:cubicBezTo>
                  <a:pt x="3559" y="563"/>
                  <a:pt x="3603" y="579"/>
                  <a:pt x="3621" y="580"/>
                </a:cubicBezTo>
                <a:cubicBezTo>
                  <a:pt x="3639" y="582"/>
                  <a:pt x="3764" y="580"/>
                  <a:pt x="3781" y="580"/>
                </a:cubicBezTo>
                <a:cubicBezTo>
                  <a:pt x="3797" y="580"/>
                  <a:pt x="3826" y="580"/>
                  <a:pt x="3841" y="580"/>
                </a:cubicBezTo>
                <a:cubicBezTo>
                  <a:pt x="3856" y="580"/>
                  <a:pt x="3958" y="580"/>
                  <a:pt x="3981" y="580"/>
                </a:cubicBezTo>
                <a:cubicBezTo>
                  <a:pt x="4003" y="580"/>
                  <a:pt x="4123" y="580"/>
                  <a:pt x="4141" y="580"/>
                </a:cubicBezTo>
                <a:cubicBezTo>
                  <a:pt x="4159" y="580"/>
                  <a:pt x="4207" y="580"/>
                  <a:pt x="4221" y="580"/>
                </a:cubicBezTo>
                <a:cubicBezTo>
                  <a:pt x="4234" y="580"/>
                  <a:pt x="4307" y="580"/>
                  <a:pt x="4321" y="580"/>
                </a:cubicBezTo>
                <a:cubicBezTo>
                  <a:pt x="4334" y="580"/>
                  <a:pt x="4392" y="580"/>
                  <a:pt x="4401" y="580"/>
                </a:cubicBezTo>
                <a:cubicBezTo>
                  <a:pt x="4410" y="580"/>
                  <a:pt x="4435" y="582"/>
                  <a:pt x="4441" y="580"/>
                </a:cubicBezTo>
                <a:cubicBezTo>
                  <a:pt x="4447" y="579"/>
                  <a:pt x="4475" y="562"/>
                  <a:pt x="4481" y="560"/>
                </a:cubicBezTo>
                <a:cubicBezTo>
                  <a:pt x="4487" y="559"/>
                  <a:pt x="4515" y="560"/>
                  <a:pt x="4521" y="560"/>
                </a:cubicBezTo>
                <a:cubicBezTo>
                  <a:pt x="4527" y="560"/>
                  <a:pt x="4556" y="560"/>
                  <a:pt x="4561" y="560"/>
                </a:cubicBezTo>
                <a:cubicBezTo>
                  <a:pt x="4565" y="560"/>
                  <a:pt x="4576" y="560"/>
                  <a:pt x="4581" y="560"/>
                </a:cubicBezTo>
                <a:cubicBezTo>
                  <a:pt x="4585" y="560"/>
                  <a:pt x="4612" y="563"/>
                  <a:pt x="4621" y="560"/>
                </a:cubicBezTo>
                <a:cubicBezTo>
                  <a:pt x="4630" y="557"/>
                  <a:pt x="4693" y="523"/>
                  <a:pt x="4701" y="520"/>
                </a:cubicBezTo>
                <a:cubicBezTo>
                  <a:pt x="4708" y="517"/>
                  <a:pt x="4718" y="520"/>
                  <a:pt x="4721" y="520"/>
                </a:cubicBezTo>
                <a:cubicBezTo>
                  <a:pt x="4724" y="520"/>
                  <a:pt x="4738" y="520"/>
                  <a:pt x="4741" y="520"/>
                </a:cubicBezTo>
                <a:cubicBezTo>
                  <a:pt x="4744" y="520"/>
                  <a:pt x="4758" y="520"/>
                  <a:pt x="4761" y="520"/>
                </a:cubicBezTo>
                <a:cubicBezTo>
                  <a:pt x="4764" y="520"/>
                  <a:pt x="4778" y="520"/>
                  <a:pt x="4781" y="520"/>
                </a:cubicBezTo>
                <a:cubicBezTo>
                  <a:pt x="4784" y="520"/>
                  <a:pt x="4798" y="522"/>
                  <a:pt x="4801" y="520"/>
                </a:cubicBezTo>
                <a:cubicBezTo>
                  <a:pt x="4804" y="519"/>
                  <a:pt x="4819" y="503"/>
                  <a:pt x="4821" y="500"/>
                </a:cubicBezTo>
                <a:cubicBezTo>
                  <a:pt x="4822" y="497"/>
                  <a:pt x="4822" y="483"/>
                  <a:pt x="4821" y="480"/>
                </a:cubicBezTo>
                <a:cubicBezTo>
                  <a:pt x="4819" y="477"/>
                  <a:pt x="4804" y="463"/>
                  <a:pt x="4801" y="460"/>
                </a:cubicBezTo>
                <a:cubicBezTo>
                  <a:pt x="4798" y="457"/>
                  <a:pt x="4787" y="442"/>
                  <a:pt x="4781" y="440"/>
                </a:cubicBezTo>
                <a:cubicBezTo>
                  <a:pt x="4775" y="439"/>
                  <a:pt x="4733" y="443"/>
                  <a:pt x="4721" y="440"/>
                </a:cubicBezTo>
                <a:cubicBezTo>
                  <a:pt x="4709" y="437"/>
                  <a:pt x="4633" y="405"/>
                  <a:pt x="4621" y="400"/>
                </a:cubicBezTo>
                <a:cubicBezTo>
                  <a:pt x="4609" y="396"/>
                  <a:pt x="4571" y="382"/>
                  <a:pt x="4561" y="380"/>
                </a:cubicBezTo>
                <a:cubicBezTo>
                  <a:pt x="4550" y="379"/>
                  <a:pt x="4493" y="383"/>
                  <a:pt x="4481" y="380"/>
                </a:cubicBezTo>
                <a:cubicBezTo>
                  <a:pt x="4469" y="377"/>
                  <a:pt x="4410" y="343"/>
                  <a:pt x="4401" y="340"/>
                </a:cubicBezTo>
                <a:cubicBezTo>
                  <a:pt x="4392" y="337"/>
                  <a:pt x="4367" y="340"/>
                  <a:pt x="4361" y="340"/>
                </a:cubicBezTo>
                <a:cubicBezTo>
                  <a:pt x="4355" y="340"/>
                  <a:pt x="4331" y="342"/>
                  <a:pt x="4321" y="340"/>
                </a:cubicBezTo>
                <a:cubicBezTo>
                  <a:pt x="4310" y="339"/>
                  <a:pt x="4233" y="322"/>
                  <a:pt x="4221" y="320"/>
                </a:cubicBezTo>
                <a:cubicBezTo>
                  <a:pt x="4209" y="319"/>
                  <a:pt x="4170" y="320"/>
                  <a:pt x="4161" y="320"/>
                </a:cubicBezTo>
                <a:cubicBezTo>
                  <a:pt x="4152" y="320"/>
                  <a:pt x="4111" y="320"/>
                  <a:pt x="4101" y="320"/>
                </a:cubicBezTo>
                <a:cubicBezTo>
                  <a:pt x="4090" y="320"/>
                  <a:pt x="4034" y="320"/>
                  <a:pt x="4021" y="320"/>
                </a:cubicBezTo>
                <a:cubicBezTo>
                  <a:pt x="4007" y="320"/>
                  <a:pt x="3934" y="320"/>
                  <a:pt x="3921" y="320"/>
                </a:cubicBezTo>
                <a:cubicBezTo>
                  <a:pt x="3907" y="320"/>
                  <a:pt x="3851" y="320"/>
                  <a:pt x="3841" y="320"/>
                </a:cubicBezTo>
                <a:cubicBezTo>
                  <a:pt x="3830" y="320"/>
                  <a:pt x="3791" y="320"/>
                  <a:pt x="3781" y="320"/>
                </a:cubicBezTo>
                <a:cubicBezTo>
                  <a:pt x="3770" y="320"/>
                  <a:pt x="3720" y="320"/>
                  <a:pt x="3701" y="320"/>
                </a:cubicBezTo>
                <a:cubicBezTo>
                  <a:pt x="3681" y="320"/>
                  <a:pt x="3549" y="319"/>
                  <a:pt x="3521" y="320"/>
                </a:cubicBezTo>
                <a:cubicBezTo>
                  <a:pt x="3492" y="322"/>
                  <a:pt x="3343" y="337"/>
                  <a:pt x="3321" y="340"/>
                </a:cubicBezTo>
                <a:cubicBezTo>
                  <a:pt x="3298" y="343"/>
                  <a:pt x="3242" y="356"/>
                  <a:pt x="3221" y="360"/>
                </a:cubicBezTo>
                <a:cubicBezTo>
                  <a:pt x="3200" y="365"/>
                  <a:pt x="3066" y="396"/>
                  <a:pt x="3041" y="400"/>
                </a:cubicBezTo>
                <a:cubicBezTo>
                  <a:pt x="3015" y="405"/>
                  <a:pt x="2908" y="416"/>
                  <a:pt x="2881" y="420"/>
                </a:cubicBezTo>
                <a:cubicBezTo>
                  <a:pt x="2854" y="425"/>
                  <a:pt x="2703" y="456"/>
                  <a:pt x="2681" y="460"/>
                </a:cubicBezTo>
                <a:cubicBezTo>
                  <a:pt x="2658" y="465"/>
                  <a:pt x="2599" y="477"/>
                  <a:pt x="2581" y="480"/>
                </a:cubicBezTo>
                <a:cubicBezTo>
                  <a:pt x="2563" y="483"/>
                  <a:pt x="2463" y="496"/>
                  <a:pt x="2441" y="500"/>
                </a:cubicBezTo>
                <a:cubicBezTo>
                  <a:pt x="2418" y="505"/>
                  <a:pt x="2297" y="536"/>
                  <a:pt x="2281" y="540"/>
                </a:cubicBezTo>
                <a:cubicBezTo>
                  <a:pt x="2264" y="545"/>
                  <a:pt x="2230" y="557"/>
                  <a:pt x="2221" y="560"/>
                </a:cubicBezTo>
                <a:cubicBezTo>
                  <a:pt x="2212" y="563"/>
                  <a:pt x="2173" y="577"/>
                  <a:pt x="2161" y="580"/>
                </a:cubicBezTo>
                <a:cubicBezTo>
                  <a:pt x="2149" y="583"/>
                  <a:pt x="2079" y="597"/>
                  <a:pt x="2061" y="600"/>
                </a:cubicBezTo>
                <a:cubicBezTo>
                  <a:pt x="2043" y="603"/>
                  <a:pt x="1940" y="616"/>
                  <a:pt x="1921" y="620"/>
                </a:cubicBezTo>
                <a:cubicBezTo>
                  <a:pt x="1901" y="625"/>
                  <a:pt x="1814" y="657"/>
                  <a:pt x="1801" y="660"/>
                </a:cubicBezTo>
                <a:cubicBezTo>
                  <a:pt x="1787" y="663"/>
                  <a:pt x="1750" y="660"/>
                  <a:pt x="1741" y="660"/>
                </a:cubicBezTo>
                <a:cubicBezTo>
                  <a:pt x="1732" y="660"/>
                  <a:pt x="1691" y="660"/>
                  <a:pt x="1681" y="660"/>
                </a:cubicBezTo>
                <a:cubicBezTo>
                  <a:pt x="1670" y="660"/>
                  <a:pt x="1608" y="660"/>
                  <a:pt x="1601" y="660"/>
                </a:cubicBezTo>
                <a:cubicBezTo>
                  <a:pt x="1593" y="660"/>
                  <a:pt x="1585" y="660"/>
                  <a:pt x="1581" y="660"/>
                </a:cubicBezTo>
                <a:cubicBezTo>
                  <a:pt x="1576" y="660"/>
                  <a:pt x="1547" y="660"/>
                  <a:pt x="1541" y="660"/>
                </a:cubicBezTo>
                <a:cubicBezTo>
                  <a:pt x="1535" y="660"/>
                  <a:pt x="1508" y="660"/>
                  <a:pt x="1501" y="660"/>
                </a:cubicBezTo>
                <a:cubicBezTo>
                  <a:pt x="1493" y="660"/>
                  <a:pt x="1448" y="660"/>
                  <a:pt x="1441" y="660"/>
                </a:cubicBezTo>
                <a:cubicBezTo>
                  <a:pt x="1433" y="660"/>
                  <a:pt x="1413" y="660"/>
                  <a:pt x="1401" y="660"/>
                </a:cubicBezTo>
                <a:cubicBezTo>
                  <a:pt x="1389" y="660"/>
                  <a:pt x="1297" y="660"/>
                  <a:pt x="1281" y="660"/>
                </a:cubicBezTo>
                <a:cubicBezTo>
                  <a:pt x="1264" y="660"/>
                  <a:pt x="1194" y="660"/>
                  <a:pt x="1181" y="660"/>
                </a:cubicBezTo>
                <a:cubicBezTo>
                  <a:pt x="1167" y="660"/>
                  <a:pt x="1111" y="660"/>
                  <a:pt x="1101" y="660"/>
                </a:cubicBezTo>
                <a:cubicBezTo>
                  <a:pt x="1090" y="660"/>
                  <a:pt x="1053" y="660"/>
                  <a:pt x="1041" y="660"/>
                </a:cubicBezTo>
                <a:cubicBezTo>
                  <a:pt x="1029" y="660"/>
                  <a:pt x="956" y="660"/>
                  <a:pt x="941" y="660"/>
                </a:cubicBezTo>
                <a:cubicBezTo>
                  <a:pt x="926" y="660"/>
                  <a:pt x="853" y="660"/>
                  <a:pt x="841" y="660"/>
                </a:cubicBezTo>
                <a:cubicBezTo>
                  <a:pt x="829" y="660"/>
                  <a:pt x="790" y="660"/>
                  <a:pt x="781" y="660"/>
                </a:cubicBezTo>
                <a:cubicBezTo>
                  <a:pt x="772" y="660"/>
                  <a:pt x="728" y="660"/>
                  <a:pt x="721" y="660"/>
                </a:cubicBezTo>
                <a:cubicBezTo>
                  <a:pt x="713" y="660"/>
                  <a:pt x="687" y="660"/>
                  <a:pt x="681" y="660"/>
                </a:cubicBezTo>
                <a:cubicBezTo>
                  <a:pt x="675" y="660"/>
                  <a:pt x="645" y="660"/>
                  <a:pt x="641" y="660"/>
                </a:cubicBezTo>
                <a:cubicBezTo>
                  <a:pt x="636" y="660"/>
                  <a:pt x="624" y="660"/>
                  <a:pt x="621" y="660"/>
                </a:cubicBezTo>
                <a:cubicBezTo>
                  <a:pt x="618" y="660"/>
                  <a:pt x="601" y="662"/>
                  <a:pt x="601" y="660"/>
                </a:cubicBezTo>
                <a:cubicBezTo>
                  <a:pt x="601" y="659"/>
                  <a:pt x="616" y="677"/>
                  <a:pt x="621" y="680"/>
                </a:cubicBezTo>
                <a:cubicBezTo>
                  <a:pt x="625" y="683"/>
                  <a:pt x="656" y="699"/>
                  <a:pt x="661" y="700"/>
                </a:cubicBezTo>
                <a:cubicBezTo>
                  <a:pt x="665" y="702"/>
                  <a:pt x="673" y="700"/>
                  <a:pt x="681" y="700"/>
                </a:cubicBezTo>
                <a:cubicBezTo>
                  <a:pt x="688" y="700"/>
                  <a:pt x="749" y="700"/>
                  <a:pt x="761" y="700"/>
                </a:cubicBezTo>
                <a:cubicBezTo>
                  <a:pt x="773" y="700"/>
                  <a:pt x="830" y="700"/>
                  <a:pt x="841" y="700"/>
                </a:cubicBezTo>
                <a:cubicBezTo>
                  <a:pt x="851" y="700"/>
                  <a:pt x="886" y="700"/>
                  <a:pt x="901" y="700"/>
                </a:cubicBezTo>
                <a:cubicBezTo>
                  <a:pt x="916" y="700"/>
                  <a:pt x="1011" y="700"/>
                  <a:pt x="1041" y="700"/>
                </a:cubicBezTo>
                <a:cubicBezTo>
                  <a:pt x="1071" y="700"/>
                  <a:pt x="1256" y="697"/>
                  <a:pt x="1301" y="700"/>
                </a:cubicBezTo>
                <a:cubicBezTo>
                  <a:pt x="1346" y="703"/>
                  <a:pt x="1606" y="737"/>
                  <a:pt x="1641" y="740"/>
                </a:cubicBezTo>
                <a:cubicBezTo>
                  <a:pt x="1675" y="743"/>
                  <a:pt x="1725" y="740"/>
                  <a:pt x="1761" y="740"/>
                </a:cubicBezTo>
                <a:cubicBezTo>
                  <a:pt x="1797" y="740"/>
                  <a:pt x="2071" y="740"/>
                  <a:pt x="2121" y="740"/>
                </a:cubicBezTo>
                <a:cubicBezTo>
                  <a:pt x="2170" y="740"/>
                  <a:pt x="2389" y="740"/>
                  <a:pt x="2421" y="740"/>
                </a:cubicBezTo>
                <a:cubicBezTo>
                  <a:pt x="2452" y="740"/>
                  <a:pt x="2514" y="740"/>
                  <a:pt x="2541" y="740"/>
                </a:cubicBezTo>
                <a:cubicBezTo>
                  <a:pt x="2568" y="740"/>
                  <a:pt x="2746" y="740"/>
                  <a:pt x="2781" y="740"/>
                </a:cubicBezTo>
                <a:cubicBezTo>
                  <a:pt x="2815" y="740"/>
                  <a:pt x="2977" y="740"/>
                  <a:pt x="3001" y="740"/>
                </a:cubicBezTo>
                <a:cubicBezTo>
                  <a:pt x="3025" y="740"/>
                  <a:pt x="3087" y="740"/>
                  <a:pt x="3101" y="740"/>
                </a:cubicBezTo>
                <a:cubicBezTo>
                  <a:pt x="3114" y="740"/>
                  <a:pt x="3169" y="740"/>
                  <a:pt x="3181" y="740"/>
                </a:cubicBezTo>
                <a:cubicBezTo>
                  <a:pt x="3193" y="740"/>
                  <a:pt x="3249" y="740"/>
                  <a:pt x="3261" y="740"/>
                </a:cubicBezTo>
                <a:cubicBezTo>
                  <a:pt x="3273" y="740"/>
                  <a:pt x="3330" y="740"/>
                  <a:pt x="3341" y="740"/>
                </a:cubicBezTo>
                <a:cubicBezTo>
                  <a:pt x="3351" y="740"/>
                  <a:pt x="3395" y="740"/>
                  <a:pt x="3401" y="740"/>
                </a:cubicBezTo>
                <a:cubicBezTo>
                  <a:pt x="3407" y="740"/>
                  <a:pt x="3418" y="740"/>
                  <a:pt x="3421" y="740"/>
                </a:cubicBezTo>
                <a:cubicBezTo>
                  <a:pt x="3424" y="740"/>
                  <a:pt x="3438" y="740"/>
                  <a:pt x="3441" y="740"/>
                </a:cubicBezTo>
                <a:cubicBezTo>
                  <a:pt x="3444" y="740"/>
                  <a:pt x="3458" y="740"/>
                  <a:pt x="3461" y="740"/>
                </a:cubicBezTo>
                <a:cubicBezTo>
                  <a:pt x="3464" y="740"/>
                  <a:pt x="3476" y="740"/>
                  <a:pt x="3481" y="740"/>
                </a:cubicBezTo>
                <a:cubicBezTo>
                  <a:pt x="3485" y="740"/>
                  <a:pt x="3516" y="740"/>
                  <a:pt x="3521" y="740"/>
                </a:cubicBezTo>
                <a:cubicBezTo>
                  <a:pt x="3525" y="740"/>
                  <a:pt x="3538" y="740"/>
                  <a:pt x="3541" y="740"/>
                </a:cubicBezTo>
                <a:cubicBezTo>
                  <a:pt x="3544" y="740"/>
                  <a:pt x="3558" y="740"/>
                  <a:pt x="3561" y="740"/>
                </a:cubicBezTo>
                <a:cubicBezTo>
                  <a:pt x="3564" y="740"/>
                  <a:pt x="3576" y="740"/>
                  <a:pt x="3581" y="740"/>
                </a:cubicBezTo>
                <a:cubicBezTo>
                  <a:pt x="3585" y="740"/>
                  <a:pt x="3616" y="740"/>
                  <a:pt x="3621" y="740"/>
                </a:cubicBezTo>
                <a:cubicBezTo>
                  <a:pt x="3625" y="740"/>
                  <a:pt x="3638" y="740"/>
                  <a:pt x="3641" y="740"/>
                </a:cubicBezTo>
                <a:cubicBezTo>
                  <a:pt x="3644" y="740"/>
                  <a:pt x="3656" y="740"/>
                  <a:pt x="3661" y="740"/>
                </a:cubicBezTo>
                <a:cubicBezTo>
                  <a:pt x="3665" y="740"/>
                  <a:pt x="3696" y="742"/>
                  <a:pt x="3701" y="740"/>
                </a:cubicBezTo>
                <a:cubicBezTo>
                  <a:pt x="3705" y="739"/>
                  <a:pt x="3719" y="725"/>
                  <a:pt x="3721" y="720"/>
                </a:cubicBezTo>
                <a:cubicBezTo>
                  <a:pt x="3722" y="716"/>
                  <a:pt x="3722" y="683"/>
                  <a:pt x="3721" y="680"/>
                </a:cubicBezTo>
                <a:cubicBezTo>
                  <a:pt x="3719" y="677"/>
                  <a:pt x="3704" y="680"/>
                  <a:pt x="3701" y="680"/>
                </a:cubicBezTo>
                <a:cubicBezTo>
                  <a:pt x="3698" y="680"/>
                  <a:pt x="3685" y="682"/>
                  <a:pt x="3681" y="680"/>
                </a:cubicBezTo>
                <a:cubicBezTo>
                  <a:pt x="3676" y="679"/>
                  <a:pt x="3650" y="663"/>
                  <a:pt x="3641" y="660"/>
                </a:cubicBezTo>
                <a:cubicBezTo>
                  <a:pt x="3632" y="657"/>
                  <a:pt x="3573" y="643"/>
                  <a:pt x="3561" y="640"/>
                </a:cubicBezTo>
                <a:cubicBezTo>
                  <a:pt x="3549" y="637"/>
                  <a:pt x="3491" y="623"/>
                  <a:pt x="3481" y="620"/>
                </a:cubicBezTo>
                <a:cubicBezTo>
                  <a:pt x="3470" y="617"/>
                  <a:pt x="3434" y="603"/>
                  <a:pt x="3421" y="600"/>
                </a:cubicBezTo>
                <a:cubicBezTo>
                  <a:pt x="3407" y="597"/>
                  <a:pt x="3320" y="583"/>
                  <a:pt x="3301" y="580"/>
                </a:cubicBezTo>
                <a:cubicBezTo>
                  <a:pt x="3281" y="577"/>
                  <a:pt x="3176" y="562"/>
                  <a:pt x="3161" y="560"/>
                </a:cubicBezTo>
                <a:cubicBezTo>
                  <a:pt x="3146" y="559"/>
                  <a:pt x="3110" y="560"/>
                  <a:pt x="3101" y="560"/>
                </a:cubicBezTo>
                <a:cubicBezTo>
                  <a:pt x="3092" y="560"/>
                  <a:pt x="3051" y="560"/>
                  <a:pt x="3041" y="560"/>
                </a:cubicBezTo>
                <a:cubicBezTo>
                  <a:pt x="3030" y="560"/>
                  <a:pt x="2980" y="562"/>
                  <a:pt x="2961" y="560"/>
                </a:cubicBezTo>
                <a:cubicBezTo>
                  <a:pt x="2941" y="559"/>
                  <a:pt x="2805" y="542"/>
                  <a:pt x="2781" y="540"/>
                </a:cubicBezTo>
                <a:cubicBezTo>
                  <a:pt x="2757" y="539"/>
                  <a:pt x="2656" y="540"/>
                  <a:pt x="2641" y="540"/>
                </a:cubicBezTo>
                <a:cubicBezTo>
                  <a:pt x="2626" y="540"/>
                  <a:pt x="2590" y="540"/>
                  <a:pt x="2581" y="540"/>
                </a:cubicBezTo>
                <a:cubicBezTo>
                  <a:pt x="2572" y="540"/>
                  <a:pt x="2530" y="540"/>
                  <a:pt x="2521" y="540"/>
                </a:cubicBezTo>
                <a:cubicBezTo>
                  <a:pt x="2512" y="540"/>
                  <a:pt x="2473" y="540"/>
                  <a:pt x="2461" y="540"/>
                </a:cubicBezTo>
                <a:cubicBezTo>
                  <a:pt x="2449" y="540"/>
                  <a:pt x="2374" y="540"/>
                  <a:pt x="2361" y="540"/>
                </a:cubicBezTo>
                <a:cubicBezTo>
                  <a:pt x="2347" y="540"/>
                  <a:pt x="2291" y="540"/>
                  <a:pt x="2281" y="540"/>
                </a:cubicBezTo>
                <a:cubicBezTo>
                  <a:pt x="2270" y="540"/>
                  <a:pt x="2234" y="540"/>
                  <a:pt x="2221" y="540"/>
                </a:cubicBezTo>
                <a:cubicBezTo>
                  <a:pt x="2207" y="540"/>
                  <a:pt x="2123" y="540"/>
                  <a:pt x="2101" y="540"/>
                </a:cubicBezTo>
                <a:cubicBezTo>
                  <a:pt x="2078" y="540"/>
                  <a:pt x="1948" y="540"/>
                  <a:pt x="1921" y="540"/>
                </a:cubicBezTo>
                <a:cubicBezTo>
                  <a:pt x="1894" y="540"/>
                  <a:pt x="1762" y="540"/>
                  <a:pt x="1741" y="540"/>
                </a:cubicBezTo>
                <a:cubicBezTo>
                  <a:pt x="1720" y="540"/>
                  <a:pt x="1660" y="540"/>
                  <a:pt x="1641" y="540"/>
                </a:cubicBezTo>
                <a:cubicBezTo>
                  <a:pt x="1621" y="540"/>
                  <a:pt x="1503" y="540"/>
                  <a:pt x="1481" y="540"/>
                </a:cubicBezTo>
                <a:cubicBezTo>
                  <a:pt x="1458" y="540"/>
                  <a:pt x="1356" y="540"/>
                  <a:pt x="1341" y="540"/>
                </a:cubicBezTo>
                <a:cubicBezTo>
                  <a:pt x="1326" y="540"/>
                  <a:pt x="1290" y="540"/>
                  <a:pt x="1281" y="540"/>
                </a:cubicBezTo>
                <a:cubicBezTo>
                  <a:pt x="1272" y="540"/>
                  <a:pt x="1228" y="540"/>
                  <a:pt x="1221" y="540"/>
                </a:cubicBezTo>
                <a:cubicBezTo>
                  <a:pt x="1213" y="540"/>
                  <a:pt x="1190" y="540"/>
                  <a:pt x="1181" y="540"/>
                </a:cubicBezTo>
                <a:cubicBezTo>
                  <a:pt x="1172" y="540"/>
                  <a:pt x="1110" y="540"/>
                  <a:pt x="1101" y="540"/>
                </a:cubicBezTo>
                <a:cubicBezTo>
                  <a:pt x="1092" y="540"/>
                  <a:pt x="1062" y="540"/>
                  <a:pt x="1061" y="540"/>
                </a:cubicBezTo>
                <a:cubicBezTo>
                  <a:pt x="1059" y="540"/>
                  <a:pt x="1075" y="542"/>
                  <a:pt x="1081" y="540"/>
                </a:cubicBezTo>
                <a:cubicBezTo>
                  <a:pt x="1087" y="539"/>
                  <a:pt x="1130" y="525"/>
                  <a:pt x="1141" y="520"/>
                </a:cubicBezTo>
                <a:cubicBezTo>
                  <a:pt x="1151" y="516"/>
                  <a:pt x="1210" y="483"/>
                  <a:pt x="1221" y="480"/>
                </a:cubicBezTo>
                <a:cubicBezTo>
                  <a:pt x="1231" y="477"/>
                  <a:pt x="1270" y="480"/>
                  <a:pt x="1281" y="480"/>
                </a:cubicBezTo>
                <a:cubicBezTo>
                  <a:pt x="1291" y="480"/>
                  <a:pt x="1340" y="483"/>
                  <a:pt x="1361" y="480"/>
                </a:cubicBezTo>
                <a:cubicBezTo>
                  <a:pt x="1382" y="477"/>
                  <a:pt x="1526" y="446"/>
                  <a:pt x="1561" y="440"/>
                </a:cubicBezTo>
                <a:cubicBezTo>
                  <a:pt x="1595" y="434"/>
                  <a:pt x="1777" y="408"/>
                  <a:pt x="1821" y="400"/>
                </a:cubicBezTo>
                <a:cubicBezTo>
                  <a:pt x="1864" y="393"/>
                  <a:pt x="2102" y="348"/>
                  <a:pt x="2141" y="340"/>
                </a:cubicBezTo>
                <a:cubicBezTo>
                  <a:pt x="2180" y="333"/>
                  <a:pt x="2302" y="308"/>
                  <a:pt x="2341" y="300"/>
                </a:cubicBezTo>
                <a:cubicBezTo>
                  <a:pt x="2380" y="293"/>
                  <a:pt x="2613" y="249"/>
                  <a:pt x="2661" y="240"/>
                </a:cubicBezTo>
                <a:cubicBezTo>
                  <a:pt x="2709" y="231"/>
                  <a:pt x="2940" y="188"/>
                  <a:pt x="2981" y="180"/>
                </a:cubicBezTo>
                <a:cubicBezTo>
                  <a:pt x="3021" y="173"/>
                  <a:pt x="3175" y="145"/>
                  <a:pt x="3201" y="140"/>
                </a:cubicBezTo>
                <a:cubicBezTo>
                  <a:pt x="3226" y="136"/>
                  <a:pt x="3297" y="122"/>
                  <a:pt x="3321" y="120"/>
                </a:cubicBezTo>
                <a:cubicBezTo>
                  <a:pt x="3345" y="119"/>
                  <a:pt x="3489" y="120"/>
                  <a:pt x="3521" y="120"/>
                </a:cubicBezTo>
                <a:cubicBezTo>
                  <a:pt x="3552" y="120"/>
                  <a:pt x="3709" y="120"/>
                  <a:pt x="3741" y="120"/>
                </a:cubicBezTo>
                <a:cubicBezTo>
                  <a:pt x="3772" y="120"/>
                  <a:pt x="3918" y="120"/>
                  <a:pt x="3941" y="120"/>
                </a:cubicBezTo>
                <a:cubicBezTo>
                  <a:pt x="3963" y="120"/>
                  <a:pt x="4020" y="120"/>
                  <a:pt x="4041" y="120"/>
                </a:cubicBezTo>
                <a:cubicBezTo>
                  <a:pt x="4062" y="120"/>
                  <a:pt x="4194" y="120"/>
                  <a:pt x="4221" y="120"/>
                </a:cubicBezTo>
                <a:cubicBezTo>
                  <a:pt x="4248" y="120"/>
                  <a:pt x="4374" y="120"/>
                  <a:pt x="4401" y="120"/>
                </a:cubicBezTo>
                <a:cubicBezTo>
                  <a:pt x="4428" y="120"/>
                  <a:pt x="4561" y="120"/>
                  <a:pt x="4581" y="120"/>
                </a:cubicBezTo>
                <a:cubicBezTo>
                  <a:pt x="4600" y="120"/>
                  <a:pt x="4640" y="120"/>
                  <a:pt x="4661" y="120"/>
                </a:cubicBezTo>
                <a:cubicBezTo>
                  <a:pt x="4682" y="120"/>
                  <a:pt x="4837" y="120"/>
                  <a:pt x="4861" y="120"/>
                </a:cubicBezTo>
                <a:cubicBezTo>
                  <a:pt x="4885" y="120"/>
                  <a:pt x="4966" y="120"/>
                  <a:pt x="4981" y="120"/>
                </a:cubicBezTo>
                <a:cubicBezTo>
                  <a:pt x="4996" y="120"/>
                  <a:pt x="5053" y="120"/>
                  <a:pt x="5061" y="120"/>
                </a:cubicBezTo>
                <a:cubicBezTo>
                  <a:pt x="5068" y="120"/>
                  <a:pt x="5081" y="120"/>
                  <a:pt x="5081" y="120"/>
                </a:cubicBezTo>
                <a:cubicBezTo>
                  <a:pt x="5081" y="120"/>
                  <a:pt x="5068" y="119"/>
                  <a:pt x="5061" y="120"/>
                </a:cubicBezTo>
                <a:cubicBezTo>
                  <a:pt x="5053" y="122"/>
                  <a:pt x="4991" y="137"/>
                  <a:pt x="4981" y="140"/>
                </a:cubicBezTo>
                <a:cubicBezTo>
                  <a:pt x="4970" y="143"/>
                  <a:pt x="4936" y="157"/>
                  <a:pt x="4921" y="160"/>
                </a:cubicBezTo>
                <a:cubicBezTo>
                  <a:pt x="4906" y="163"/>
                  <a:pt x="4811" y="176"/>
                  <a:pt x="4781" y="180"/>
                </a:cubicBezTo>
                <a:cubicBezTo>
                  <a:pt x="4751" y="185"/>
                  <a:pt x="4548" y="216"/>
                  <a:pt x="4521" y="220"/>
                </a:cubicBezTo>
                <a:cubicBezTo>
                  <a:pt x="4494" y="225"/>
                  <a:pt x="4446" y="234"/>
                  <a:pt x="4421" y="240"/>
                </a:cubicBezTo>
                <a:cubicBezTo>
                  <a:pt x="4395" y="246"/>
                  <a:pt x="4214" y="293"/>
                  <a:pt x="4181" y="300"/>
                </a:cubicBezTo>
                <a:cubicBezTo>
                  <a:pt x="4148" y="308"/>
                  <a:pt x="4011" y="334"/>
                  <a:pt x="3981" y="340"/>
                </a:cubicBezTo>
                <a:cubicBezTo>
                  <a:pt x="3951" y="346"/>
                  <a:pt x="3803" y="374"/>
                  <a:pt x="3781" y="380"/>
                </a:cubicBezTo>
                <a:cubicBezTo>
                  <a:pt x="3758" y="386"/>
                  <a:pt x="3700" y="416"/>
                  <a:pt x="3681" y="420"/>
                </a:cubicBezTo>
                <a:cubicBezTo>
                  <a:pt x="3661" y="425"/>
                  <a:pt x="3545" y="437"/>
                  <a:pt x="3521" y="440"/>
                </a:cubicBezTo>
                <a:cubicBezTo>
                  <a:pt x="3497" y="443"/>
                  <a:pt x="3383" y="459"/>
                  <a:pt x="3361" y="460"/>
                </a:cubicBezTo>
                <a:cubicBezTo>
                  <a:pt x="3338" y="462"/>
                  <a:pt x="3234" y="459"/>
                  <a:pt x="3221" y="460"/>
                </a:cubicBezTo>
                <a:cubicBezTo>
                  <a:pt x="3207" y="462"/>
                  <a:pt x="3187" y="479"/>
                  <a:pt x="3181" y="480"/>
                </a:cubicBezTo>
                <a:cubicBezTo>
                  <a:pt x="3175" y="482"/>
                  <a:pt x="3147" y="479"/>
                  <a:pt x="3141" y="480"/>
                </a:cubicBezTo>
                <a:cubicBezTo>
                  <a:pt x="3135" y="482"/>
                  <a:pt x="3105" y="499"/>
                  <a:pt x="3101" y="500"/>
                </a:cubicBezTo>
                <a:cubicBezTo>
                  <a:pt x="3096" y="502"/>
                  <a:pt x="3082" y="499"/>
                  <a:pt x="3081" y="500"/>
                </a:cubicBezTo>
                <a:cubicBezTo>
                  <a:pt x="3079" y="502"/>
                  <a:pt x="3079" y="517"/>
                  <a:pt x="3081" y="520"/>
                </a:cubicBezTo>
                <a:cubicBezTo>
                  <a:pt x="3082" y="523"/>
                  <a:pt x="3098" y="539"/>
                  <a:pt x="3101" y="540"/>
                </a:cubicBezTo>
                <a:cubicBezTo>
                  <a:pt x="3104" y="542"/>
                  <a:pt x="3109" y="539"/>
                  <a:pt x="3121" y="540"/>
                </a:cubicBezTo>
                <a:cubicBezTo>
                  <a:pt x="3133" y="542"/>
                  <a:pt x="3243" y="559"/>
                  <a:pt x="3261" y="560"/>
                </a:cubicBezTo>
                <a:cubicBezTo>
                  <a:pt x="3279" y="562"/>
                  <a:pt x="3347" y="560"/>
                  <a:pt x="3361" y="560"/>
                </a:cubicBezTo>
                <a:cubicBezTo>
                  <a:pt x="3374" y="560"/>
                  <a:pt x="3417" y="560"/>
                  <a:pt x="3441" y="560"/>
                </a:cubicBezTo>
                <a:cubicBezTo>
                  <a:pt x="3465" y="560"/>
                  <a:pt x="3642" y="560"/>
                  <a:pt x="3681" y="560"/>
                </a:cubicBezTo>
                <a:cubicBezTo>
                  <a:pt x="3720" y="560"/>
                  <a:pt x="3917" y="560"/>
                  <a:pt x="3961" y="560"/>
                </a:cubicBezTo>
                <a:cubicBezTo>
                  <a:pt x="4004" y="560"/>
                  <a:pt x="4229" y="560"/>
                  <a:pt x="4261" y="560"/>
                </a:cubicBezTo>
                <a:cubicBezTo>
                  <a:pt x="4292" y="560"/>
                  <a:pt x="4364" y="560"/>
                  <a:pt x="4381" y="560"/>
                </a:cubicBezTo>
                <a:cubicBezTo>
                  <a:pt x="4397" y="560"/>
                  <a:pt x="4466" y="560"/>
                  <a:pt x="4481" y="560"/>
                </a:cubicBezTo>
                <a:cubicBezTo>
                  <a:pt x="4496" y="560"/>
                  <a:pt x="4563" y="560"/>
                  <a:pt x="4581" y="560"/>
                </a:cubicBezTo>
                <a:cubicBezTo>
                  <a:pt x="4599" y="560"/>
                  <a:pt x="4703" y="560"/>
                  <a:pt x="4721" y="560"/>
                </a:cubicBezTo>
                <a:cubicBezTo>
                  <a:pt x="4739" y="560"/>
                  <a:pt x="4809" y="560"/>
                  <a:pt x="4821" y="560"/>
                </a:cubicBezTo>
                <a:cubicBezTo>
                  <a:pt x="4833" y="560"/>
                  <a:pt x="4873" y="560"/>
                  <a:pt x="4881" y="560"/>
                </a:cubicBezTo>
                <a:cubicBezTo>
                  <a:pt x="4888" y="560"/>
                  <a:pt x="4915" y="560"/>
                  <a:pt x="4921" y="560"/>
                </a:cubicBezTo>
                <a:cubicBezTo>
                  <a:pt x="4927" y="560"/>
                  <a:pt x="4956" y="560"/>
                  <a:pt x="4961" y="560"/>
                </a:cubicBezTo>
                <a:cubicBezTo>
                  <a:pt x="4965" y="560"/>
                  <a:pt x="4984" y="560"/>
                  <a:pt x="4981" y="560"/>
                </a:cubicBezTo>
                <a:cubicBezTo>
                  <a:pt x="4978" y="560"/>
                  <a:pt x="4931" y="560"/>
                  <a:pt x="4921" y="560"/>
                </a:cubicBezTo>
                <a:cubicBezTo>
                  <a:pt x="4910" y="560"/>
                  <a:pt x="4863" y="560"/>
                  <a:pt x="4841" y="560"/>
                </a:cubicBezTo>
                <a:cubicBezTo>
                  <a:pt x="4818" y="560"/>
                  <a:pt x="4661" y="560"/>
                  <a:pt x="4621" y="560"/>
                </a:cubicBezTo>
                <a:cubicBezTo>
                  <a:pt x="4580" y="560"/>
                  <a:pt x="4352" y="562"/>
                  <a:pt x="4301" y="560"/>
                </a:cubicBezTo>
                <a:cubicBezTo>
                  <a:pt x="4250" y="559"/>
                  <a:pt x="3983" y="543"/>
                  <a:pt x="3941" y="540"/>
                </a:cubicBezTo>
                <a:cubicBezTo>
                  <a:pt x="3899" y="537"/>
                  <a:pt x="3783" y="526"/>
                  <a:pt x="3741" y="520"/>
                </a:cubicBezTo>
                <a:cubicBezTo>
                  <a:pt x="3699" y="514"/>
                  <a:pt x="3436" y="468"/>
                  <a:pt x="3381" y="460"/>
                </a:cubicBezTo>
                <a:cubicBezTo>
                  <a:pt x="3325" y="453"/>
                  <a:pt x="3056" y="425"/>
                  <a:pt x="3001" y="420"/>
                </a:cubicBezTo>
                <a:cubicBezTo>
                  <a:pt x="2945" y="416"/>
                  <a:pt x="2680" y="402"/>
                  <a:pt x="2641" y="400"/>
                </a:cubicBezTo>
                <a:cubicBezTo>
                  <a:pt x="2602" y="399"/>
                  <a:pt x="2506" y="400"/>
                  <a:pt x="2481" y="400"/>
                </a:cubicBezTo>
                <a:cubicBezTo>
                  <a:pt x="2455" y="400"/>
                  <a:pt x="2325" y="400"/>
                  <a:pt x="2301" y="400"/>
                </a:cubicBezTo>
                <a:cubicBezTo>
                  <a:pt x="2277" y="400"/>
                  <a:pt x="2194" y="400"/>
                  <a:pt x="2161" y="400"/>
                </a:cubicBezTo>
                <a:cubicBezTo>
                  <a:pt x="2128" y="400"/>
                  <a:pt x="1903" y="400"/>
                  <a:pt x="1861" y="400"/>
                </a:cubicBezTo>
                <a:cubicBezTo>
                  <a:pt x="1819" y="400"/>
                  <a:pt x="1629" y="400"/>
                  <a:pt x="1601" y="400"/>
                </a:cubicBezTo>
                <a:cubicBezTo>
                  <a:pt x="1572" y="400"/>
                  <a:pt x="1500" y="402"/>
                  <a:pt x="1481" y="400"/>
                </a:cubicBezTo>
                <a:cubicBezTo>
                  <a:pt x="1461" y="399"/>
                  <a:pt x="1359" y="383"/>
                  <a:pt x="1341" y="380"/>
                </a:cubicBezTo>
                <a:cubicBezTo>
                  <a:pt x="1323" y="377"/>
                  <a:pt x="1256" y="362"/>
                  <a:pt x="1241" y="360"/>
                </a:cubicBezTo>
                <a:cubicBezTo>
                  <a:pt x="1226" y="359"/>
                  <a:pt x="1153" y="360"/>
                  <a:pt x="1141" y="360"/>
                </a:cubicBezTo>
                <a:cubicBezTo>
                  <a:pt x="1129" y="360"/>
                  <a:pt x="1090" y="360"/>
                  <a:pt x="1081" y="360"/>
                </a:cubicBezTo>
                <a:cubicBezTo>
                  <a:pt x="1072" y="360"/>
                  <a:pt x="1027" y="360"/>
                  <a:pt x="1021" y="360"/>
                </a:cubicBezTo>
                <a:cubicBezTo>
                  <a:pt x="1015" y="360"/>
                  <a:pt x="1005" y="360"/>
                  <a:pt x="1001" y="360"/>
                </a:cubicBezTo>
                <a:cubicBezTo>
                  <a:pt x="996" y="360"/>
                  <a:pt x="968" y="360"/>
                  <a:pt x="961" y="360"/>
                </a:cubicBezTo>
                <a:cubicBezTo>
                  <a:pt x="953" y="360"/>
                  <a:pt x="908" y="360"/>
                  <a:pt x="901" y="360"/>
                </a:cubicBezTo>
                <a:cubicBezTo>
                  <a:pt x="893" y="360"/>
                  <a:pt x="865" y="360"/>
                  <a:pt x="861" y="360"/>
                </a:cubicBezTo>
                <a:cubicBezTo>
                  <a:pt x="856" y="360"/>
                  <a:pt x="845" y="360"/>
                  <a:pt x="841" y="360"/>
                </a:cubicBezTo>
                <a:cubicBezTo>
                  <a:pt x="836" y="360"/>
                  <a:pt x="805" y="360"/>
                  <a:pt x="801" y="360"/>
                </a:cubicBezTo>
                <a:cubicBezTo>
                  <a:pt x="796" y="360"/>
                  <a:pt x="787" y="360"/>
                  <a:pt x="781" y="360"/>
                </a:cubicBezTo>
                <a:cubicBezTo>
                  <a:pt x="775" y="360"/>
                  <a:pt x="727" y="360"/>
                  <a:pt x="721" y="360"/>
                </a:cubicBezTo>
                <a:cubicBezTo>
                  <a:pt x="715" y="360"/>
                  <a:pt x="705" y="360"/>
                  <a:pt x="701" y="360"/>
                </a:cubicBezTo>
                <a:cubicBezTo>
                  <a:pt x="696" y="360"/>
                  <a:pt x="667" y="360"/>
                  <a:pt x="661" y="360"/>
                </a:cubicBezTo>
                <a:cubicBezTo>
                  <a:pt x="655" y="360"/>
                  <a:pt x="630" y="360"/>
                  <a:pt x="621" y="360"/>
                </a:cubicBezTo>
                <a:cubicBezTo>
                  <a:pt x="612" y="360"/>
                  <a:pt x="551" y="360"/>
                  <a:pt x="541" y="360"/>
                </a:cubicBezTo>
                <a:cubicBezTo>
                  <a:pt x="530" y="360"/>
                  <a:pt x="487" y="360"/>
                  <a:pt x="481" y="360"/>
                </a:cubicBezTo>
                <a:cubicBezTo>
                  <a:pt x="475" y="360"/>
                  <a:pt x="464" y="360"/>
                  <a:pt x="461" y="360"/>
                </a:cubicBezTo>
                <a:cubicBezTo>
                  <a:pt x="458" y="360"/>
                  <a:pt x="444" y="360"/>
                  <a:pt x="441" y="360"/>
                </a:cubicBezTo>
                <a:cubicBezTo>
                  <a:pt x="438" y="360"/>
                  <a:pt x="424" y="360"/>
                  <a:pt x="421" y="360"/>
                </a:cubicBezTo>
                <a:cubicBezTo>
                  <a:pt x="418" y="360"/>
                  <a:pt x="404" y="360"/>
                  <a:pt x="401" y="360"/>
                </a:cubicBezTo>
                <a:cubicBezTo>
                  <a:pt x="398" y="360"/>
                  <a:pt x="384" y="360"/>
                  <a:pt x="381" y="360"/>
                </a:cubicBezTo>
                <a:cubicBezTo>
                  <a:pt x="378" y="360"/>
                  <a:pt x="367" y="360"/>
                  <a:pt x="361" y="360"/>
                </a:cubicBezTo>
                <a:cubicBezTo>
                  <a:pt x="355" y="360"/>
                  <a:pt x="307" y="359"/>
                  <a:pt x="301" y="360"/>
                </a:cubicBezTo>
                <a:cubicBezTo>
                  <a:pt x="295" y="362"/>
                  <a:pt x="284" y="379"/>
                  <a:pt x="281" y="380"/>
                </a:cubicBezTo>
                <a:cubicBezTo>
                  <a:pt x="278" y="382"/>
                  <a:pt x="267" y="379"/>
                  <a:pt x="261" y="380"/>
                </a:cubicBezTo>
                <a:cubicBezTo>
                  <a:pt x="255" y="382"/>
                  <a:pt x="207" y="397"/>
                  <a:pt x="201" y="400"/>
                </a:cubicBezTo>
                <a:cubicBezTo>
                  <a:pt x="195" y="403"/>
                  <a:pt x="184" y="419"/>
                  <a:pt x="181" y="420"/>
                </a:cubicBezTo>
                <a:cubicBezTo>
                  <a:pt x="178" y="422"/>
                  <a:pt x="165" y="420"/>
                  <a:pt x="161" y="420"/>
                </a:cubicBezTo>
                <a:cubicBezTo>
                  <a:pt x="156" y="420"/>
                  <a:pt x="124" y="419"/>
                  <a:pt x="121" y="420"/>
                </a:cubicBezTo>
                <a:cubicBezTo>
                  <a:pt x="118" y="422"/>
                  <a:pt x="121" y="443"/>
                  <a:pt x="121" y="440"/>
                </a:cubicBezTo>
                <a:cubicBezTo>
                  <a:pt x="121" y="437"/>
                  <a:pt x="121" y="463"/>
                  <a:pt x="121" y="460"/>
                </a:cubicBezTo>
                <a:cubicBezTo>
                  <a:pt x="121" y="457"/>
                  <a:pt x="119" y="479"/>
                  <a:pt x="121" y="480"/>
                </a:cubicBezTo>
                <a:cubicBezTo>
                  <a:pt x="122" y="482"/>
                  <a:pt x="136" y="479"/>
                  <a:pt x="141" y="480"/>
                </a:cubicBezTo>
                <a:cubicBezTo>
                  <a:pt x="145" y="482"/>
                  <a:pt x="175" y="499"/>
                  <a:pt x="181" y="500"/>
                </a:cubicBezTo>
                <a:cubicBezTo>
                  <a:pt x="187" y="502"/>
                  <a:pt x="216" y="499"/>
                  <a:pt x="221" y="500"/>
                </a:cubicBezTo>
                <a:cubicBezTo>
                  <a:pt x="225" y="502"/>
                  <a:pt x="232" y="517"/>
                  <a:pt x="241" y="520"/>
                </a:cubicBezTo>
                <a:cubicBezTo>
                  <a:pt x="250" y="523"/>
                  <a:pt x="329" y="537"/>
                  <a:pt x="341" y="540"/>
                </a:cubicBezTo>
                <a:cubicBezTo>
                  <a:pt x="353" y="543"/>
                  <a:pt x="392" y="559"/>
                  <a:pt x="401" y="560"/>
                </a:cubicBezTo>
                <a:cubicBezTo>
                  <a:pt x="410" y="562"/>
                  <a:pt x="453" y="560"/>
                  <a:pt x="461" y="560"/>
                </a:cubicBezTo>
                <a:cubicBezTo>
                  <a:pt x="468" y="560"/>
                  <a:pt x="489" y="560"/>
                  <a:pt x="501" y="560"/>
                </a:cubicBezTo>
                <a:cubicBezTo>
                  <a:pt x="513" y="560"/>
                  <a:pt x="604" y="560"/>
                  <a:pt x="621" y="560"/>
                </a:cubicBezTo>
                <a:cubicBezTo>
                  <a:pt x="637" y="560"/>
                  <a:pt x="706" y="560"/>
                  <a:pt x="721" y="560"/>
                </a:cubicBezTo>
                <a:cubicBezTo>
                  <a:pt x="736" y="560"/>
                  <a:pt x="810" y="560"/>
                  <a:pt x="821" y="560"/>
                </a:cubicBezTo>
                <a:cubicBezTo>
                  <a:pt x="831" y="560"/>
                  <a:pt x="852" y="560"/>
                  <a:pt x="861" y="560"/>
                </a:cubicBezTo>
                <a:cubicBezTo>
                  <a:pt x="870" y="560"/>
                  <a:pt x="927" y="560"/>
                  <a:pt x="941" y="560"/>
                </a:cubicBezTo>
                <a:cubicBezTo>
                  <a:pt x="954" y="560"/>
                  <a:pt x="1029" y="560"/>
                  <a:pt x="1041" y="560"/>
                </a:cubicBezTo>
                <a:cubicBezTo>
                  <a:pt x="1053" y="560"/>
                  <a:pt x="1090" y="560"/>
                  <a:pt x="1101" y="560"/>
                </a:cubicBezTo>
                <a:cubicBezTo>
                  <a:pt x="1111" y="560"/>
                  <a:pt x="1173" y="560"/>
                  <a:pt x="1181" y="560"/>
                </a:cubicBezTo>
                <a:cubicBezTo>
                  <a:pt x="1188" y="560"/>
                  <a:pt x="1195" y="560"/>
                  <a:pt x="1201" y="560"/>
                </a:cubicBezTo>
                <a:cubicBezTo>
                  <a:pt x="1207" y="560"/>
                  <a:pt x="1253" y="560"/>
                  <a:pt x="1261" y="560"/>
                </a:cubicBezTo>
                <a:cubicBezTo>
                  <a:pt x="1268" y="560"/>
                  <a:pt x="1296" y="560"/>
                  <a:pt x="1301" y="560"/>
                </a:cubicBezTo>
                <a:cubicBezTo>
                  <a:pt x="1305" y="560"/>
                  <a:pt x="1316" y="560"/>
                  <a:pt x="1321" y="560"/>
                </a:cubicBezTo>
                <a:cubicBezTo>
                  <a:pt x="1325" y="560"/>
                  <a:pt x="1356" y="560"/>
                  <a:pt x="1361" y="560"/>
                </a:cubicBezTo>
                <a:cubicBezTo>
                  <a:pt x="1365" y="560"/>
                  <a:pt x="1365" y="560"/>
                  <a:pt x="1381" y="560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12" name="textbox 1312"/>
          <p:cNvSpPr/>
          <p:nvPr/>
        </p:nvSpPr>
        <p:spPr>
          <a:xfrm>
            <a:off x="256184" y="425437"/>
            <a:ext cx="1846579" cy="356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车辆超速管理</a:t>
            </a:r>
            <a:endParaRPr lang="en-US" altLang="en-US" sz="2300" dirty="0"/>
          </a:p>
        </p:txBody>
      </p:sp>
      <p:pic>
        <p:nvPicPr>
          <p:cNvPr id="1314" name="picture 13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092028" y="2064575"/>
            <a:ext cx="804748" cy="605612"/>
          </a:xfrm>
          <a:prstGeom prst="rect">
            <a:avLst/>
          </a:prstGeom>
        </p:spPr>
      </p:pic>
      <p:pic>
        <p:nvPicPr>
          <p:cNvPr id="1316" name="picture 13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089222" y="4892471"/>
            <a:ext cx="812723" cy="595185"/>
          </a:xfrm>
          <a:prstGeom prst="rect">
            <a:avLst/>
          </a:prstGeom>
        </p:spPr>
      </p:pic>
      <p:sp>
        <p:nvSpPr>
          <p:cNvPr id="1318" name="textbox 1318"/>
          <p:cNvSpPr/>
          <p:nvPr/>
        </p:nvSpPr>
        <p:spPr>
          <a:xfrm>
            <a:off x="5855584" y="1245698"/>
            <a:ext cx="1546860" cy="3028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过车信息记录</a:t>
            </a:r>
            <a:endParaRPr lang="en-US" altLang="en-US" sz="2000" dirty="0"/>
          </a:p>
        </p:txBody>
      </p:sp>
      <p:pic>
        <p:nvPicPr>
          <p:cNvPr id="1320" name="picture 13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210773" y="3478758"/>
            <a:ext cx="861364" cy="441782"/>
          </a:xfrm>
          <a:prstGeom prst="rect">
            <a:avLst/>
          </a:prstGeom>
        </p:spPr>
      </p:pic>
      <p:sp>
        <p:nvSpPr>
          <p:cNvPr id="1322" name="textbox 1322"/>
          <p:cNvSpPr/>
          <p:nvPr/>
        </p:nvSpPr>
        <p:spPr>
          <a:xfrm>
            <a:off x="9267278" y="6190297"/>
            <a:ext cx="1612900" cy="2743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园区大门口道路</a:t>
            </a:r>
            <a:endParaRPr lang="en-US" altLang="en-US" sz="1700" dirty="0"/>
          </a:p>
        </p:txBody>
      </p:sp>
      <p:sp>
        <p:nvSpPr>
          <p:cNvPr id="1324" name="textbox 1324"/>
          <p:cNvSpPr/>
          <p:nvPr/>
        </p:nvSpPr>
        <p:spPr>
          <a:xfrm>
            <a:off x="0" y="974381"/>
            <a:ext cx="1306830" cy="241300"/>
          </a:xfrm>
          <a:prstGeom prst="rect">
            <a:avLst/>
          </a:prstGeom>
          <a:solidFill>
            <a:srgbClr val="ADADAD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255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车辆分类管理</a:t>
            </a:r>
            <a:endParaRPr lang="en-US" altLang="en-US" sz="1400" dirty="0"/>
          </a:p>
        </p:txBody>
      </p:sp>
      <p:sp>
        <p:nvSpPr>
          <p:cNvPr id="1326" name="textbox 1326"/>
          <p:cNvSpPr/>
          <p:nvPr/>
        </p:nvSpPr>
        <p:spPr>
          <a:xfrm>
            <a:off x="0" y="1237005"/>
            <a:ext cx="1306830" cy="241300"/>
          </a:xfrm>
          <a:prstGeom prst="rect">
            <a:avLst/>
          </a:prstGeom>
          <a:solidFill>
            <a:srgbClr val="A8A8A8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29781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停车诱导</a:t>
            </a:r>
            <a:endParaRPr lang="en-US" altLang="en-US" sz="1400" dirty="0"/>
          </a:p>
        </p:txBody>
      </p:sp>
      <p:sp>
        <p:nvSpPr>
          <p:cNvPr id="1328" name="textbox 1328"/>
          <p:cNvSpPr/>
          <p:nvPr/>
        </p:nvSpPr>
        <p:spPr>
          <a:xfrm>
            <a:off x="0" y="1502308"/>
            <a:ext cx="1306830" cy="241300"/>
          </a:xfrm>
          <a:prstGeom prst="rect">
            <a:avLst/>
          </a:prstGeom>
          <a:solidFill>
            <a:srgbClr val="A7A7A7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210820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可视化寻车</a:t>
            </a:r>
            <a:endParaRPr lang="en-US" altLang="en-US" sz="1400" dirty="0"/>
          </a:p>
        </p:txBody>
      </p:sp>
      <p:sp>
        <p:nvSpPr>
          <p:cNvPr id="1330" name="textbox 1330"/>
          <p:cNvSpPr/>
          <p:nvPr/>
        </p:nvSpPr>
        <p:spPr>
          <a:xfrm>
            <a:off x="0" y="1769008"/>
            <a:ext cx="1306830" cy="2413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255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车辆违章管理</a:t>
            </a:r>
            <a:endParaRPr lang="en-US" altLang="en-US" sz="1400" dirty="0"/>
          </a:p>
        </p:txBody>
      </p:sp>
      <p:sp>
        <p:nvSpPr>
          <p:cNvPr id="1332" name="textbox 1332"/>
          <p:cNvSpPr/>
          <p:nvPr/>
        </p:nvSpPr>
        <p:spPr>
          <a:xfrm>
            <a:off x="0" y="2031377"/>
            <a:ext cx="1306830" cy="24130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255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车道智能切换</a:t>
            </a:r>
            <a:endParaRPr lang="en-US" altLang="en-US" sz="1400" dirty="0"/>
          </a:p>
        </p:txBody>
      </p:sp>
      <p:grpSp>
        <p:nvGrpSpPr>
          <p:cNvPr id="146" name="group 146"/>
          <p:cNvGrpSpPr/>
          <p:nvPr/>
        </p:nvGrpSpPr>
        <p:grpSpPr>
          <a:xfrm rot="21600000">
            <a:off x="0" y="2294229"/>
            <a:ext cx="1306271" cy="241300"/>
            <a:chOff x="0" y="0"/>
            <a:chExt cx="1306271" cy="241300"/>
          </a:xfrm>
        </p:grpSpPr>
        <p:pic>
          <p:nvPicPr>
            <p:cNvPr id="1334" name="picture 133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1306271" cy="241300"/>
            </a:xfrm>
            <a:prstGeom prst="rect">
              <a:avLst/>
            </a:prstGeom>
          </p:spPr>
        </p:pic>
        <p:sp>
          <p:nvSpPr>
            <p:cNvPr id="1336" name="textbox 1336"/>
            <p:cNvSpPr/>
            <p:nvPr/>
          </p:nvSpPr>
          <p:spPr>
            <a:xfrm>
              <a:off x="-12700" y="-12700"/>
              <a:ext cx="1332230" cy="28384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</a:pPr>
              <a:endParaRPr lang="en-US" altLang="en-US" sz="200" dirty="0"/>
            </a:p>
            <a:p>
              <a:pPr marL="135890" algn="l" rtl="0" eaLnBrk="0">
                <a:lnSpc>
                  <a:spcPct val="91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一户多车管理</a:t>
              </a:r>
              <a:endParaRPr lang="en-US" altLang="en-US" sz="1400" dirty="0"/>
            </a:p>
          </p:txBody>
        </p:sp>
      </p:grpSp>
      <p:grpSp>
        <p:nvGrpSpPr>
          <p:cNvPr id="148" name="group 148"/>
          <p:cNvGrpSpPr/>
          <p:nvPr/>
        </p:nvGrpSpPr>
        <p:grpSpPr>
          <a:xfrm rot="21600000">
            <a:off x="0" y="2557094"/>
            <a:ext cx="1306271" cy="241300"/>
            <a:chOff x="0" y="0"/>
            <a:chExt cx="1306271" cy="241300"/>
          </a:xfrm>
        </p:grpSpPr>
        <p:pic>
          <p:nvPicPr>
            <p:cNvPr id="1338" name="picture 133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0" y="0"/>
              <a:ext cx="1306271" cy="241300"/>
            </a:xfrm>
            <a:prstGeom prst="rect">
              <a:avLst/>
            </a:prstGeom>
          </p:spPr>
        </p:pic>
        <p:sp>
          <p:nvSpPr>
            <p:cNvPr id="1340" name="textbox 1340"/>
            <p:cNvSpPr/>
            <p:nvPr/>
          </p:nvSpPr>
          <p:spPr>
            <a:xfrm>
              <a:off x="-12700" y="-12700"/>
              <a:ext cx="1332230" cy="2857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</a:pPr>
              <a:endParaRPr lang="en-US" altLang="en-US" sz="200" dirty="0"/>
            </a:p>
            <a:p>
              <a:pPr marL="135255" algn="l" rtl="0" eaLnBrk="0">
                <a:lnSpc>
                  <a:spcPct val="91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车位智能管理</a:t>
              </a:r>
              <a:endParaRPr lang="en-US" altLang="en-US" sz="1400" dirty="0"/>
            </a:p>
          </p:txBody>
        </p:sp>
      </p:grpSp>
      <p:sp>
        <p:nvSpPr>
          <p:cNvPr id="1342" name="textbox 1342"/>
          <p:cNvSpPr/>
          <p:nvPr/>
        </p:nvSpPr>
        <p:spPr>
          <a:xfrm>
            <a:off x="9359748" y="3369690"/>
            <a:ext cx="1384300" cy="2743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园区内部道路</a:t>
            </a:r>
            <a:endParaRPr lang="en-US" altLang="en-US" sz="1700" dirty="0"/>
          </a:p>
        </p:txBody>
      </p:sp>
      <p:pic>
        <p:nvPicPr>
          <p:cNvPr id="1344" name="picture 13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  <p:sp>
        <p:nvSpPr>
          <p:cNvPr id="1346" name="textbox 1346"/>
          <p:cNvSpPr/>
          <p:nvPr/>
        </p:nvSpPr>
        <p:spPr>
          <a:xfrm>
            <a:off x="6069845" y="2896917"/>
            <a:ext cx="1039494" cy="3016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超速检测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350" name="picture 13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1352" name="picture 13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1831848"/>
            <a:ext cx="7793735" cy="5004815"/>
          </a:xfrm>
          <a:prstGeom prst="rect">
            <a:avLst/>
          </a:prstGeom>
        </p:spPr>
      </p:pic>
      <p:pic>
        <p:nvPicPr>
          <p:cNvPr id="1354" name="picture 13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729984" y="1004315"/>
            <a:ext cx="5458967" cy="3375659"/>
          </a:xfrm>
          <a:prstGeom prst="rect">
            <a:avLst/>
          </a:prstGeom>
        </p:spPr>
      </p:pic>
      <p:pic>
        <p:nvPicPr>
          <p:cNvPr id="1356" name="picture 13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050980" y="1018448"/>
            <a:ext cx="2886554" cy="2490548"/>
          </a:xfrm>
          <a:prstGeom prst="rect">
            <a:avLst/>
          </a:prstGeom>
        </p:spPr>
      </p:pic>
      <p:sp>
        <p:nvSpPr>
          <p:cNvPr id="1358" name="textbox 1358"/>
          <p:cNvSpPr/>
          <p:nvPr/>
        </p:nvSpPr>
        <p:spPr>
          <a:xfrm>
            <a:off x="8284911" y="4818934"/>
            <a:ext cx="3442970" cy="1343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b="1" u="sng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园区道路、</a:t>
            </a:r>
            <a:r>
              <a:rPr sz="1500" b="1" u="sng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u="sng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消防通道占道管理</a:t>
            </a:r>
            <a:endParaRPr lang="en-US" altLang="en-US" sz="1500" dirty="0"/>
          </a:p>
          <a:p>
            <a:pPr marL="17780" algn="l" rtl="0" eaLnBrk="0">
              <a:lnSpc>
                <a:spcPct val="98000"/>
              </a:lnSpc>
              <a:spcBef>
                <a:spcPts val="1080"/>
              </a:spcBef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1500" kern="0" spc="4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自动识别违停车辆 ，并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且抓取违停</a:t>
            </a:r>
            <a:endParaRPr lang="en-US" altLang="en-US" sz="1500" dirty="0"/>
          </a:p>
          <a:p>
            <a:pPr marL="384175" indent="2540" algn="l" rtl="0" eaLnBrk="0">
              <a:lnSpc>
                <a:spcPct val="161000"/>
              </a:lnSpc>
              <a:spcBef>
                <a:spcPts val="0"/>
              </a:spcBef>
            </a:pP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车辆车牌信息 ，联动报警 ，提示安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保介入。</a:t>
            </a:r>
            <a:endParaRPr lang="en-US" altLang="en-US" sz="1500" dirty="0"/>
          </a:p>
        </p:txBody>
      </p:sp>
      <p:sp>
        <p:nvSpPr>
          <p:cNvPr id="1360" name="path"/>
          <p:cNvSpPr/>
          <p:nvPr/>
        </p:nvSpPr>
        <p:spPr>
          <a:xfrm>
            <a:off x="8515350" y="278973"/>
            <a:ext cx="3556000" cy="572760"/>
          </a:xfrm>
          <a:custGeom>
            <a:avLst/>
            <a:gdLst/>
            <a:ahLst/>
            <a:cxnLst/>
            <a:rect l="0" t="0" r="0" b="0"/>
            <a:pathLst>
              <a:path w="5600" h="901">
                <a:moveTo>
                  <a:pt x="240" y="120"/>
                </a:moveTo>
                <a:cubicBezTo>
                  <a:pt x="241" y="120"/>
                  <a:pt x="241" y="120"/>
                  <a:pt x="260" y="120"/>
                </a:cubicBezTo>
                <a:cubicBezTo>
                  <a:pt x="264" y="120"/>
                  <a:pt x="283" y="120"/>
                  <a:pt x="300" y="120"/>
                </a:cubicBezTo>
                <a:cubicBezTo>
                  <a:pt x="316" y="120"/>
                  <a:pt x="446" y="120"/>
                  <a:pt x="480" y="120"/>
                </a:cubicBezTo>
                <a:cubicBezTo>
                  <a:pt x="512" y="120"/>
                  <a:pt x="705" y="120"/>
                  <a:pt x="740" y="120"/>
                </a:cubicBezTo>
                <a:cubicBezTo>
                  <a:pt x="774" y="120"/>
                  <a:pt x="898" y="120"/>
                  <a:pt x="940" y="120"/>
                </a:cubicBezTo>
                <a:cubicBezTo>
                  <a:pt x="981" y="120"/>
                  <a:pt x="1247" y="120"/>
                  <a:pt x="1300" y="120"/>
                </a:cubicBezTo>
                <a:cubicBezTo>
                  <a:pt x="1352" y="120"/>
                  <a:pt x="1600" y="120"/>
                  <a:pt x="1640" y="120"/>
                </a:cubicBezTo>
                <a:cubicBezTo>
                  <a:pt x="1679" y="120"/>
                  <a:pt x="1786" y="120"/>
                  <a:pt x="1820" y="120"/>
                </a:cubicBezTo>
                <a:cubicBezTo>
                  <a:pt x="1852" y="120"/>
                  <a:pt x="2040" y="119"/>
                  <a:pt x="2080" y="120"/>
                </a:cubicBezTo>
                <a:cubicBezTo>
                  <a:pt x="2119" y="122"/>
                  <a:pt x="2311" y="137"/>
                  <a:pt x="2340" y="140"/>
                </a:cubicBezTo>
                <a:cubicBezTo>
                  <a:pt x="2368" y="143"/>
                  <a:pt x="2441" y="156"/>
                  <a:pt x="2460" y="160"/>
                </a:cubicBezTo>
                <a:cubicBezTo>
                  <a:pt x="2478" y="165"/>
                  <a:pt x="2560" y="196"/>
                  <a:pt x="2580" y="200"/>
                </a:cubicBezTo>
                <a:cubicBezTo>
                  <a:pt x="2599" y="205"/>
                  <a:pt x="2692" y="219"/>
                  <a:pt x="2720" y="220"/>
                </a:cubicBezTo>
                <a:cubicBezTo>
                  <a:pt x="2746" y="222"/>
                  <a:pt x="2905" y="220"/>
                  <a:pt x="2940" y="220"/>
                </a:cubicBezTo>
                <a:cubicBezTo>
                  <a:pt x="2974" y="220"/>
                  <a:pt x="3152" y="220"/>
                  <a:pt x="3180" y="220"/>
                </a:cubicBezTo>
                <a:cubicBezTo>
                  <a:pt x="3206" y="220"/>
                  <a:pt x="3279" y="220"/>
                  <a:pt x="3300" y="220"/>
                </a:cubicBezTo>
                <a:cubicBezTo>
                  <a:pt x="3320" y="220"/>
                  <a:pt x="3434" y="220"/>
                  <a:pt x="3460" y="220"/>
                </a:cubicBezTo>
                <a:cubicBezTo>
                  <a:pt x="3485" y="220"/>
                  <a:pt x="3621" y="220"/>
                  <a:pt x="3640" y="220"/>
                </a:cubicBezTo>
                <a:cubicBezTo>
                  <a:pt x="3658" y="220"/>
                  <a:pt x="3685" y="220"/>
                  <a:pt x="3700" y="220"/>
                </a:cubicBezTo>
                <a:cubicBezTo>
                  <a:pt x="3715" y="220"/>
                  <a:pt x="3817" y="220"/>
                  <a:pt x="3840" y="220"/>
                </a:cubicBezTo>
                <a:cubicBezTo>
                  <a:pt x="3862" y="220"/>
                  <a:pt x="3971" y="220"/>
                  <a:pt x="4000" y="220"/>
                </a:cubicBezTo>
                <a:cubicBezTo>
                  <a:pt x="4028" y="220"/>
                  <a:pt x="4194" y="220"/>
                  <a:pt x="4220" y="220"/>
                </a:cubicBezTo>
                <a:cubicBezTo>
                  <a:pt x="4245" y="220"/>
                  <a:pt x="4314" y="220"/>
                  <a:pt x="4340" y="220"/>
                </a:cubicBezTo>
                <a:cubicBezTo>
                  <a:pt x="4365" y="220"/>
                  <a:pt x="4532" y="220"/>
                  <a:pt x="4560" y="220"/>
                </a:cubicBezTo>
                <a:cubicBezTo>
                  <a:pt x="4586" y="220"/>
                  <a:pt x="4685" y="220"/>
                  <a:pt x="4700" y="220"/>
                </a:cubicBezTo>
                <a:cubicBezTo>
                  <a:pt x="4715" y="220"/>
                  <a:pt x="4752" y="220"/>
                  <a:pt x="4760" y="220"/>
                </a:cubicBezTo>
                <a:cubicBezTo>
                  <a:pt x="4767" y="220"/>
                  <a:pt x="4794" y="220"/>
                  <a:pt x="4800" y="220"/>
                </a:cubicBezTo>
                <a:cubicBezTo>
                  <a:pt x="4805" y="220"/>
                  <a:pt x="4835" y="220"/>
                  <a:pt x="4840" y="220"/>
                </a:cubicBezTo>
                <a:cubicBezTo>
                  <a:pt x="4844" y="220"/>
                  <a:pt x="4855" y="220"/>
                  <a:pt x="4860" y="220"/>
                </a:cubicBezTo>
                <a:cubicBezTo>
                  <a:pt x="4864" y="220"/>
                  <a:pt x="4895" y="220"/>
                  <a:pt x="4900" y="220"/>
                </a:cubicBezTo>
                <a:cubicBezTo>
                  <a:pt x="4904" y="220"/>
                  <a:pt x="4915" y="220"/>
                  <a:pt x="4920" y="220"/>
                </a:cubicBezTo>
                <a:cubicBezTo>
                  <a:pt x="4924" y="220"/>
                  <a:pt x="4954" y="220"/>
                  <a:pt x="4960" y="220"/>
                </a:cubicBezTo>
                <a:cubicBezTo>
                  <a:pt x="4965" y="220"/>
                  <a:pt x="4995" y="220"/>
                  <a:pt x="5000" y="220"/>
                </a:cubicBezTo>
                <a:cubicBezTo>
                  <a:pt x="5004" y="220"/>
                  <a:pt x="5012" y="220"/>
                  <a:pt x="5020" y="220"/>
                </a:cubicBezTo>
                <a:cubicBezTo>
                  <a:pt x="5027" y="220"/>
                  <a:pt x="5085" y="220"/>
                  <a:pt x="5100" y="220"/>
                </a:cubicBezTo>
                <a:cubicBezTo>
                  <a:pt x="5115" y="220"/>
                  <a:pt x="5203" y="220"/>
                  <a:pt x="5220" y="220"/>
                </a:cubicBezTo>
                <a:cubicBezTo>
                  <a:pt x="5236" y="220"/>
                  <a:pt x="5306" y="219"/>
                  <a:pt x="5320" y="220"/>
                </a:cubicBezTo>
                <a:cubicBezTo>
                  <a:pt x="5333" y="222"/>
                  <a:pt x="5389" y="239"/>
                  <a:pt x="5400" y="240"/>
                </a:cubicBezTo>
                <a:cubicBezTo>
                  <a:pt x="5410" y="242"/>
                  <a:pt x="5454" y="239"/>
                  <a:pt x="5460" y="240"/>
                </a:cubicBezTo>
                <a:cubicBezTo>
                  <a:pt x="5465" y="242"/>
                  <a:pt x="5480" y="262"/>
                  <a:pt x="5480" y="260"/>
                </a:cubicBezTo>
                <a:cubicBezTo>
                  <a:pt x="5480" y="259"/>
                  <a:pt x="5464" y="259"/>
                  <a:pt x="5460" y="260"/>
                </a:cubicBezTo>
                <a:cubicBezTo>
                  <a:pt x="5455" y="262"/>
                  <a:pt x="5429" y="274"/>
                  <a:pt x="5420" y="280"/>
                </a:cubicBezTo>
                <a:cubicBezTo>
                  <a:pt x="5410" y="286"/>
                  <a:pt x="5358" y="334"/>
                  <a:pt x="5340" y="340"/>
                </a:cubicBezTo>
                <a:cubicBezTo>
                  <a:pt x="5321" y="346"/>
                  <a:pt x="5196" y="359"/>
                  <a:pt x="5180" y="360"/>
                </a:cubicBezTo>
                <a:cubicBezTo>
                  <a:pt x="5163" y="362"/>
                  <a:pt x="5142" y="357"/>
                  <a:pt x="5120" y="360"/>
                </a:cubicBezTo>
                <a:cubicBezTo>
                  <a:pt x="5097" y="363"/>
                  <a:pt x="4912" y="396"/>
                  <a:pt x="4880" y="400"/>
                </a:cubicBezTo>
                <a:cubicBezTo>
                  <a:pt x="4846" y="405"/>
                  <a:pt x="4714" y="417"/>
                  <a:pt x="4680" y="420"/>
                </a:cubicBezTo>
                <a:cubicBezTo>
                  <a:pt x="4645" y="423"/>
                  <a:pt x="4446" y="437"/>
                  <a:pt x="4420" y="440"/>
                </a:cubicBezTo>
                <a:cubicBezTo>
                  <a:pt x="4392" y="443"/>
                  <a:pt x="4339" y="459"/>
                  <a:pt x="4320" y="460"/>
                </a:cubicBezTo>
                <a:cubicBezTo>
                  <a:pt x="4300" y="462"/>
                  <a:pt x="4185" y="460"/>
                  <a:pt x="4160" y="460"/>
                </a:cubicBezTo>
                <a:cubicBezTo>
                  <a:pt x="4134" y="460"/>
                  <a:pt x="4010" y="460"/>
                  <a:pt x="3980" y="460"/>
                </a:cubicBezTo>
                <a:cubicBezTo>
                  <a:pt x="3950" y="460"/>
                  <a:pt x="3785" y="460"/>
                  <a:pt x="3760" y="460"/>
                </a:cubicBezTo>
                <a:cubicBezTo>
                  <a:pt x="3734" y="460"/>
                  <a:pt x="3664" y="460"/>
                  <a:pt x="3640" y="460"/>
                </a:cubicBezTo>
                <a:cubicBezTo>
                  <a:pt x="3615" y="460"/>
                  <a:pt x="3466" y="460"/>
                  <a:pt x="3440" y="460"/>
                </a:cubicBezTo>
                <a:cubicBezTo>
                  <a:pt x="3412" y="460"/>
                  <a:pt x="3298" y="460"/>
                  <a:pt x="3280" y="460"/>
                </a:cubicBezTo>
                <a:cubicBezTo>
                  <a:pt x="3261" y="460"/>
                  <a:pt x="3219" y="460"/>
                  <a:pt x="3200" y="460"/>
                </a:cubicBezTo>
                <a:cubicBezTo>
                  <a:pt x="3180" y="460"/>
                  <a:pt x="3044" y="460"/>
                  <a:pt x="3020" y="460"/>
                </a:cubicBezTo>
                <a:cubicBezTo>
                  <a:pt x="2995" y="460"/>
                  <a:pt x="2899" y="460"/>
                  <a:pt x="2880" y="460"/>
                </a:cubicBezTo>
                <a:cubicBezTo>
                  <a:pt x="2860" y="460"/>
                  <a:pt x="2785" y="460"/>
                  <a:pt x="2760" y="460"/>
                </a:cubicBezTo>
                <a:cubicBezTo>
                  <a:pt x="2734" y="460"/>
                  <a:pt x="2572" y="460"/>
                  <a:pt x="2540" y="460"/>
                </a:cubicBezTo>
                <a:cubicBezTo>
                  <a:pt x="2506" y="460"/>
                  <a:pt x="2348" y="460"/>
                  <a:pt x="2320" y="460"/>
                </a:cubicBezTo>
                <a:cubicBezTo>
                  <a:pt x="2291" y="460"/>
                  <a:pt x="2194" y="460"/>
                  <a:pt x="2160" y="460"/>
                </a:cubicBezTo>
                <a:cubicBezTo>
                  <a:pt x="2125" y="460"/>
                  <a:pt x="1908" y="460"/>
                  <a:pt x="1860" y="460"/>
                </a:cubicBezTo>
                <a:cubicBezTo>
                  <a:pt x="1811" y="460"/>
                  <a:pt x="1559" y="460"/>
                  <a:pt x="1520" y="460"/>
                </a:cubicBezTo>
                <a:cubicBezTo>
                  <a:pt x="1480" y="460"/>
                  <a:pt x="1365" y="460"/>
                  <a:pt x="1340" y="460"/>
                </a:cubicBezTo>
                <a:cubicBezTo>
                  <a:pt x="1314" y="460"/>
                  <a:pt x="1202" y="460"/>
                  <a:pt x="1180" y="460"/>
                </a:cubicBezTo>
                <a:cubicBezTo>
                  <a:pt x="1157" y="460"/>
                  <a:pt x="1066" y="460"/>
                  <a:pt x="1040" y="460"/>
                </a:cubicBezTo>
                <a:cubicBezTo>
                  <a:pt x="1012" y="460"/>
                  <a:pt x="845" y="460"/>
                  <a:pt x="820" y="460"/>
                </a:cubicBezTo>
                <a:cubicBezTo>
                  <a:pt x="794" y="460"/>
                  <a:pt x="715" y="460"/>
                  <a:pt x="700" y="460"/>
                </a:cubicBezTo>
                <a:cubicBezTo>
                  <a:pt x="685" y="460"/>
                  <a:pt x="631" y="460"/>
                  <a:pt x="620" y="460"/>
                </a:cubicBezTo>
                <a:cubicBezTo>
                  <a:pt x="608" y="460"/>
                  <a:pt x="555" y="460"/>
                  <a:pt x="540" y="460"/>
                </a:cubicBezTo>
                <a:cubicBezTo>
                  <a:pt x="525" y="460"/>
                  <a:pt x="431" y="460"/>
                  <a:pt x="420" y="460"/>
                </a:cubicBezTo>
                <a:cubicBezTo>
                  <a:pt x="408" y="460"/>
                  <a:pt x="384" y="460"/>
                  <a:pt x="380" y="460"/>
                </a:cubicBezTo>
                <a:cubicBezTo>
                  <a:pt x="375" y="460"/>
                  <a:pt x="362" y="460"/>
                  <a:pt x="360" y="460"/>
                </a:cubicBezTo>
                <a:cubicBezTo>
                  <a:pt x="356" y="460"/>
                  <a:pt x="345" y="460"/>
                  <a:pt x="340" y="460"/>
                </a:cubicBezTo>
                <a:cubicBezTo>
                  <a:pt x="334" y="460"/>
                  <a:pt x="287" y="460"/>
                  <a:pt x="280" y="460"/>
                </a:cubicBezTo>
                <a:cubicBezTo>
                  <a:pt x="272" y="460"/>
                  <a:pt x="244" y="460"/>
                  <a:pt x="240" y="460"/>
                </a:cubicBezTo>
                <a:cubicBezTo>
                  <a:pt x="235" y="460"/>
                  <a:pt x="225" y="460"/>
                  <a:pt x="220" y="460"/>
                </a:cubicBezTo>
                <a:cubicBezTo>
                  <a:pt x="214" y="460"/>
                  <a:pt x="165" y="460"/>
                  <a:pt x="160" y="460"/>
                </a:cubicBezTo>
                <a:cubicBezTo>
                  <a:pt x="154" y="460"/>
                  <a:pt x="142" y="460"/>
                  <a:pt x="140" y="460"/>
                </a:cubicBezTo>
                <a:cubicBezTo>
                  <a:pt x="136" y="460"/>
                  <a:pt x="118" y="460"/>
                  <a:pt x="120" y="460"/>
                </a:cubicBezTo>
                <a:cubicBezTo>
                  <a:pt x="121" y="460"/>
                  <a:pt x="152" y="462"/>
                  <a:pt x="160" y="460"/>
                </a:cubicBezTo>
                <a:cubicBezTo>
                  <a:pt x="167" y="459"/>
                  <a:pt x="200" y="445"/>
                  <a:pt x="220" y="440"/>
                </a:cubicBezTo>
                <a:cubicBezTo>
                  <a:pt x="239" y="436"/>
                  <a:pt x="394" y="405"/>
                  <a:pt x="420" y="400"/>
                </a:cubicBezTo>
                <a:cubicBezTo>
                  <a:pt x="445" y="396"/>
                  <a:pt x="539" y="383"/>
                  <a:pt x="560" y="380"/>
                </a:cubicBezTo>
                <a:cubicBezTo>
                  <a:pt x="580" y="377"/>
                  <a:pt x="679" y="363"/>
                  <a:pt x="700" y="360"/>
                </a:cubicBezTo>
                <a:cubicBezTo>
                  <a:pt x="720" y="357"/>
                  <a:pt x="808" y="343"/>
                  <a:pt x="840" y="340"/>
                </a:cubicBezTo>
                <a:cubicBezTo>
                  <a:pt x="871" y="337"/>
                  <a:pt x="1078" y="325"/>
                  <a:pt x="1120" y="320"/>
                </a:cubicBezTo>
                <a:cubicBezTo>
                  <a:pt x="1161" y="316"/>
                  <a:pt x="1371" y="283"/>
                  <a:pt x="1400" y="280"/>
                </a:cubicBezTo>
                <a:cubicBezTo>
                  <a:pt x="1428" y="277"/>
                  <a:pt x="1471" y="280"/>
                  <a:pt x="1500" y="280"/>
                </a:cubicBezTo>
                <a:cubicBezTo>
                  <a:pt x="1528" y="280"/>
                  <a:pt x="1739" y="280"/>
                  <a:pt x="1780" y="280"/>
                </a:cubicBezTo>
                <a:cubicBezTo>
                  <a:pt x="1820" y="280"/>
                  <a:pt x="2008" y="280"/>
                  <a:pt x="2040" y="280"/>
                </a:cubicBezTo>
                <a:cubicBezTo>
                  <a:pt x="2071" y="280"/>
                  <a:pt x="2165" y="276"/>
                  <a:pt x="2200" y="280"/>
                </a:cubicBezTo>
                <a:cubicBezTo>
                  <a:pt x="2234" y="285"/>
                  <a:pt x="2453" y="331"/>
                  <a:pt x="2500" y="340"/>
                </a:cubicBezTo>
                <a:cubicBezTo>
                  <a:pt x="2546" y="349"/>
                  <a:pt x="2784" y="394"/>
                  <a:pt x="2820" y="400"/>
                </a:cubicBezTo>
                <a:cubicBezTo>
                  <a:pt x="2855" y="406"/>
                  <a:pt x="2945" y="414"/>
                  <a:pt x="2980" y="420"/>
                </a:cubicBezTo>
                <a:cubicBezTo>
                  <a:pt x="3014" y="426"/>
                  <a:pt x="3236" y="471"/>
                  <a:pt x="3280" y="480"/>
                </a:cubicBezTo>
                <a:cubicBezTo>
                  <a:pt x="3323" y="489"/>
                  <a:pt x="3526" y="533"/>
                  <a:pt x="3560" y="540"/>
                </a:cubicBezTo>
                <a:cubicBezTo>
                  <a:pt x="3592" y="548"/>
                  <a:pt x="3684" y="573"/>
                  <a:pt x="3720" y="580"/>
                </a:cubicBezTo>
                <a:cubicBezTo>
                  <a:pt x="3755" y="588"/>
                  <a:pt x="3996" y="633"/>
                  <a:pt x="4040" y="640"/>
                </a:cubicBezTo>
                <a:cubicBezTo>
                  <a:pt x="4083" y="648"/>
                  <a:pt x="4270" y="677"/>
                  <a:pt x="4300" y="680"/>
                </a:cubicBezTo>
                <a:cubicBezTo>
                  <a:pt x="4330" y="683"/>
                  <a:pt x="4425" y="680"/>
                  <a:pt x="4440" y="680"/>
                </a:cubicBezTo>
                <a:cubicBezTo>
                  <a:pt x="4455" y="680"/>
                  <a:pt x="4489" y="680"/>
                  <a:pt x="4500" y="680"/>
                </a:cubicBezTo>
                <a:cubicBezTo>
                  <a:pt x="4510" y="680"/>
                  <a:pt x="4572" y="680"/>
                  <a:pt x="4580" y="680"/>
                </a:cubicBezTo>
                <a:cubicBezTo>
                  <a:pt x="4587" y="680"/>
                  <a:pt x="4596" y="680"/>
                  <a:pt x="4600" y="680"/>
                </a:cubicBezTo>
                <a:cubicBezTo>
                  <a:pt x="4602" y="680"/>
                  <a:pt x="4616" y="680"/>
                  <a:pt x="4620" y="680"/>
                </a:cubicBezTo>
                <a:cubicBezTo>
                  <a:pt x="4622" y="680"/>
                  <a:pt x="4636" y="680"/>
                  <a:pt x="4640" y="680"/>
                </a:cubicBezTo>
                <a:cubicBezTo>
                  <a:pt x="4642" y="680"/>
                  <a:pt x="4656" y="680"/>
                  <a:pt x="4660" y="680"/>
                </a:cubicBezTo>
                <a:cubicBezTo>
                  <a:pt x="4662" y="680"/>
                  <a:pt x="4670" y="680"/>
                  <a:pt x="4680" y="680"/>
                </a:cubicBezTo>
                <a:cubicBezTo>
                  <a:pt x="4689" y="680"/>
                  <a:pt x="4769" y="682"/>
                  <a:pt x="4780" y="680"/>
                </a:cubicBezTo>
                <a:cubicBezTo>
                  <a:pt x="4790" y="679"/>
                  <a:pt x="4812" y="663"/>
                  <a:pt x="4820" y="660"/>
                </a:cubicBezTo>
                <a:cubicBezTo>
                  <a:pt x="4827" y="657"/>
                  <a:pt x="4870" y="643"/>
                  <a:pt x="4880" y="640"/>
                </a:cubicBezTo>
                <a:cubicBezTo>
                  <a:pt x="4889" y="637"/>
                  <a:pt x="4932" y="622"/>
                  <a:pt x="4940" y="620"/>
                </a:cubicBezTo>
                <a:cubicBezTo>
                  <a:pt x="4947" y="619"/>
                  <a:pt x="4975" y="620"/>
                  <a:pt x="4980" y="620"/>
                </a:cubicBezTo>
                <a:cubicBezTo>
                  <a:pt x="4984" y="620"/>
                  <a:pt x="4996" y="620"/>
                  <a:pt x="5000" y="620"/>
                </a:cubicBezTo>
                <a:cubicBezTo>
                  <a:pt x="5002" y="620"/>
                  <a:pt x="5020" y="620"/>
                  <a:pt x="5020" y="620"/>
                </a:cubicBezTo>
                <a:cubicBezTo>
                  <a:pt x="5020" y="620"/>
                  <a:pt x="5004" y="620"/>
                  <a:pt x="5000" y="620"/>
                </a:cubicBezTo>
                <a:cubicBezTo>
                  <a:pt x="4995" y="620"/>
                  <a:pt x="4973" y="620"/>
                  <a:pt x="4960" y="620"/>
                </a:cubicBezTo>
                <a:cubicBezTo>
                  <a:pt x="4946" y="620"/>
                  <a:pt x="4845" y="617"/>
                  <a:pt x="4820" y="620"/>
                </a:cubicBezTo>
                <a:cubicBezTo>
                  <a:pt x="4794" y="623"/>
                  <a:pt x="4644" y="656"/>
                  <a:pt x="4620" y="660"/>
                </a:cubicBezTo>
                <a:cubicBezTo>
                  <a:pt x="4595" y="665"/>
                  <a:pt x="4520" y="679"/>
                  <a:pt x="4500" y="680"/>
                </a:cubicBezTo>
                <a:cubicBezTo>
                  <a:pt x="4479" y="682"/>
                  <a:pt x="4366" y="680"/>
                  <a:pt x="4340" y="680"/>
                </a:cubicBezTo>
                <a:cubicBezTo>
                  <a:pt x="4312" y="680"/>
                  <a:pt x="4160" y="680"/>
                  <a:pt x="4140" y="680"/>
                </a:cubicBezTo>
                <a:cubicBezTo>
                  <a:pt x="4119" y="680"/>
                  <a:pt x="4079" y="680"/>
                  <a:pt x="4060" y="680"/>
                </a:cubicBezTo>
                <a:cubicBezTo>
                  <a:pt x="4040" y="680"/>
                  <a:pt x="3908" y="680"/>
                  <a:pt x="3880" y="680"/>
                </a:cubicBezTo>
                <a:cubicBezTo>
                  <a:pt x="3851" y="680"/>
                  <a:pt x="3702" y="680"/>
                  <a:pt x="3680" y="680"/>
                </a:cubicBezTo>
                <a:cubicBezTo>
                  <a:pt x="3657" y="680"/>
                  <a:pt x="3600" y="680"/>
                  <a:pt x="3580" y="680"/>
                </a:cubicBezTo>
                <a:cubicBezTo>
                  <a:pt x="3559" y="680"/>
                  <a:pt x="3424" y="680"/>
                  <a:pt x="3400" y="680"/>
                </a:cubicBezTo>
                <a:cubicBezTo>
                  <a:pt x="3375" y="680"/>
                  <a:pt x="3275" y="680"/>
                  <a:pt x="3260" y="680"/>
                </a:cubicBezTo>
                <a:cubicBezTo>
                  <a:pt x="3245" y="680"/>
                  <a:pt x="3207" y="680"/>
                  <a:pt x="3200" y="680"/>
                </a:cubicBezTo>
                <a:cubicBezTo>
                  <a:pt x="3192" y="680"/>
                  <a:pt x="3167" y="680"/>
                  <a:pt x="3160" y="680"/>
                </a:cubicBezTo>
                <a:cubicBezTo>
                  <a:pt x="3152" y="680"/>
                  <a:pt x="3110" y="680"/>
                  <a:pt x="3100" y="680"/>
                </a:cubicBezTo>
                <a:cubicBezTo>
                  <a:pt x="3089" y="680"/>
                  <a:pt x="3029" y="680"/>
                  <a:pt x="3020" y="680"/>
                </a:cubicBezTo>
                <a:cubicBezTo>
                  <a:pt x="3010" y="680"/>
                  <a:pt x="2985" y="680"/>
                  <a:pt x="2980" y="680"/>
                </a:cubicBezTo>
                <a:cubicBezTo>
                  <a:pt x="2974" y="680"/>
                  <a:pt x="2947" y="680"/>
                  <a:pt x="2940" y="680"/>
                </a:cubicBezTo>
                <a:cubicBezTo>
                  <a:pt x="2932" y="680"/>
                  <a:pt x="2890" y="680"/>
                  <a:pt x="2880" y="680"/>
                </a:cubicBezTo>
                <a:cubicBezTo>
                  <a:pt x="2869" y="680"/>
                  <a:pt x="2810" y="680"/>
                  <a:pt x="2800" y="680"/>
                </a:cubicBezTo>
                <a:cubicBezTo>
                  <a:pt x="2789" y="680"/>
                  <a:pt x="2751" y="679"/>
                  <a:pt x="2740" y="680"/>
                </a:cubicBezTo>
                <a:cubicBezTo>
                  <a:pt x="2728" y="682"/>
                  <a:pt x="2655" y="697"/>
                  <a:pt x="2640" y="700"/>
                </a:cubicBezTo>
                <a:cubicBezTo>
                  <a:pt x="2625" y="703"/>
                  <a:pt x="2550" y="719"/>
                  <a:pt x="2540" y="720"/>
                </a:cubicBezTo>
                <a:cubicBezTo>
                  <a:pt x="2529" y="722"/>
                  <a:pt x="2505" y="719"/>
                  <a:pt x="2500" y="720"/>
                </a:cubicBezTo>
                <a:cubicBezTo>
                  <a:pt x="2494" y="722"/>
                  <a:pt x="2464" y="739"/>
                  <a:pt x="2460" y="740"/>
                </a:cubicBezTo>
                <a:cubicBezTo>
                  <a:pt x="2455" y="742"/>
                  <a:pt x="2451" y="737"/>
                  <a:pt x="2440" y="740"/>
                </a:cubicBezTo>
                <a:cubicBezTo>
                  <a:pt x="2428" y="743"/>
                  <a:pt x="2315" y="777"/>
                  <a:pt x="2300" y="780"/>
                </a:cubicBezTo>
                <a:cubicBezTo>
                  <a:pt x="2285" y="783"/>
                  <a:pt x="2247" y="780"/>
                  <a:pt x="2240" y="780"/>
                </a:cubicBezTo>
                <a:cubicBezTo>
                  <a:pt x="2232" y="780"/>
                  <a:pt x="2210" y="780"/>
                  <a:pt x="2200" y="780"/>
                </a:cubicBezTo>
                <a:cubicBezTo>
                  <a:pt x="2189" y="780"/>
                  <a:pt x="2113" y="780"/>
                  <a:pt x="2100" y="780"/>
                </a:cubicBezTo>
                <a:cubicBezTo>
                  <a:pt x="2086" y="780"/>
                  <a:pt x="2029" y="780"/>
                  <a:pt x="2020" y="780"/>
                </a:cubicBezTo>
                <a:cubicBezTo>
                  <a:pt x="2010" y="780"/>
                  <a:pt x="1990" y="780"/>
                  <a:pt x="1980" y="780"/>
                </a:cubicBezTo>
                <a:cubicBezTo>
                  <a:pt x="1969" y="780"/>
                  <a:pt x="1893" y="780"/>
                  <a:pt x="1880" y="780"/>
                </a:cubicBezTo>
                <a:cubicBezTo>
                  <a:pt x="1866" y="780"/>
                  <a:pt x="1811" y="780"/>
                  <a:pt x="1800" y="780"/>
                </a:cubicBezTo>
                <a:cubicBezTo>
                  <a:pt x="1788" y="780"/>
                  <a:pt x="1730" y="780"/>
                  <a:pt x="1720" y="780"/>
                </a:cubicBezTo>
                <a:cubicBezTo>
                  <a:pt x="1709" y="780"/>
                  <a:pt x="1676" y="780"/>
                  <a:pt x="1660" y="780"/>
                </a:cubicBezTo>
                <a:cubicBezTo>
                  <a:pt x="1643" y="780"/>
                  <a:pt x="1520" y="780"/>
                  <a:pt x="1500" y="780"/>
                </a:cubicBezTo>
                <a:cubicBezTo>
                  <a:pt x="1479" y="780"/>
                  <a:pt x="1391" y="780"/>
                  <a:pt x="1380" y="780"/>
                </a:cubicBezTo>
                <a:cubicBezTo>
                  <a:pt x="1368" y="780"/>
                  <a:pt x="1349" y="780"/>
                  <a:pt x="1340" y="780"/>
                </a:cubicBezTo>
                <a:cubicBezTo>
                  <a:pt x="1330" y="780"/>
                  <a:pt x="1273" y="780"/>
                  <a:pt x="1260" y="780"/>
                </a:cubicBezTo>
                <a:cubicBezTo>
                  <a:pt x="1246" y="780"/>
                  <a:pt x="1170" y="780"/>
                  <a:pt x="1160" y="780"/>
                </a:cubicBezTo>
                <a:cubicBezTo>
                  <a:pt x="1149" y="780"/>
                  <a:pt x="1125" y="780"/>
                  <a:pt x="1120" y="780"/>
                </a:cubicBezTo>
                <a:cubicBezTo>
                  <a:pt x="1114" y="780"/>
                  <a:pt x="1084" y="780"/>
                  <a:pt x="1080" y="780"/>
                </a:cubicBezTo>
                <a:cubicBezTo>
                  <a:pt x="1075" y="780"/>
                  <a:pt x="1062" y="780"/>
                  <a:pt x="1060" y="780"/>
                </a:cubicBezTo>
                <a:cubicBezTo>
                  <a:pt x="1056" y="780"/>
                  <a:pt x="1042" y="780"/>
                  <a:pt x="1040" y="780"/>
                </a:cubicBezTo>
                <a:cubicBezTo>
                  <a:pt x="1036" y="780"/>
                  <a:pt x="1024" y="780"/>
                  <a:pt x="1020" y="780"/>
                </a:cubicBezTo>
                <a:cubicBezTo>
                  <a:pt x="1015" y="780"/>
                  <a:pt x="987" y="780"/>
                  <a:pt x="980" y="780"/>
                </a:cubicBezTo>
                <a:cubicBezTo>
                  <a:pt x="972" y="780"/>
                  <a:pt x="927" y="780"/>
                  <a:pt x="920" y="780"/>
                </a:cubicBezTo>
                <a:cubicBezTo>
                  <a:pt x="912" y="780"/>
                  <a:pt x="884" y="780"/>
                  <a:pt x="880" y="780"/>
                </a:cubicBezTo>
                <a:cubicBezTo>
                  <a:pt x="875" y="780"/>
                  <a:pt x="862" y="780"/>
                  <a:pt x="860" y="780"/>
                </a:cubicBezTo>
                <a:cubicBezTo>
                  <a:pt x="856" y="780"/>
                  <a:pt x="841" y="782"/>
                  <a:pt x="840" y="780"/>
                </a:cubicBezTo>
                <a:cubicBezTo>
                  <a:pt x="838" y="779"/>
                  <a:pt x="838" y="763"/>
                  <a:pt x="840" y="760"/>
                </a:cubicBezTo>
                <a:cubicBezTo>
                  <a:pt x="841" y="757"/>
                  <a:pt x="858" y="743"/>
                  <a:pt x="860" y="740"/>
                </a:cubicBezTo>
                <a:cubicBezTo>
                  <a:pt x="861" y="737"/>
                  <a:pt x="855" y="723"/>
                  <a:pt x="860" y="720"/>
                </a:cubicBezTo>
                <a:cubicBezTo>
                  <a:pt x="864" y="717"/>
                  <a:pt x="914" y="703"/>
                  <a:pt x="920" y="700"/>
                </a:cubicBezTo>
                <a:cubicBezTo>
                  <a:pt x="925" y="697"/>
                  <a:pt x="932" y="683"/>
                  <a:pt x="940" y="680"/>
                </a:cubicBezTo>
                <a:cubicBezTo>
                  <a:pt x="947" y="677"/>
                  <a:pt x="1005" y="665"/>
                  <a:pt x="1020" y="660"/>
                </a:cubicBezTo>
                <a:cubicBezTo>
                  <a:pt x="1035" y="656"/>
                  <a:pt x="1126" y="625"/>
                  <a:pt x="1140" y="620"/>
                </a:cubicBezTo>
                <a:cubicBezTo>
                  <a:pt x="1153" y="616"/>
                  <a:pt x="1183" y="606"/>
                  <a:pt x="1200" y="600"/>
                </a:cubicBezTo>
                <a:cubicBezTo>
                  <a:pt x="1216" y="594"/>
                  <a:pt x="1337" y="548"/>
                  <a:pt x="1360" y="540"/>
                </a:cubicBezTo>
                <a:cubicBezTo>
                  <a:pt x="1382" y="533"/>
                  <a:pt x="1479" y="503"/>
                  <a:pt x="1500" y="500"/>
                </a:cubicBezTo>
                <a:cubicBezTo>
                  <a:pt x="1520" y="497"/>
                  <a:pt x="1623" y="500"/>
                  <a:pt x="1640" y="500"/>
                </a:cubicBezTo>
                <a:cubicBezTo>
                  <a:pt x="1656" y="500"/>
                  <a:pt x="1709" y="500"/>
                  <a:pt x="1720" y="500"/>
                </a:cubicBezTo>
                <a:cubicBezTo>
                  <a:pt x="1730" y="500"/>
                  <a:pt x="1769" y="500"/>
                  <a:pt x="1780" y="500"/>
                </a:cubicBezTo>
                <a:cubicBezTo>
                  <a:pt x="1790" y="500"/>
                  <a:pt x="1843" y="500"/>
                  <a:pt x="1860" y="500"/>
                </a:cubicBezTo>
                <a:cubicBezTo>
                  <a:pt x="1876" y="500"/>
                  <a:pt x="1977" y="500"/>
                  <a:pt x="2000" y="500"/>
                </a:cubicBezTo>
                <a:cubicBezTo>
                  <a:pt x="2022" y="500"/>
                  <a:pt x="2143" y="500"/>
                  <a:pt x="2160" y="500"/>
                </a:cubicBezTo>
                <a:cubicBezTo>
                  <a:pt x="2176" y="500"/>
                  <a:pt x="2209" y="500"/>
                  <a:pt x="2220" y="500"/>
                </a:cubicBezTo>
                <a:cubicBezTo>
                  <a:pt x="2230" y="500"/>
                  <a:pt x="2289" y="500"/>
                  <a:pt x="2300" y="500"/>
                </a:cubicBezTo>
                <a:cubicBezTo>
                  <a:pt x="2310" y="500"/>
                  <a:pt x="2352" y="500"/>
                  <a:pt x="2360" y="500"/>
                </a:cubicBezTo>
                <a:cubicBezTo>
                  <a:pt x="2367" y="500"/>
                  <a:pt x="2395" y="500"/>
                  <a:pt x="2400" y="500"/>
                </a:cubicBezTo>
                <a:cubicBezTo>
                  <a:pt x="2404" y="500"/>
                  <a:pt x="2416" y="500"/>
                  <a:pt x="2420" y="500"/>
                </a:cubicBezTo>
                <a:cubicBezTo>
                  <a:pt x="2422" y="500"/>
                  <a:pt x="2434" y="500"/>
                  <a:pt x="2440" y="500"/>
                </a:cubicBezTo>
                <a:cubicBezTo>
                  <a:pt x="2445" y="500"/>
                  <a:pt x="2492" y="500"/>
                  <a:pt x="2500" y="500"/>
                </a:cubicBezTo>
                <a:cubicBezTo>
                  <a:pt x="2507" y="500"/>
                  <a:pt x="2535" y="500"/>
                  <a:pt x="2540" y="500"/>
                </a:cubicBezTo>
                <a:cubicBezTo>
                  <a:pt x="2544" y="500"/>
                  <a:pt x="2556" y="500"/>
                  <a:pt x="2560" y="500"/>
                </a:cubicBezTo>
                <a:cubicBezTo>
                  <a:pt x="2562" y="500"/>
                  <a:pt x="2575" y="500"/>
                  <a:pt x="2580" y="500"/>
                </a:cubicBezTo>
                <a:cubicBezTo>
                  <a:pt x="2584" y="500"/>
                  <a:pt x="2615" y="500"/>
                  <a:pt x="2620" y="500"/>
                </a:cubicBezTo>
                <a:cubicBezTo>
                  <a:pt x="2624" y="500"/>
                  <a:pt x="2636" y="500"/>
                  <a:pt x="2640" y="500"/>
                </a:cubicBezTo>
                <a:cubicBezTo>
                  <a:pt x="2642" y="500"/>
                  <a:pt x="2656" y="500"/>
                  <a:pt x="2660" y="500"/>
                </a:cubicBezTo>
                <a:cubicBezTo>
                  <a:pt x="2662" y="500"/>
                  <a:pt x="2680" y="500"/>
                  <a:pt x="2680" y="500"/>
                </a:cubicBezTo>
                <a:cubicBezTo>
                  <a:pt x="2680" y="500"/>
                  <a:pt x="2667" y="500"/>
                  <a:pt x="2660" y="500"/>
                </a:cubicBezTo>
                <a:cubicBezTo>
                  <a:pt x="2652" y="500"/>
                  <a:pt x="2591" y="499"/>
                  <a:pt x="2580" y="500"/>
                </a:cubicBezTo>
                <a:cubicBezTo>
                  <a:pt x="2568" y="502"/>
                  <a:pt x="2518" y="517"/>
                  <a:pt x="2500" y="520"/>
                </a:cubicBezTo>
                <a:cubicBezTo>
                  <a:pt x="2481" y="523"/>
                  <a:pt x="2359" y="537"/>
                  <a:pt x="2340" y="540"/>
                </a:cubicBezTo>
                <a:cubicBezTo>
                  <a:pt x="2320" y="543"/>
                  <a:pt x="2260" y="557"/>
                  <a:pt x="2240" y="560"/>
                </a:cubicBezTo>
                <a:cubicBezTo>
                  <a:pt x="2219" y="563"/>
                  <a:pt x="2086" y="577"/>
                  <a:pt x="2060" y="580"/>
                </a:cubicBezTo>
                <a:cubicBezTo>
                  <a:pt x="2032" y="583"/>
                  <a:pt x="1899" y="599"/>
                  <a:pt x="1880" y="600"/>
                </a:cubicBezTo>
                <a:cubicBezTo>
                  <a:pt x="1860" y="602"/>
                  <a:pt x="1810" y="600"/>
                  <a:pt x="1800" y="600"/>
                </a:cubicBezTo>
                <a:cubicBezTo>
                  <a:pt x="1789" y="600"/>
                  <a:pt x="1747" y="600"/>
                  <a:pt x="1740" y="600"/>
                </a:cubicBezTo>
                <a:cubicBezTo>
                  <a:pt x="1732" y="600"/>
                  <a:pt x="1707" y="600"/>
                  <a:pt x="1700" y="600"/>
                </a:cubicBezTo>
                <a:cubicBezTo>
                  <a:pt x="1692" y="600"/>
                  <a:pt x="1647" y="600"/>
                  <a:pt x="1640" y="600"/>
                </a:cubicBezTo>
                <a:cubicBezTo>
                  <a:pt x="1632" y="600"/>
                  <a:pt x="1604" y="600"/>
                  <a:pt x="1600" y="600"/>
                </a:cubicBezTo>
                <a:cubicBezTo>
                  <a:pt x="1595" y="600"/>
                  <a:pt x="1585" y="600"/>
                  <a:pt x="1580" y="600"/>
                </a:cubicBezTo>
                <a:cubicBezTo>
                  <a:pt x="1574" y="600"/>
                  <a:pt x="1529" y="600"/>
                  <a:pt x="1520" y="600"/>
                </a:cubicBezTo>
                <a:cubicBezTo>
                  <a:pt x="1510" y="600"/>
                  <a:pt x="1467" y="600"/>
                  <a:pt x="1460" y="600"/>
                </a:cubicBezTo>
                <a:cubicBezTo>
                  <a:pt x="1452" y="600"/>
                  <a:pt x="1424" y="600"/>
                  <a:pt x="1420" y="600"/>
                </a:cubicBezTo>
                <a:cubicBezTo>
                  <a:pt x="1415" y="600"/>
                  <a:pt x="1404" y="600"/>
                  <a:pt x="1400" y="600"/>
                </a:cubicBezTo>
                <a:cubicBezTo>
                  <a:pt x="1395" y="600"/>
                  <a:pt x="1367" y="600"/>
                  <a:pt x="1360" y="600"/>
                </a:cubicBezTo>
                <a:cubicBezTo>
                  <a:pt x="1352" y="600"/>
                  <a:pt x="1310" y="600"/>
                  <a:pt x="1300" y="600"/>
                </a:cubicBezTo>
                <a:cubicBezTo>
                  <a:pt x="1289" y="600"/>
                  <a:pt x="1230" y="600"/>
                  <a:pt x="1220" y="600"/>
                </a:cubicBezTo>
                <a:cubicBezTo>
                  <a:pt x="1209" y="600"/>
                  <a:pt x="1173" y="600"/>
                  <a:pt x="1160" y="600"/>
                </a:cubicBezTo>
                <a:cubicBezTo>
                  <a:pt x="1146" y="600"/>
                  <a:pt x="1056" y="600"/>
                  <a:pt x="1040" y="600"/>
                </a:cubicBezTo>
                <a:cubicBezTo>
                  <a:pt x="1023" y="600"/>
                  <a:pt x="950" y="600"/>
                  <a:pt x="940" y="600"/>
                </a:cubicBezTo>
                <a:cubicBezTo>
                  <a:pt x="929" y="600"/>
                  <a:pt x="904" y="600"/>
                  <a:pt x="900" y="600"/>
                </a:cubicBezTo>
                <a:cubicBezTo>
                  <a:pt x="895" y="600"/>
                  <a:pt x="882" y="600"/>
                  <a:pt x="880" y="600"/>
                </a:cubicBezTo>
                <a:cubicBezTo>
                  <a:pt x="876" y="600"/>
                  <a:pt x="862" y="600"/>
                  <a:pt x="860" y="600"/>
                </a:cubicBezTo>
                <a:cubicBezTo>
                  <a:pt x="856" y="600"/>
                  <a:pt x="856" y="600"/>
                  <a:pt x="840" y="600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62" name="textbox 1362"/>
          <p:cNvSpPr/>
          <p:nvPr/>
        </p:nvSpPr>
        <p:spPr>
          <a:xfrm>
            <a:off x="256184" y="425437"/>
            <a:ext cx="1846579" cy="356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车辆违停管理</a:t>
            </a:r>
            <a:endParaRPr lang="en-US" altLang="en-US" sz="2300" dirty="0"/>
          </a:p>
        </p:txBody>
      </p:sp>
      <p:sp>
        <p:nvSpPr>
          <p:cNvPr id="1364" name="textbox 1364"/>
          <p:cNvSpPr/>
          <p:nvPr/>
        </p:nvSpPr>
        <p:spPr>
          <a:xfrm>
            <a:off x="0" y="974381"/>
            <a:ext cx="1306830" cy="241300"/>
          </a:xfrm>
          <a:prstGeom prst="rect">
            <a:avLst/>
          </a:prstGeom>
          <a:solidFill>
            <a:srgbClr val="ADADAD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255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车辆分类管理</a:t>
            </a:r>
            <a:endParaRPr lang="en-US" altLang="en-US" sz="1400" dirty="0"/>
          </a:p>
        </p:txBody>
      </p:sp>
      <p:sp>
        <p:nvSpPr>
          <p:cNvPr id="1366" name="textbox 1366"/>
          <p:cNvSpPr/>
          <p:nvPr/>
        </p:nvSpPr>
        <p:spPr>
          <a:xfrm>
            <a:off x="0" y="1237005"/>
            <a:ext cx="1306830" cy="241300"/>
          </a:xfrm>
          <a:prstGeom prst="rect">
            <a:avLst/>
          </a:prstGeom>
          <a:solidFill>
            <a:srgbClr val="A8A8A8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29781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停车诱导</a:t>
            </a:r>
            <a:endParaRPr lang="en-US" altLang="en-US" sz="1400" dirty="0"/>
          </a:p>
        </p:txBody>
      </p:sp>
      <p:sp>
        <p:nvSpPr>
          <p:cNvPr id="1368" name="textbox 1368"/>
          <p:cNvSpPr/>
          <p:nvPr/>
        </p:nvSpPr>
        <p:spPr>
          <a:xfrm>
            <a:off x="0" y="1502308"/>
            <a:ext cx="1306830" cy="241300"/>
          </a:xfrm>
          <a:prstGeom prst="rect">
            <a:avLst/>
          </a:prstGeom>
          <a:solidFill>
            <a:srgbClr val="A7A7A7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210820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可视化寻车</a:t>
            </a:r>
            <a:endParaRPr lang="en-US" altLang="en-US" sz="1400" dirty="0"/>
          </a:p>
        </p:txBody>
      </p:sp>
      <p:sp>
        <p:nvSpPr>
          <p:cNvPr id="1370" name="textbox 1370"/>
          <p:cNvSpPr/>
          <p:nvPr/>
        </p:nvSpPr>
        <p:spPr>
          <a:xfrm>
            <a:off x="0" y="1769008"/>
            <a:ext cx="1306830" cy="2413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255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车辆违章管理</a:t>
            </a:r>
            <a:endParaRPr lang="en-US" altLang="en-US" sz="1400" dirty="0"/>
          </a:p>
        </p:txBody>
      </p:sp>
      <p:sp>
        <p:nvSpPr>
          <p:cNvPr id="1372" name="textbox 1372"/>
          <p:cNvSpPr/>
          <p:nvPr/>
        </p:nvSpPr>
        <p:spPr>
          <a:xfrm>
            <a:off x="0" y="2031377"/>
            <a:ext cx="1306830" cy="24130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255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车道智能切换</a:t>
            </a:r>
            <a:endParaRPr lang="en-US" altLang="en-US" sz="1400" dirty="0"/>
          </a:p>
        </p:txBody>
      </p:sp>
      <p:grpSp>
        <p:nvGrpSpPr>
          <p:cNvPr id="150" name="group 150"/>
          <p:cNvGrpSpPr/>
          <p:nvPr/>
        </p:nvGrpSpPr>
        <p:grpSpPr>
          <a:xfrm rot="21600000">
            <a:off x="0" y="2294229"/>
            <a:ext cx="1306271" cy="241300"/>
            <a:chOff x="0" y="0"/>
            <a:chExt cx="1306271" cy="241300"/>
          </a:xfrm>
        </p:grpSpPr>
        <p:pic>
          <p:nvPicPr>
            <p:cNvPr id="1374" name="picture 137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1306271" cy="241300"/>
            </a:xfrm>
            <a:prstGeom prst="rect">
              <a:avLst/>
            </a:prstGeom>
          </p:spPr>
        </p:pic>
        <p:sp>
          <p:nvSpPr>
            <p:cNvPr id="1376" name="textbox 1376"/>
            <p:cNvSpPr/>
            <p:nvPr/>
          </p:nvSpPr>
          <p:spPr>
            <a:xfrm>
              <a:off x="-12700" y="-12700"/>
              <a:ext cx="1332230" cy="28384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</a:pPr>
              <a:endParaRPr lang="en-US" altLang="en-US" sz="200" dirty="0"/>
            </a:p>
            <a:p>
              <a:pPr marL="135890" algn="l" rtl="0" eaLnBrk="0">
                <a:lnSpc>
                  <a:spcPct val="91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一户多车管理</a:t>
              </a:r>
              <a:endParaRPr lang="en-US" altLang="en-US" sz="1400" dirty="0"/>
            </a:p>
          </p:txBody>
        </p:sp>
      </p:grpSp>
      <p:grpSp>
        <p:nvGrpSpPr>
          <p:cNvPr id="152" name="group 152"/>
          <p:cNvGrpSpPr/>
          <p:nvPr/>
        </p:nvGrpSpPr>
        <p:grpSpPr>
          <a:xfrm rot="21600000">
            <a:off x="0" y="2557094"/>
            <a:ext cx="1306271" cy="241300"/>
            <a:chOff x="0" y="0"/>
            <a:chExt cx="1306271" cy="241300"/>
          </a:xfrm>
        </p:grpSpPr>
        <p:pic>
          <p:nvPicPr>
            <p:cNvPr id="1378" name="picture 137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1306271" cy="241300"/>
            </a:xfrm>
            <a:prstGeom prst="rect">
              <a:avLst/>
            </a:prstGeom>
          </p:spPr>
        </p:pic>
        <p:sp>
          <p:nvSpPr>
            <p:cNvPr id="1380" name="textbox 1380"/>
            <p:cNvSpPr/>
            <p:nvPr/>
          </p:nvSpPr>
          <p:spPr>
            <a:xfrm>
              <a:off x="-12700" y="-12700"/>
              <a:ext cx="1332230" cy="2857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</a:pPr>
              <a:endParaRPr lang="en-US" altLang="en-US" sz="200" dirty="0"/>
            </a:p>
            <a:p>
              <a:pPr marL="135255" algn="l" rtl="0" eaLnBrk="0">
                <a:lnSpc>
                  <a:spcPct val="91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车位智能管理</a:t>
              </a:r>
              <a:endParaRPr lang="en-US" altLang="en-US" sz="1400" dirty="0"/>
            </a:p>
          </p:txBody>
        </p:sp>
      </p:grpSp>
      <p:pic>
        <p:nvPicPr>
          <p:cNvPr id="1382" name="picture 13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386" name="picture 13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1388" name="picture 13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683697" y="1570614"/>
            <a:ext cx="5238278" cy="3322050"/>
          </a:xfrm>
          <a:prstGeom prst="rect">
            <a:avLst/>
          </a:prstGeom>
        </p:spPr>
      </p:pic>
      <p:sp>
        <p:nvSpPr>
          <p:cNvPr id="1390" name="textbox 1390"/>
          <p:cNvSpPr/>
          <p:nvPr/>
        </p:nvSpPr>
        <p:spPr>
          <a:xfrm>
            <a:off x="7779484" y="2524935"/>
            <a:ext cx="4290059" cy="8267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060"/>
              </a:lnSpc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特定时间车流量大(上班早晚高峰等)</a:t>
            </a:r>
            <a:endParaRPr lang="en-US" altLang="en-US" sz="1500" dirty="0"/>
          </a:p>
          <a:p>
            <a:pPr algn="l" rtl="0" eaLnBrk="0">
              <a:lnSpc>
                <a:spcPct val="171000"/>
              </a:lnSpc>
            </a:pPr>
            <a:endParaRPr lang="en-US" altLang="en-US" sz="1000" dirty="0"/>
          </a:p>
          <a:p>
            <a:pPr algn="l" rtl="0" eaLnBrk="0">
              <a:lnSpc>
                <a:spcPct val="125000"/>
              </a:lnSpc>
            </a:pPr>
            <a:endParaRPr lang="en-US" altLang="en-US" sz="300" dirty="0"/>
          </a:p>
          <a:p>
            <a:pPr marL="12700" algn="l" rtl="0" eaLnBrk="0">
              <a:lnSpc>
                <a:spcPct val="97000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进场高峰设置多进少出 ，离场高峰设置少进多出</a:t>
            </a:r>
            <a:endParaRPr lang="en-US" altLang="en-US" sz="1500" dirty="0"/>
          </a:p>
        </p:txBody>
      </p:sp>
      <p:sp>
        <p:nvSpPr>
          <p:cNvPr id="1392" name="textbox 1392"/>
          <p:cNvSpPr/>
          <p:nvPr/>
        </p:nvSpPr>
        <p:spPr>
          <a:xfrm>
            <a:off x="7804129" y="4796521"/>
            <a:ext cx="4297045" cy="5937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algn="r" rtl="0" eaLnBrk="0">
              <a:lnSpc>
                <a:spcPct val="88000"/>
              </a:lnSpc>
            </a:pP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契合出入口的高峰现象 ，提高车道的利用效率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，</a:t>
            </a:r>
            <a:endParaRPr lang="en-US" altLang="en-US" sz="1500" dirty="0"/>
          </a:p>
          <a:p>
            <a:pPr marL="12700" algn="l" rtl="0" eaLnBrk="0">
              <a:lnSpc>
                <a:spcPts val="2880"/>
              </a:lnSpc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提高出入口通行速度 ，避免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拥堵;</a:t>
            </a:r>
            <a:endParaRPr lang="en-US" altLang="en-US" sz="1500" dirty="0"/>
          </a:p>
        </p:txBody>
      </p:sp>
      <p:sp>
        <p:nvSpPr>
          <p:cNvPr id="1394" name="path"/>
          <p:cNvSpPr/>
          <p:nvPr/>
        </p:nvSpPr>
        <p:spPr>
          <a:xfrm>
            <a:off x="8565729" y="418673"/>
            <a:ext cx="3378620" cy="407240"/>
          </a:xfrm>
          <a:custGeom>
            <a:avLst/>
            <a:gdLst/>
            <a:ahLst/>
            <a:cxnLst/>
            <a:rect l="0" t="0" r="0" b="0"/>
            <a:pathLst>
              <a:path w="5320" h="641">
                <a:moveTo>
                  <a:pt x="460" y="220"/>
                </a:moveTo>
                <a:cubicBezTo>
                  <a:pt x="462" y="220"/>
                  <a:pt x="462" y="220"/>
                  <a:pt x="480" y="220"/>
                </a:cubicBezTo>
                <a:cubicBezTo>
                  <a:pt x="483" y="220"/>
                  <a:pt x="494" y="220"/>
                  <a:pt x="500" y="220"/>
                </a:cubicBezTo>
                <a:cubicBezTo>
                  <a:pt x="506" y="220"/>
                  <a:pt x="547" y="220"/>
                  <a:pt x="560" y="220"/>
                </a:cubicBezTo>
                <a:cubicBezTo>
                  <a:pt x="574" y="220"/>
                  <a:pt x="665" y="220"/>
                  <a:pt x="680" y="220"/>
                </a:cubicBezTo>
                <a:cubicBezTo>
                  <a:pt x="695" y="220"/>
                  <a:pt x="739" y="220"/>
                  <a:pt x="760" y="220"/>
                </a:cubicBezTo>
                <a:cubicBezTo>
                  <a:pt x="781" y="220"/>
                  <a:pt x="929" y="220"/>
                  <a:pt x="960" y="220"/>
                </a:cubicBezTo>
                <a:cubicBezTo>
                  <a:pt x="992" y="220"/>
                  <a:pt x="1155" y="220"/>
                  <a:pt x="1180" y="220"/>
                </a:cubicBezTo>
                <a:cubicBezTo>
                  <a:pt x="1206" y="220"/>
                  <a:pt x="1275" y="220"/>
                  <a:pt x="1300" y="220"/>
                </a:cubicBezTo>
                <a:cubicBezTo>
                  <a:pt x="1326" y="220"/>
                  <a:pt x="1489" y="220"/>
                  <a:pt x="1520" y="220"/>
                </a:cubicBezTo>
                <a:cubicBezTo>
                  <a:pt x="1552" y="220"/>
                  <a:pt x="1692" y="220"/>
                  <a:pt x="1720" y="220"/>
                </a:cubicBezTo>
                <a:cubicBezTo>
                  <a:pt x="1749" y="220"/>
                  <a:pt x="1878" y="220"/>
                  <a:pt x="1900" y="220"/>
                </a:cubicBezTo>
                <a:cubicBezTo>
                  <a:pt x="1923" y="220"/>
                  <a:pt x="1995" y="220"/>
                  <a:pt x="2020" y="220"/>
                </a:cubicBezTo>
                <a:cubicBezTo>
                  <a:pt x="2046" y="220"/>
                  <a:pt x="2206" y="220"/>
                  <a:pt x="2240" y="220"/>
                </a:cubicBezTo>
                <a:cubicBezTo>
                  <a:pt x="2275" y="220"/>
                  <a:pt x="2453" y="220"/>
                  <a:pt x="2480" y="220"/>
                </a:cubicBezTo>
                <a:cubicBezTo>
                  <a:pt x="2507" y="220"/>
                  <a:pt x="2576" y="220"/>
                  <a:pt x="2600" y="220"/>
                </a:cubicBezTo>
                <a:cubicBezTo>
                  <a:pt x="2624" y="220"/>
                  <a:pt x="2769" y="220"/>
                  <a:pt x="2800" y="220"/>
                </a:cubicBezTo>
                <a:cubicBezTo>
                  <a:pt x="2832" y="220"/>
                  <a:pt x="2993" y="220"/>
                  <a:pt x="3020" y="220"/>
                </a:cubicBezTo>
                <a:cubicBezTo>
                  <a:pt x="3047" y="220"/>
                  <a:pt x="3129" y="217"/>
                  <a:pt x="3160" y="220"/>
                </a:cubicBezTo>
                <a:cubicBezTo>
                  <a:pt x="3192" y="223"/>
                  <a:pt x="3403" y="254"/>
                  <a:pt x="3440" y="260"/>
                </a:cubicBezTo>
                <a:cubicBezTo>
                  <a:pt x="3478" y="266"/>
                  <a:pt x="3626" y="294"/>
                  <a:pt x="3660" y="300"/>
                </a:cubicBezTo>
                <a:cubicBezTo>
                  <a:pt x="3695" y="306"/>
                  <a:pt x="3876" y="337"/>
                  <a:pt x="3900" y="340"/>
                </a:cubicBezTo>
                <a:cubicBezTo>
                  <a:pt x="3924" y="343"/>
                  <a:pt x="3962" y="337"/>
                  <a:pt x="3980" y="340"/>
                </a:cubicBezTo>
                <a:cubicBezTo>
                  <a:pt x="3998" y="343"/>
                  <a:pt x="4121" y="376"/>
                  <a:pt x="4140" y="380"/>
                </a:cubicBezTo>
                <a:cubicBezTo>
                  <a:pt x="4160" y="385"/>
                  <a:pt x="4228" y="397"/>
                  <a:pt x="4240" y="400"/>
                </a:cubicBezTo>
                <a:cubicBezTo>
                  <a:pt x="4252" y="403"/>
                  <a:pt x="4290" y="419"/>
                  <a:pt x="4300" y="420"/>
                </a:cubicBezTo>
                <a:cubicBezTo>
                  <a:pt x="4311" y="422"/>
                  <a:pt x="4371" y="419"/>
                  <a:pt x="4380" y="420"/>
                </a:cubicBezTo>
                <a:cubicBezTo>
                  <a:pt x="4389" y="422"/>
                  <a:pt x="4416" y="439"/>
                  <a:pt x="4420" y="440"/>
                </a:cubicBezTo>
                <a:cubicBezTo>
                  <a:pt x="4425" y="442"/>
                  <a:pt x="4437" y="440"/>
                  <a:pt x="4440" y="440"/>
                </a:cubicBezTo>
                <a:cubicBezTo>
                  <a:pt x="4443" y="440"/>
                  <a:pt x="4457" y="440"/>
                  <a:pt x="4460" y="440"/>
                </a:cubicBezTo>
                <a:cubicBezTo>
                  <a:pt x="4463" y="440"/>
                  <a:pt x="4477" y="440"/>
                  <a:pt x="4480" y="440"/>
                </a:cubicBezTo>
                <a:cubicBezTo>
                  <a:pt x="4483" y="440"/>
                  <a:pt x="4496" y="440"/>
                  <a:pt x="4500" y="440"/>
                </a:cubicBezTo>
                <a:cubicBezTo>
                  <a:pt x="4505" y="440"/>
                  <a:pt x="4533" y="440"/>
                  <a:pt x="4540" y="440"/>
                </a:cubicBezTo>
                <a:cubicBezTo>
                  <a:pt x="4548" y="440"/>
                  <a:pt x="4590" y="440"/>
                  <a:pt x="4600" y="440"/>
                </a:cubicBezTo>
                <a:cubicBezTo>
                  <a:pt x="4611" y="440"/>
                  <a:pt x="4668" y="440"/>
                  <a:pt x="4680" y="440"/>
                </a:cubicBezTo>
                <a:cubicBezTo>
                  <a:pt x="4692" y="440"/>
                  <a:pt x="4753" y="440"/>
                  <a:pt x="4760" y="440"/>
                </a:cubicBezTo>
                <a:cubicBezTo>
                  <a:pt x="4768" y="440"/>
                  <a:pt x="4774" y="442"/>
                  <a:pt x="4780" y="440"/>
                </a:cubicBezTo>
                <a:cubicBezTo>
                  <a:pt x="4786" y="439"/>
                  <a:pt x="4833" y="423"/>
                  <a:pt x="4840" y="420"/>
                </a:cubicBezTo>
                <a:cubicBezTo>
                  <a:pt x="4848" y="417"/>
                  <a:pt x="4876" y="402"/>
                  <a:pt x="4880" y="400"/>
                </a:cubicBezTo>
                <a:cubicBezTo>
                  <a:pt x="4885" y="399"/>
                  <a:pt x="4897" y="400"/>
                  <a:pt x="4900" y="400"/>
                </a:cubicBezTo>
                <a:cubicBezTo>
                  <a:pt x="4903" y="400"/>
                  <a:pt x="4917" y="402"/>
                  <a:pt x="4920" y="400"/>
                </a:cubicBezTo>
                <a:cubicBezTo>
                  <a:pt x="4923" y="399"/>
                  <a:pt x="4939" y="383"/>
                  <a:pt x="4940" y="380"/>
                </a:cubicBezTo>
                <a:cubicBezTo>
                  <a:pt x="4942" y="377"/>
                  <a:pt x="4939" y="362"/>
                  <a:pt x="4940" y="360"/>
                </a:cubicBezTo>
                <a:cubicBezTo>
                  <a:pt x="4942" y="359"/>
                  <a:pt x="4959" y="362"/>
                  <a:pt x="4960" y="360"/>
                </a:cubicBezTo>
                <a:cubicBezTo>
                  <a:pt x="4962" y="359"/>
                  <a:pt x="4960" y="337"/>
                  <a:pt x="4960" y="340"/>
                </a:cubicBezTo>
                <a:cubicBezTo>
                  <a:pt x="4960" y="343"/>
                  <a:pt x="4960" y="317"/>
                  <a:pt x="4960" y="320"/>
                </a:cubicBezTo>
                <a:cubicBezTo>
                  <a:pt x="4960" y="323"/>
                  <a:pt x="4960" y="297"/>
                  <a:pt x="4960" y="300"/>
                </a:cubicBezTo>
                <a:cubicBezTo>
                  <a:pt x="4960" y="303"/>
                  <a:pt x="4960" y="276"/>
                  <a:pt x="4960" y="280"/>
                </a:cubicBezTo>
                <a:cubicBezTo>
                  <a:pt x="4960" y="285"/>
                  <a:pt x="4960" y="236"/>
                  <a:pt x="4960" y="240"/>
                </a:cubicBezTo>
                <a:cubicBezTo>
                  <a:pt x="4960" y="245"/>
                  <a:pt x="4960" y="216"/>
                  <a:pt x="4960" y="220"/>
                </a:cubicBezTo>
                <a:cubicBezTo>
                  <a:pt x="4960" y="225"/>
                  <a:pt x="4960" y="176"/>
                  <a:pt x="4960" y="180"/>
                </a:cubicBezTo>
                <a:cubicBezTo>
                  <a:pt x="4960" y="185"/>
                  <a:pt x="4962" y="162"/>
                  <a:pt x="4960" y="160"/>
                </a:cubicBezTo>
                <a:cubicBezTo>
                  <a:pt x="4959" y="159"/>
                  <a:pt x="4946" y="162"/>
                  <a:pt x="4940" y="160"/>
                </a:cubicBezTo>
                <a:cubicBezTo>
                  <a:pt x="4934" y="159"/>
                  <a:pt x="4886" y="143"/>
                  <a:pt x="4880" y="140"/>
                </a:cubicBezTo>
                <a:cubicBezTo>
                  <a:pt x="4874" y="137"/>
                  <a:pt x="4863" y="122"/>
                  <a:pt x="4860" y="120"/>
                </a:cubicBezTo>
                <a:cubicBezTo>
                  <a:pt x="4857" y="119"/>
                  <a:pt x="4843" y="120"/>
                  <a:pt x="4840" y="120"/>
                </a:cubicBezTo>
                <a:cubicBezTo>
                  <a:pt x="4837" y="120"/>
                  <a:pt x="4823" y="120"/>
                  <a:pt x="4820" y="120"/>
                </a:cubicBezTo>
                <a:cubicBezTo>
                  <a:pt x="4817" y="120"/>
                  <a:pt x="4805" y="120"/>
                  <a:pt x="4800" y="120"/>
                </a:cubicBezTo>
                <a:cubicBezTo>
                  <a:pt x="4796" y="120"/>
                  <a:pt x="4765" y="120"/>
                  <a:pt x="4760" y="120"/>
                </a:cubicBezTo>
                <a:cubicBezTo>
                  <a:pt x="4756" y="120"/>
                  <a:pt x="4745" y="120"/>
                  <a:pt x="4740" y="120"/>
                </a:cubicBezTo>
                <a:cubicBezTo>
                  <a:pt x="4736" y="120"/>
                  <a:pt x="4708" y="120"/>
                  <a:pt x="4700" y="120"/>
                </a:cubicBezTo>
                <a:cubicBezTo>
                  <a:pt x="4693" y="120"/>
                  <a:pt x="4657" y="120"/>
                  <a:pt x="4640" y="120"/>
                </a:cubicBezTo>
                <a:cubicBezTo>
                  <a:pt x="4624" y="120"/>
                  <a:pt x="4510" y="120"/>
                  <a:pt x="4480" y="120"/>
                </a:cubicBezTo>
                <a:cubicBezTo>
                  <a:pt x="4450" y="120"/>
                  <a:pt x="4279" y="120"/>
                  <a:pt x="4240" y="120"/>
                </a:cubicBezTo>
                <a:cubicBezTo>
                  <a:pt x="4201" y="120"/>
                  <a:pt x="3993" y="120"/>
                  <a:pt x="3960" y="120"/>
                </a:cubicBezTo>
                <a:cubicBezTo>
                  <a:pt x="3927" y="120"/>
                  <a:pt x="3838" y="120"/>
                  <a:pt x="3800" y="120"/>
                </a:cubicBezTo>
                <a:cubicBezTo>
                  <a:pt x="3763" y="120"/>
                  <a:pt x="3505" y="120"/>
                  <a:pt x="3460" y="120"/>
                </a:cubicBezTo>
                <a:cubicBezTo>
                  <a:pt x="3415" y="120"/>
                  <a:pt x="3241" y="120"/>
                  <a:pt x="3200" y="120"/>
                </a:cubicBezTo>
                <a:cubicBezTo>
                  <a:pt x="3160" y="120"/>
                  <a:pt x="2950" y="120"/>
                  <a:pt x="2920" y="120"/>
                </a:cubicBezTo>
                <a:cubicBezTo>
                  <a:pt x="2890" y="120"/>
                  <a:pt x="2827" y="120"/>
                  <a:pt x="2800" y="120"/>
                </a:cubicBezTo>
                <a:cubicBezTo>
                  <a:pt x="2773" y="120"/>
                  <a:pt x="2595" y="120"/>
                  <a:pt x="2560" y="120"/>
                </a:cubicBezTo>
                <a:cubicBezTo>
                  <a:pt x="2526" y="120"/>
                  <a:pt x="2370" y="120"/>
                  <a:pt x="2340" y="120"/>
                </a:cubicBezTo>
                <a:cubicBezTo>
                  <a:pt x="2310" y="120"/>
                  <a:pt x="2178" y="120"/>
                  <a:pt x="2160" y="120"/>
                </a:cubicBezTo>
                <a:cubicBezTo>
                  <a:pt x="2142" y="120"/>
                  <a:pt x="2114" y="120"/>
                  <a:pt x="2100" y="120"/>
                </a:cubicBezTo>
                <a:cubicBezTo>
                  <a:pt x="2087" y="120"/>
                  <a:pt x="1997" y="120"/>
                  <a:pt x="1980" y="120"/>
                </a:cubicBezTo>
                <a:cubicBezTo>
                  <a:pt x="1964" y="120"/>
                  <a:pt x="1895" y="120"/>
                  <a:pt x="1880" y="120"/>
                </a:cubicBezTo>
                <a:cubicBezTo>
                  <a:pt x="1865" y="120"/>
                  <a:pt x="1792" y="120"/>
                  <a:pt x="1780" y="120"/>
                </a:cubicBezTo>
                <a:cubicBezTo>
                  <a:pt x="1768" y="120"/>
                  <a:pt x="1734" y="120"/>
                  <a:pt x="1720" y="120"/>
                </a:cubicBezTo>
                <a:cubicBezTo>
                  <a:pt x="1707" y="120"/>
                  <a:pt x="1620" y="120"/>
                  <a:pt x="1600" y="120"/>
                </a:cubicBezTo>
                <a:cubicBezTo>
                  <a:pt x="1581" y="120"/>
                  <a:pt x="1481" y="120"/>
                  <a:pt x="1460" y="120"/>
                </a:cubicBezTo>
                <a:cubicBezTo>
                  <a:pt x="1439" y="120"/>
                  <a:pt x="1337" y="120"/>
                  <a:pt x="1320" y="120"/>
                </a:cubicBezTo>
                <a:cubicBezTo>
                  <a:pt x="1304" y="120"/>
                  <a:pt x="1257" y="120"/>
                  <a:pt x="1240" y="120"/>
                </a:cubicBezTo>
                <a:cubicBezTo>
                  <a:pt x="1224" y="120"/>
                  <a:pt x="1118" y="119"/>
                  <a:pt x="1100" y="120"/>
                </a:cubicBezTo>
                <a:cubicBezTo>
                  <a:pt x="1082" y="122"/>
                  <a:pt x="1014" y="137"/>
                  <a:pt x="1000" y="140"/>
                </a:cubicBezTo>
                <a:cubicBezTo>
                  <a:pt x="987" y="143"/>
                  <a:pt x="929" y="159"/>
                  <a:pt x="920" y="160"/>
                </a:cubicBezTo>
                <a:cubicBezTo>
                  <a:pt x="911" y="162"/>
                  <a:pt x="889" y="159"/>
                  <a:pt x="880" y="160"/>
                </a:cubicBezTo>
                <a:cubicBezTo>
                  <a:pt x="871" y="162"/>
                  <a:pt x="809" y="179"/>
                  <a:pt x="800" y="180"/>
                </a:cubicBezTo>
                <a:cubicBezTo>
                  <a:pt x="791" y="182"/>
                  <a:pt x="766" y="179"/>
                  <a:pt x="760" y="180"/>
                </a:cubicBezTo>
                <a:cubicBezTo>
                  <a:pt x="754" y="182"/>
                  <a:pt x="725" y="199"/>
                  <a:pt x="720" y="200"/>
                </a:cubicBezTo>
                <a:cubicBezTo>
                  <a:pt x="716" y="202"/>
                  <a:pt x="711" y="199"/>
                  <a:pt x="700" y="200"/>
                </a:cubicBezTo>
                <a:cubicBezTo>
                  <a:pt x="690" y="202"/>
                  <a:pt x="592" y="219"/>
                  <a:pt x="580" y="220"/>
                </a:cubicBezTo>
                <a:cubicBezTo>
                  <a:pt x="568" y="222"/>
                  <a:pt x="546" y="219"/>
                  <a:pt x="540" y="220"/>
                </a:cubicBezTo>
                <a:cubicBezTo>
                  <a:pt x="534" y="222"/>
                  <a:pt x="506" y="239"/>
                  <a:pt x="500" y="240"/>
                </a:cubicBezTo>
                <a:cubicBezTo>
                  <a:pt x="494" y="242"/>
                  <a:pt x="466" y="239"/>
                  <a:pt x="460" y="240"/>
                </a:cubicBezTo>
                <a:cubicBezTo>
                  <a:pt x="454" y="242"/>
                  <a:pt x="425" y="257"/>
                  <a:pt x="420" y="260"/>
                </a:cubicBezTo>
                <a:cubicBezTo>
                  <a:pt x="416" y="263"/>
                  <a:pt x="405" y="277"/>
                  <a:pt x="400" y="280"/>
                </a:cubicBezTo>
                <a:cubicBezTo>
                  <a:pt x="396" y="283"/>
                  <a:pt x="369" y="296"/>
                  <a:pt x="360" y="300"/>
                </a:cubicBezTo>
                <a:cubicBezTo>
                  <a:pt x="351" y="305"/>
                  <a:pt x="291" y="336"/>
                  <a:pt x="280" y="340"/>
                </a:cubicBezTo>
                <a:cubicBezTo>
                  <a:pt x="270" y="345"/>
                  <a:pt x="228" y="357"/>
                  <a:pt x="220" y="360"/>
                </a:cubicBezTo>
                <a:cubicBezTo>
                  <a:pt x="213" y="363"/>
                  <a:pt x="185" y="377"/>
                  <a:pt x="180" y="380"/>
                </a:cubicBezTo>
                <a:cubicBezTo>
                  <a:pt x="176" y="383"/>
                  <a:pt x="163" y="397"/>
                  <a:pt x="160" y="400"/>
                </a:cubicBezTo>
                <a:cubicBezTo>
                  <a:pt x="157" y="403"/>
                  <a:pt x="143" y="419"/>
                  <a:pt x="140" y="420"/>
                </a:cubicBezTo>
                <a:cubicBezTo>
                  <a:pt x="137" y="422"/>
                  <a:pt x="122" y="419"/>
                  <a:pt x="120" y="420"/>
                </a:cubicBezTo>
                <a:cubicBezTo>
                  <a:pt x="119" y="422"/>
                  <a:pt x="120" y="443"/>
                  <a:pt x="120" y="440"/>
                </a:cubicBezTo>
                <a:cubicBezTo>
                  <a:pt x="120" y="437"/>
                  <a:pt x="119" y="459"/>
                  <a:pt x="120" y="460"/>
                </a:cubicBezTo>
                <a:cubicBezTo>
                  <a:pt x="122" y="462"/>
                  <a:pt x="137" y="460"/>
                  <a:pt x="140" y="460"/>
                </a:cubicBezTo>
                <a:cubicBezTo>
                  <a:pt x="143" y="460"/>
                  <a:pt x="154" y="460"/>
                  <a:pt x="160" y="460"/>
                </a:cubicBezTo>
                <a:cubicBezTo>
                  <a:pt x="166" y="460"/>
                  <a:pt x="211" y="460"/>
                  <a:pt x="220" y="460"/>
                </a:cubicBezTo>
                <a:cubicBezTo>
                  <a:pt x="229" y="460"/>
                  <a:pt x="264" y="460"/>
                  <a:pt x="280" y="460"/>
                </a:cubicBezTo>
                <a:cubicBezTo>
                  <a:pt x="297" y="460"/>
                  <a:pt x="415" y="460"/>
                  <a:pt x="440" y="460"/>
                </a:cubicBezTo>
                <a:cubicBezTo>
                  <a:pt x="466" y="460"/>
                  <a:pt x="590" y="460"/>
                  <a:pt x="620" y="460"/>
                </a:cubicBezTo>
                <a:cubicBezTo>
                  <a:pt x="650" y="460"/>
                  <a:pt x="816" y="460"/>
                  <a:pt x="840" y="460"/>
                </a:cubicBezTo>
                <a:cubicBezTo>
                  <a:pt x="864" y="460"/>
                  <a:pt x="924" y="460"/>
                  <a:pt x="940" y="460"/>
                </a:cubicBezTo>
                <a:cubicBezTo>
                  <a:pt x="957" y="460"/>
                  <a:pt x="1045" y="460"/>
                  <a:pt x="1060" y="460"/>
                </a:cubicBezTo>
                <a:cubicBezTo>
                  <a:pt x="1075" y="460"/>
                  <a:pt x="1130" y="460"/>
                  <a:pt x="1140" y="460"/>
                </a:cubicBezTo>
                <a:cubicBezTo>
                  <a:pt x="1151" y="460"/>
                  <a:pt x="1188" y="460"/>
                  <a:pt x="1200" y="460"/>
                </a:cubicBezTo>
                <a:cubicBezTo>
                  <a:pt x="1212" y="460"/>
                  <a:pt x="1284" y="460"/>
                  <a:pt x="1300" y="460"/>
                </a:cubicBezTo>
                <a:cubicBezTo>
                  <a:pt x="1317" y="460"/>
                  <a:pt x="1404" y="460"/>
                  <a:pt x="1420" y="460"/>
                </a:cubicBezTo>
                <a:cubicBezTo>
                  <a:pt x="1437" y="460"/>
                  <a:pt x="1496" y="460"/>
                  <a:pt x="1520" y="460"/>
                </a:cubicBezTo>
                <a:cubicBezTo>
                  <a:pt x="1544" y="460"/>
                  <a:pt x="1707" y="460"/>
                  <a:pt x="1740" y="460"/>
                </a:cubicBezTo>
                <a:cubicBezTo>
                  <a:pt x="1773" y="460"/>
                  <a:pt x="1936" y="460"/>
                  <a:pt x="1960" y="460"/>
                </a:cubicBezTo>
                <a:cubicBezTo>
                  <a:pt x="1984" y="460"/>
                  <a:pt x="2041" y="460"/>
                  <a:pt x="2060" y="460"/>
                </a:cubicBezTo>
                <a:cubicBezTo>
                  <a:pt x="2080" y="460"/>
                  <a:pt x="2199" y="460"/>
                  <a:pt x="2220" y="460"/>
                </a:cubicBezTo>
                <a:cubicBezTo>
                  <a:pt x="2241" y="460"/>
                  <a:pt x="2328" y="460"/>
                  <a:pt x="2340" y="460"/>
                </a:cubicBezTo>
                <a:cubicBezTo>
                  <a:pt x="2352" y="460"/>
                  <a:pt x="2371" y="460"/>
                  <a:pt x="2380" y="460"/>
                </a:cubicBezTo>
                <a:cubicBezTo>
                  <a:pt x="2389" y="460"/>
                  <a:pt x="2448" y="460"/>
                  <a:pt x="2460" y="460"/>
                </a:cubicBezTo>
                <a:cubicBezTo>
                  <a:pt x="2472" y="460"/>
                  <a:pt x="2528" y="460"/>
                  <a:pt x="2540" y="460"/>
                </a:cubicBezTo>
                <a:cubicBezTo>
                  <a:pt x="2552" y="460"/>
                  <a:pt x="2610" y="460"/>
                  <a:pt x="2620" y="460"/>
                </a:cubicBezTo>
                <a:cubicBezTo>
                  <a:pt x="2631" y="460"/>
                  <a:pt x="2671" y="460"/>
                  <a:pt x="2680" y="460"/>
                </a:cubicBezTo>
                <a:cubicBezTo>
                  <a:pt x="2689" y="460"/>
                  <a:pt x="2727" y="460"/>
                  <a:pt x="2740" y="460"/>
                </a:cubicBezTo>
                <a:cubicBezTo>
                  <a:pt x="2754" y="460"/>
                  <a:pt x="2845" y="460"/>
                  <a:pt x="2860" y="460"/>
                </a:cubicBezTo>
                <a:cubicBezTo>
                  <a:pt x="2875" y="460"/>
                  <a:pt x="2931" y="460"/>
                  <a:pt x="2940" y="460"/>
                </a:cubicBezTo>
                <a:cubicBezTo>
                  <a:pt x="2949" y="460"/>
                  <a:pt x="2968" y="460"/>
                  <a:pt x="2980" y="460"/>
                </a:cubicBezTo>
                <a:cubicBezTo>
                  <a:pt x="2992" y="460"/>
                  <a:pt x="3084" y="459"/>
                  <a:pt x="3100" y="460"/>
                </a:cubicBezTo>
                <a:cubicBezTo>
                  <a:pt x="3117" y="462"/>
                  <a:pt x="3187" y="477"/>
                  <a:pt x="3200" y="480"/>
                </a:cubicBezTo>
                <a:cubicBezTo>
                  <a:pt x="3214" y="483"/>
                  <a:pt x="3262" y="497"/>
                  <a:pt x="3280" y="500"/>
                </a:cubicBezTo>
                <a:cubicBezTo>
                  <a:pt x="3298" y="503"/>
                  <a:pt x="3419" y="519"/>
                  <a:pt x="3440" y="520"/>
                </a:cubicBezTo>
                <a:cubicBezTo>
                  <a:pt x="3461" y="522"/>
                  <a:pt x="3545" y="520"/>
                  <a:pt x="3560" y="520"/>
                </a:cubicBezTo>
                <a:cubicBezTo>
                  <a:pt x="3575" y="520"/>
                  <a:pt x="3624" y="520"/>
                  <a:pt x="3640" y="520"/>
                </a:cubicBezTo>
                <a:cubicBezTo>
                  <a:pt x="3657" y="520"/>
                  <a:pt x="3761" y="520"/>
                  <a:pt x="3780" y="520"/>
                </a:cubicBezTo>
                <a:cubicBezTo>
                  <a:pt x="3800" y="520"/>
                  <a:pt x="3887" y="520"/>
                  <a:pt x="3900" y="520"/>
                </a:cubicBezTo>
                <a:cubicBezTo>
                  <a:pt x="3914" y="520"/>
                  <a:pt x="3947" y="520"/>
                  <a:pt x="3960" y="520"/>
                </a:cubicBezTo>
                <a:cubicBezTo>
                  <a:pt x="3974" y="520"/>
                  <a:pt x="4061" y="520"/>
                  <a:pt x="4080" y="520"/>
                </a:cubicBezTo>
                <a:cubicBezTo>
                  <a:pt x="4100" y="520"/>
                  <a:pt x="4205" y="520"/>
                  <a:pt x="4220" y="520"/>
                </a:cubicBezTo>
                <a:cubicBezTo>
                  <a:pt x="4235" y="520"/>
                  <a:pt x="4273" y="520"/>
                  <a:pt x="4280" y="520"/>
                </a:cubicBezTo>
                <a:cubicBezTo>
                  <a:pt x="4288" y="520"/>
                  <a:pt x="4314" y="520"/>
                  <a:pt x="4320" y="520"/>
                </a:cubicBezTo>
                <a:cubicBezTo>
                  <a:pt x="4326" y="520"/>
                  <a:pt x="4353" y="520"/>
                  <a:pt x="4360" y="520"/>
                </a:cubicBezTo>
                <a:cubicBezTo>
                  <a:pt x="4368" y="520"/>
                  <a:pt x="4413" y="520"/>
                  <a:pt x="4420" y="520"/>
                </a:cubicBezTo>
                <a:cubicBezTo>
                  <a:pt x="4428" y="520"/>
                  <a:pt x="4456" y="520"/>
                  <a:pt x="4460" y="520"/>
                </a:cubicBezTo>
                <a:cubicBezTo>
                  <a:pt x="4465" y="520"/>
                  <a:pt x="4477" y="520"/>
                  <a:pt x="4480" y="520"/>
                </a:cubicBezTo>
                <a:cubicBezTo>
                  <a:pt x="4483" y="520"/>
                  <a:pt x="4497" y="520"/>
                  <a:pt x="4500" y="520"/>
                </a:cubicBezTo>
                <a:cubicBezTo>
                  <a:pt x="4503" y="520"/>
                  <a:pt x="4517" y="520"/>
                  <a:pt x="4520" y="520"/>
                </a:cubicBezTo>
                <a:cubicBezTo>
                  <a:pt x="4523" y="520"/>
                  <a:pt x="4536" y="520"/>
                  <a:pt x="4540" y="520"/>
                </a:cubicBezTo>
                <a:cubicBezTo>
                  <a:pt x="4545" y="520"/>
                  <a:pt x="4576" y="520"/>
                  <a:pt x="4580" y="520"/>
                </a:cubicBezTo>
                <a:cubicBezTo>
                  <a:pt x="4585" y="520"/>
                  <a:pt x="4597" y="522"/>
                  <a:pt x="4600" y="520"/>
                </a:cubicBezTo>
                <a:cubicBezTo>
                  <a:pt x="4603" y="519"/>
                  <a:pt x="4617" y="503"/>
                  <a:pt x="4620" y="500"/>
                </a:cubicBezTo>
                <a:cubicBezTo>
                  <a:pt x="4623" y="497"/>
                  <a:pt x="4637" y="483"/>
                  <a:pt x="4640" y="480"/>
                </a:cubicBezTo>
                <a:cubicBezTo>
                  <a:pt x="4643" y="477"/>
                  <a:pt x="4657" y="462"/>
                  <a:pt x="4660" y="460"/>
                </a:cubicBezTo>
                <a:cubicBezTo>
                  <a:pt x="4663" y="459"/>
                  <a:pt x="4677" y="462"/>
                  <a:pt x="4680" y="460"/>
                </a:cubicBezTo>
                <a:cubicBezTo>
                  <a:pt x="4683" y="459"/>
                  <a:pt x="4699" y="443"/>
                  <a:pt x="4700" y="440"/>
                </a:cubicBezTo>
                <a:cubicBezTo>
                  <a:pt x="4702" y="437"/>
                  <a:pt x="4699" y="425"/>
                  <a:pt x="4700" y="420"/>
                </a:cubicBezTo>
                <a:cubicBezTo>
                  <a:pt x="4702" y="416"/>
                  <a:pt x="4719" y="385"/>
                  <a:pt x="4720" y="380"/>
                </a:cubicBezTo>
                <a:cubicBezTo>
                  <a:pt x="4722" y="376"/>
                  <a:pt x="4719" y="363"/>
                  <a:pt x="4720" y="360"/>
                </a:cubicBezTo>
                <a:cubicBezTo>
                  <a:pt x="4722" y="357"/>
                  <a:pt x="4739" y="343"/>
                  <a:pt x="4740" y="340"/>
                </a:cubicBezTo>
                <a:cubicBezTo>
                  <a:pt x="4742" y="337"/>
                  <a:pt x="4740" y="317"/>
                  <a:pt x="4740" y="320"/>
                </a:cubicBezTo>
                <a:cubicBezTo>
                  <a:pt x="4740" y="323"/>
                  <a:pt x="4740" y="296"/>
                  <a:pt x="4740" y="300"/>
                </a:cubicBezTo>
                <a:cubicBezTo>
                  <a:pt x="4740" y="305"/>
                  <a:pt x="4742" y="265"/>
                  <a:pt x="4740" y="260"/>
                </a:cubicBezTo>
                <a:cubicBezTo>
                  <a:pt x="4739" y="256"/>
                  <a:pt x="4723" y="242"/>
                  <a:pt x="4720" y="240"/>
                </a:cubicBezTo>
                <a:cubicBezTo>
                  <a:pt x="4717" y="239"/>
                  <a:pt x="4703" y="240"/>
                  <a:pt x="4700" y="240"/>
                </a:cubicBezTo>
                <a:cubicBezTo>
                  <a:pt x="4697" y="240"/>
                  <a:pt x="4686" y="242"/>
                  <a:pt x="4680" y="240"/>
                </a:cubicBezTo>
                <a:cubicBezTo>
                  <a:pt x="4674" y="239"/>
                  <a:pt x="4637" y="223"/>
                  <a:pt x="4620" y="220"/>
                </a:cubicBezTo>
                <a:cubicBezTo>
                  <a:pt x="4604" y="217"/>
                  <a:pt x="4477" y="202"/>
                  <a:pt x="4460" y="200"/>
                </a:cubicBezTo>
                <a:cubicBezTo>
                  <a:pt x="4444" y="199"/>
                  <a:pt x="4423" y="200"/>
                  <a:pt x="4400" y="200"/>
                </a:cubicBezTo>
                <a:cubicBezTo>
                  <a:pt x="4378" y="200"/>
                  <a:pt x="4205" y="200"/>
                  <a:pt x="4160" y="200"/>
                </a:cubicBezTo>
                <a:cubicBezTo>
                  <a:pt x="4115" y="200"/>
                  <a:pt x="3841" y="200"/>
                  <a:pt x="3800" y="200"/>
                </a:cubicBezTo>
                <a:cubicBezTo>
                  <a:pt x="3760" y="200"/>
                  <a:pt x="3649" y="200"/>
                  <a:pt x="3620" y="200"/>
                </a:cubicBezTo>
                <a:cubicBezTo>
                  <a:pt x="3592" y="200"/>
                  <a:pt x="3449" y="200"/>
                  <a:pt x="3420" y="200"/>
                </a:cubicBezTo>
                <a:cubicBezTo>
                  <a:pt x="3392" y="200"/>
                  <a:pt x="3275" y="200"/>
                  <a:pt x="3240" y="200"/>
                </a:cubicBezTo>
                <a:cubicBezTo>
                  <a:pt x="3206" y="200"/>
                  <a:pt x="2996" y="200"/>
                  <a:pt x="2960" y="200"/>
                </a:cubicBezTo>
                <a:cubicBezTo>
                  <a:pt x="2924" y="200"/>
                  <a:pt x="2781" y="200"/>
                  <a:pt x="2760" y="200"/>
                </a:cubicBezTo>
                <a:cubicBezTo>
                  <a:pt x="2739" y="200"/>
                  <a:pt x="2701" y="199"/>
                  <a:pt x="2680" y="200"/>
                </a:cubicBezTo>
                <a:cubicBezTo>
                  <a:pt x="2659" y="202"/>
                  <a:pt x="2507" y="217"/>
                  <a:pt x="2480" y="220"/>
                </a:cubicBezTo>
                <a:cubicBezTo>
                  <a:pt x="2453" y="223"/>
                  <a:pt x="2337" y="237"/>
                  <a:pt x="2320" y="240"/>
                </a:cubicBezTo>
                <a:cubicBezTo>
                  <a:pt x="2304" y="243"/>
                  <a:pt x="2278" y="256"/>
                  <a:pt x="2260" y="260"/>
                </a:cubicBezTo>
                <a:cubicBezTo>
                  <a:pt x="2242" y="265"/>
                  <a:pt x="2107" y="294"/>
                  <a:pt x="2080" y="300"/>
                </a:cubicBezTo>
                <a:cubicBezTo>
                  <a:pt x="2053" y="306"/>
                  <a:pt x="1921" y="336"/>
                  <a:pt x="1900" y="340"/>
                </a:cubicBezTo>
                <a:cubicBezTo>
                  <a:pt x="1879" y="345"/>
                  <a:pt x="1812" y="359"/>
                  <a:pt x="1800" y="360"/>
                </a:cubicBezTo>
                <a:cubicBezTo>
                  <a:pt x="1788" y="362"/>
                  <a:pt x="1749" y="359"/>
                  <a:pt x="1740" y="360"/>
                </a:cubicBezTo>
                <a:cubicBezTo>
                  <a:pt x="1731" y="362"/>
                  <a:pt x="1686" y="379"/>
                  <a:pt x="1680" y="380"/>
                </a:cubicBezTo>
                <a:cubicBezTo>
                  <a:pt x="1674" y="382"/>
                  <a:pt x="1660" y="382"/>
                  <a:pt x="1660" y="380"/>
                </a:cubicBezTo>
                <a:cubicBezTo>
                  <a:pt x="1660" y="379"/>
                  <a:pt x="1677" y="399"/>
                  <a:pt x="1680" y="400"/>
                </a:cubicBezTo>
                <a:cubicBezTo>
                  <a:pt x="1683" y="402"/>
                  <a:pt x="1688" y="400"/>
                  <a:pt x="1700" y="400"/>
                </a:cubicBezTo>
                <a:cubicBezTo>
                  <a:pt x="1712" y="400"/>
                  <a:pt x="1809" y="397"/>
                  <a:pt x="1840" y="400"/>
                </a:cubicBezTo>
                <a:cubicBezTo>
                  <a:pt x="1872" y="403"/>
                  <a:pt x="2090" y="437"/>
                  <a:pt x="2120" y="440"/>
                </a:cubicBezTo>
                <a:cubicBezTo>
                  <a:pt x="2150" y="443"/>
                  <a:pt x="2209" y="440"/>
                  <a:pt x="2240" y="440"/>
                </a:cubicBezTo>
                <a:cubicBezTo>
                  <a:pt x="2272" y="440"/>
                  <a:pt x="2491" y="440"/>
                  <a:pt x="2540" y="440"/>
                </a:cubicBezTo>
                <a:cubicBezTo>
                  <a:pt x="2590" y="440"/>
                  <a:pt x="2860" y="440"/>
                  <a:pt x="2900" y="440"/>
                </a:cubicBezTo>
                <a:cubicBezTo>
                  <a:pt x="2941" y="440"/>
                  <a:pt x="3038" y="440"/>
                  <a:pt x="3080" y="440"/>
                </a:cubicBezTo>
                <a:cubicBezTo>
                  <a:pt x="3122" y="440"/>
                  <a:pt x="3405" y="440"/>
                  <a:pt x="3460" y="440"/>
                </a:cubicBezTo>
                <a:cubicBezTo>
                  <a:pt x="3516" y="440"/>
                  <a:pt x="3775" y="440"/>
                  <a:pt x="3820" y="440"/>
                </a:cubicBezTo>
                <a:cubicBezTo>
                  <a:pt x="3865" y="440"/>
                  <a:pt x="4033" y="440"/>
                  <a:pt x="4060" y="440"/>
                </a:cubicBezTo>
                <a:cubicBezTo>
                  <a:pt x="4087" y="440"/>
                  <a:pt x="4155" y="440"/>
                  <a:pt x="4180" y="440"/>
                </a:cubicBezTo>
                <a:cubicBezTo>
                  <a:pt x="4206" y="440"/>
                  <a:pt x="4370" y="440"/>
                  <a:pt x="4400" y="440"/>
                </a:cubicBezTo>
                <a:cubicBezTo>
                  <a:pt x="4430" y="440"/>
                  <a:pt x="4558" y="440"/>
                  <a:pt x="4580" y="440"/>
                </a:cubicBezTo>
                <a:cubicBezTo>
                  <a:pt x="4603" y="440"/>
                  <a:pt x="4672" y="440"/>
                  <a:pt x="4700" y="440"/>
                </a:cubicBezTo>
                <a:cubicBezTo>
                  <a:pt x="4729" y="440"/>
                  <a:pt x="4926" y="440"/>
                  <a:pt x="4960" y="440"/>
                </a:cubicBezTo>
                <a:cubicBezTo>
                  <a:pt x="4995" y="440"/>
                  <a:pt x="5142" y="440"/>
                  <a:pt x="5160" y="440"/>
                </a:cubicBezTo>
                <a:cubicBezTo>
                  <a:pt x="5178" y="440"/>
                  <a:pt x="5200" y="440"/>
                  <a:pt x="5200" y="440"/>
                </a:cubicBezTo>
                <a:cubicBezTo>
                  <a:pt x="5200" y="440"/>
                  <a:pt x="5166" y="440"/>
                  <a:pt x="5160" y="440"/>
                </a:cubicBezTo>
                <a:cubicBezTo>
                  <a:pt x="5154" y="440"/>
                  <a:pt x="5137" y="440"/>
                  <a:pt x="5120" y="440"/>
                </a:cubicBezTo>
                <a:cubicBezTo>
                  <a:pt x="5104" y="440"/>
                  <a:pt x="4981" y="440"/>
                  <a:pt x="4940" y="440"/>
                </a:cubicBezTo>
                <a:cubicBezTo>
                  <a:pt x="4900" y="440"/>
                  <a:pt x="4637" y="446"/>
                  <a:pt x="4580" y="440"/>
                </a:cubicBezTo>
                <a:cubicBezTo>
                  <a:pt x="4523" y="434"/>
                  <a:pt x="4242" y="368"/>
                  <a:pt x="4180" y="360"/>
                </a:cubicBezTo>
                <a:cubicBezTo>
                  <a:pt x="4119" y="353"/>
                  <a:pt x="3808" y="342"/>
                  <a:pt x="3760" y="340"/>
                </a:cubicBezTo>
                <a:cubicBezTo>
                  <a:pt x="3712" y="339"/>
                  <a:pt x="3584" y="340"/>
                  <a:pt x="3540" y="340"/>
                </a:cubicBezTo>
                <a:cubicBezTo>
                  <a:pt x="3497" y="340"/>
                  <a:pt x="3230" y="340"/>
                  <a:pt x="3180" y="340"/>
                </a:cubicBezTo>
                <a:cubicBezTo>
                  <a:pt x="3131" y="340"/>
                  <a:pt x="2916" y="340"/>
                  <a:pt x="2880" y="340"/>
                </a:cubicBezTo>
                <a:cubicBezTo>
                  <a:pt x="2844" y="340"/>
                  <a:pt x="2724" y="340"/>
                  <a:pt x="2700" y="340"/>
                </a:cubicBezTo>
                <a:cubicBezTo>
                  <a:pt x="2676" y="340"/>
                  <a:pt x="2577" y="339"/>
                  <a:pt x="2560" y="340"/>
                </a:cubicBezTo>
                <a:cubicBezTo>
                  <a:pt x="2544" y="342"/>
                  <a:pt x="2544" y="342"/>
                  <a:pt x="2480" y="360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96" name="textbox 1396"/>
          <p:cNvSpPr/>
          <p:nvPr/>
        </p:nvSpPr>
        <p:spPr>
          <a:xfrm>
            <a:off x="1659775" y="4720259"/>
            <a:ext cx="5051425" cy="2743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根据出入口的</a:t>
            </a:r>
            <a:r>
              <a:rPr sz="1700" kern="0" spc="-4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“潮汐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现象” ，自由分配车道 ，相应</a:t>
            </a:r>
            <a:endParaRPr lang="en-US" altLang="en-US" sz="1700" dirty="0"/>
          </a:p>
        </p:txBody>
      </p:sp>
      <p:sp>
        <p:nvSpPr>
          <p:cNvPr id="1398" name="textbox 1398"/>
          <p:cNvSpPr/>
          <p:nvPr/>
        </p:nvSpPr>
        <p:spPr>
          <a:xfrm>
            <a:off x="1669376" y="5131053"/>
            <a:ext cx="2480945" cy="2743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algn="r" rtl="0" eaLnBrk="0">
              <a:lnSpc>
                <a:spcPct val="96000"/>
              </a:lnSpc>
            </a:pPr>
            <a:r>
              <a:rPr sz="17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的车道指示均智能切换。</a:t>
            </a:r>
            <a:endParaRPr lang="en-US" altLang="en-US" sz="1700" dirty="0"/>
          </a:p>
        </p:txBody>
      </p:sp>
      <p:sp>
        <p:nvSpPr>
          <p:cNvPr id="1400" name="textbox 1400"/>
          <p:cNvSpPr/>
          <p:nvPr/>
        </p:nvSpPr>
        <p:spPr>
          <a:xfrm>
            <a:off x="256184" y="424522"/>
            <a:ext cx="1846579" cy="3575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300" b="1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车道智能切换</a:t>
            </a:r>
            <a:endParaRPr lang="en-US" altLang="en-US" sz="2300" dirty="0"/>
          </a:p>
        </p:txBody>
      </p:sp>
      <p:sp>
        <p:nvSpPr>
          <p:cNvPr id="1402" name="textbox 1402"/>
          <p:cNvSpPr/>
          <p:nvPr/>
        </p:nvSpPr>
        <p:spPr>
          <a:xfrm>
            <a:off x="0" y="974381"/>
            <a:ext cx="1306830" cy="241300"/>
          </a:xfrm>
          <a:prstGeom prst="rect">
            <a:avLst/>
          </a:prstGeom>
          <a:solidFill>
            <a:srgbClr val="ADADAD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255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车辆分类管理</a:t>
            </a:r>
            <a:endParaRPr lang="en-US" altLang="en-US" sz="1400" dirty="0"/>
          </a:p>
        </p:txBody>
      </p:sp>
      <p:sp>
        <p:nvSpPr>
          <p:cNvPr id="1404" name="textbox 1404"/>
          <p:cNvSpPr/>
          <p:nvPr/>
        </p:nvSpPr>
        <p:spPr>
          <a:xfrm>
            <a:off x="0" y="1237005"/>
            <a:ext cx="1306830" cy="241300"/>
          </a:xfrm>
          <a:prstGeom prst="rect">
            <a:avLst/>
          </a:prstGeom>
          <a:solidFill>
            <a:srgbClr val="A8A8A8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29781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停车诱导</a:t>
            </a:r>
            <a:endParaRPr lang="en-US" altLang="en-US" sz="1400" dirty="0"/>
          </a:p>
        </p:txBody>
      </p:sp>
      <p:sp>
        <p:nvSpPr>
          <p:cNvPr id="1406" name="textbox 1406"/>
          <p:cNvSpPr/>
          <p:nvPr/>
        </p:nvSpPr>
        <p:spPr>
          <a:xfrm>
            <a:off x="0" y="1502308"/>
            <a:ext cx="1306830" cy="241300"/>
          </a:xfrm>
          <a:prstGeom prst="rect">
            <a:avLst/>
          </a:prstGeom>
          <a:solidFill>
            <a:srgbClr val="A7A7A7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210820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可视化寻车</a:t>
            </a:r>
            <a:endParaRPr lang="en-US" altLang="en-US" sz="1400" dirty="0"/>
          </a:p>
        </p:txBody>
      </p:sp>
      <p:sp>
        <p:nvSpPr>
          <p:cNvPr id="1408" name="textbox 1408"/>
          <p:cNvSpPr/>
          <p:nvPr/>
        </p:nvSpPr>
        <p:spPr>
          <a:xfrm>
            <a:off x="0" y="1769008"/>
            <a:ext cx="1306830" cy="241300"/>
          </a:xfrm>
          <a:prstGeom prst="rect">
            <a:avLst/>
          </a:prstGeom>
          <a:solidFill>
            <a:srgbClr val="A7A7A7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255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车辆违章管理</a:t>
            </a:r>
            <a:endParaRPr lang="en-US" altLang="en-US" sz="1400" dirty="0"/>
          </a:p>
        </p:txBody>
      </p:sp>
      <p:sp>
        <p:nvSpPr>
          <p:cNvPr id="1410" name="textbox 1410"/>
          <p:cNvSpPr/>
          <p:nvPr/>
        </p:nvSpPr>
        <p:spPr>
          <a:xfrm>
            <a:off x="0" y="2031377"/>
            <a:ext cx="1306830" cy="2413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255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车道智能切换</a:t>
            </a:r>
            <a:endParaRPr lang="en-US" altLang="en-US" sz="1400" dirty="0"/>
          </a:p>
        </p:txBody>
      </p:sp>
      <p:grpSp>
        <p:nvGrpSpPr>
          <p:cNvPr id="154" name="group 154"/>
          <p:cNvGrpSpPr/>
          <p:nvPr/>
        </p:nvGrpSpPr>
        <p:grpSpPr>
          <a:xfrm rot="21600000">
            <a:off x="0" y="2294229"/>
            <a:ext cx="1306271" cy="241300"/>
            <a:chOff x="0" y="0"/>
            <a:chExt cx="1306271" cy="241300"/>
          </a:xfrm>
        </p:grpSpPr>
        <p:pic>
          <p:nvPicPr>
            <p:cNvPr id="1412" name="picture 14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1306271" cy="241300"/>
            </a:xfrm>
            <a:prstGeom prst="rect">
              <a:avLst/>
            </a:prstGeom>
          </p:spPr>
        </p:pic>
        <p:sp>
          <p:nvSpPr>
            <p:cNvPr id="1414" name="textbox 1414"/>
            <p:cNvSpPr/>
            <p:nvPr/>
          </p:nvSpPr>
          <p:spPr>
            <a:xfrm>
              <a:off x="-12700" y="-12700"/>
              <a:ext cx="1332230" cy="28384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</a:pPr>
              <a:endParaRPr lang="en-US" altLang="en-US" sz="200" dirty="0"/>
            </a:p>
            <a:p>
              <a:pPr marL="135890" algn="l" rtl="0" eaLnBrk="0">
                <a:lnSpc>
                  <a:spcPct val="91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一户多车管理</a:t>
              </a:r>
              <a:endParaRPr lang="en-US" altLang="en-US" sz="1400" dirty="0"/>
            </a:p>
          </p:txBody>
        </p:sp>
      </p:grpSp>
      <p:grpSp>
        <p:nvGrpSpPr>
          <p:cNvPr id="156" name="group 156"/>
          <p:cNvGrpSpPr/>
          <p:nvPr/>
        </p:nvGrpSpPr>
        <p:grpSpPr>
          <a:xfrm rot="21600000">
            <a:off x="0" y="2557094"/>
            <a:ext cx="1306271" cy="241300"/>
            <a:chOff x="0" y="0"/>
            <a:chExt cx="1306271" cy="241300"/>
          </a:xfrm>
        </p:grpSpPr>
        <p:pic>
          <p:nvPicPr>
            <p:cNvPr id="1416" name="picture 14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306271" cy="241300"/>
            </a:xfrm>
            <a:prstGeom prst="rect">
              <a:avLst/>
            </a:prstGeom>
          </p:spPr>
        </p:pic>
        <p:sp>
          <p:nvSpPr>
            <p:cNvPr id="1418" name="textbox 1418"/>
            <p:cNvSpPr/>
            <p:nvPr/>
          </p:nvSpPr>
          <p:spPr>
            <a:xfrm>
              <a:off x="-12700" y="-12700"/>
              <a:ext cx="1332230" cy="2857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</a:pPr>
              <a:endParaRPr lang="en-US" altLang="en-US" sz="200" dirty="0"/>
            </a:p>
            <a:p>
              <a:pPr marL="135255" algn="l" rtl="0" eaLnBrk="0">
                <a:lnSpc>
                  <a:spcPct val="91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车位智能管理</a:t>
              </a:r>
              <a:endParaRPr lang="en-US" altLang="en-US" sz="1400" dirty="0"/>
            </a:p>
          </p:txBody>
        </p:sp>
      </p:grpSp>
      <p:pic>
        <p:nvPicPr>
          <p:cNvPr id="1420" name="picture 14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  <p:sp>
        <p:nvSpPr>
          <p:cNvPr id="1422" name="textbox 1422"/>
          <p:cNvSpPr/>
          <p:nvPr/>
        </p:nvSpPr>
        <p:spPr>
          <a:xfrm>
            <a:off x="7256653" y="4180382"/>
            <a:ext cx="939164" cy="2743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应用优势</a:t>
            </a:r>
            <a:endParaRPr lang="en-US" altLang="en-US" sz="1700" dirty="0"/>
          </a:p>
        </p:txBody>
      </p:sp>
      <p:sp>
        <p:nvSpPr>
          <p:cNvPr id="1424" name="textbox 1424"/>
          <p:cNvSpPr/>
          <p:nvPr/>
        </p:nvSpPr>
        <p:spPr>
          <a:xfrm>
            <a:off x="7278649" y="1977211"/>
            <a:ext cx="939164" cy="2743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应用场景</a:t>
            </a:r>
            <a:endParaRPr lang="en-US" altLang="en-US" sz="1700" dirty="0"/>
          </a:p>
        </p:txBody>
      </p:sp>
      <p:grpSp>
        <p:nvGrpSpPr>
          <p:cNvPr id="158" name="group 158"/>
          <p:cNvGrpSpPr/>
          <p:nvPr/>
        </p:nvGrpSpPr>
        <p:grpSpPr>
          <a:xfrm rot="21600000">
            <a:off x="7271004" y="2503017"/>
            <a:ext cx="288988" cy="288480"/>
            <a:chOff x="0" y="0"/>
            <a:chExt cx="288988" cy="288480"/>
          </a:xfrm>
        </p:grpSpPr>
        <p:sp>
          <p:nvSpPr>
            <p:cNvPr id="1426" name="path"/>
            <p:cNvSpPr/>
            <p:nvPr/>
          </p:nvSpPr>
          <p:spPr>
            <a:xfrm>
              <a:off x="0" y="0"/>
              <a:ext cx="288988" cy="288480"/>
            </a:xfrm>
            <a:custGeom>
              <a:avLst/>
              <a:gdLst/>
              <a:ahLst/>
              <a:cxnLst/>
              <a:rect l="0" t="0" r="0" b="0"/>
              <a:pathLst>
                <a:path w="455" h="454">
                  <a:moveTo>
                    <a:pt x="0" y="227"/>
                  </a:moveTo>
                  <a:cubicBezTo>
                    <a:pt x="0" y="101"/>
                    <a:pt x="102" y="0"/>
                    <a:pt x="227" y="0"/>
                  </a:cubicBezTo>
                  <a:cubicBezTo>
                    <a:pt x="353" y="0"/>
                    <a:pt x="455" y="101"/>
                    <a:pt x="455" y="227"/>
                  </a:cubicBezTo>
                  <a:cubicBezTo>
                    <a:pt x="455" y="352"/>
                    <a:pt x="353" y="454"/>
                    <a:pt x="227" y="454"/>
                  </a:cubicBezTo>
                  <a:cubicBezTo>
                    <a:pt x="102" y="454"/>
                    <a:pt x="0" y="352"/>
                    <a:pt x="0" y="227"/>
                  </a:cubicBezTo>
                </a:path>
              </a:pathLst>
            </a:custGeom>
            <a:solidFill>
              <a:srgbClr val="ED7D31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28" name="path"/>
            <p:cNvSpPr/>
            <p:nvPr/>
          </p:nvSpPr>
          <p:spPr>
            <a:xfrm>
              <a:off x="92582" y="85687"/>
              <a:ext cx="114516" cy="118770"/>
            </a:xfrm>
            <a:custGeom>
              <a:avLst/>
              <a:gdLst/>
              <a:ahLst/>
              <a:cxnLst/>
              <a:rect l="0" t="0" r="0" b="0"/>
              <a:pathLst>
                <a:path w="180" h="187">
                  <a:moveTo>
                    <a:pt x="67" y="187"/>
                  </a:moveTo>
                  <a:cubicBezTo>
                    <a:pt x="61" y="187"/>
                    <a:pt x="56" y="184"/>
                    <a:pt x="52" y="179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0" y="109"/>
                    <a:pt x="1" y="98"/>
                    <a:pt x="9" y="91"/>
                  </a:cubicBezTo>
                  <a:cubicBezTo>
                    <a:pt x="17" y="85"/>
                    <a:pt x="28" y="87"/>
                    <a:pt x="34" y="95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9" y="2"/>
                    <a:pt x="160" y="0"/>
                    <a:pt x="169" y="5"/>
                  </a:cubicBezTo>
                  <a:cubicBezTo>
                    <a:pt x="177" y="10"/>
                    <a:pt x="180" y="21"/>
                    <a:pt x="175" y="30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79" y="183"/>
                    <a:pt x="74" y="186"/>
                    <a:pt x="68" y="187"/>
                  </a:cubicBezTo>
                  <a:cubicBezTo>
                    <a:pt x="68" y="187"/>
                    <a:pt x="67" y="187"/>
                    <a:pt x="67" y="187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60" name="group 160"/>
          <p:cNvGrpSpPr/>
          <p:nvPr/>
        </p:nvGrpSpPr>
        <p:grpSpPr>
          <a:xfrm rot="21600000">
            <a:off x="7269480" y="3046958"/>
            <a:ext cx="288835" cy="288468"/>
            <a:chOff x="0" y="0"/>
            <a:chExt cx="288835" cy="288468"/>
          </a:xfrm>
        </p:grpSpPr>
        <p:sp>
          <p:nvSpPr>
            <p:cNvPr id="1430" name="path"/>
            <p:cNvSpPr/>
            <p:nvPr/>
          </p:nvSpPr>
          <p:spPr>
            <a:xfrm>
              <a:off x="0" y="0"/>
              <a:ext cx="288835" cy="288468"/>
            </a:xfrm>
            <a:custGeom>
              <a:avLst/>
              <a:gdLst/>
              <a:ahLst/>
              <a:cxnLst/>
              <a:rect l="0" t="0" r="0" b="0"/>
              <a:pathLst>
                <a:path w="454" h="454">
                  <a:moveTo>
                    <a:pt x="0" y="227"/>
                  </a:moveTo>
                  <a:cubicBezTo>
                    <a:pt x="0" y="101"/>
                    <a:pt x="102" y="0"/>
                    <a:pt x="227" y="0"/>
                  </a:cubicBezTo>
                  <a:cubicBezTo>
                    <a:pt x="353" y="0"/>
                    <a:pt x="454" y="101"/>
                    <a:pt x="454" y="227"/>
                  </a:cubicBezTo>
                  <a:cubicBezTo>
                    <a:pt x="454" y="352"/>
                    <a:pt x="353" y="454"/>
                    <a:pt x="227" y="454"/>
                  </a:cubicBezTo>
                  <a:cubicBezTo>
                    <a:pt x="102" y="454"/>
                    <a:pt x="0" y="352"/>
                    <a:pt x="0" y="227"/>
                  </a:cubicBezTo>
                </a:path>
              </a:pathLst>
            </a:custGeom>
            <a:solidFill>
              <a:srgbClr val="ED7D31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32" name="path"/>
            <p:cNvSpPr/>
            <p:nvPr/>
          </p:nvSpPr>
          <p:spPr>
            <a:xfrm>
              <a:off x="92417" y="85674"/>
              <a:ext cx="114516" cy="118770"/>
            </a:xfrm>
            <a:custGeom>
              <a:avLst/>
              <a:gdLst/>
              <a:ahLst/>
              <a:cxnLst/>
              <a:rect l="0" t="0" r="0" b="0"/>
              <a:pathLst>
                <a:path w="180" h="187">
                  <a:moveTo>
                    <a:pt x="67" y="187"/>
                  </a:moveTo>
                  <a:cubicBezTo>
                    <a:pt x="61" y="187"/>
                    <a:pt x="56" y="184"/>
                    <a:pt x="52" y="179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0" y="109"/>
                    <a:pt x="1" y="98"/>
                    <a:pt x="9" y="91"/>
                  </a:cubicBezTo>
                  <a:cubicBezTo>
                    <a:pt x="17" y="85"/>
                    <a:pt x="28" y="87"/>
                    <a:pt x="34" y="95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9" y="2"/>
                    <a:pt x="160" y="0"/>
                    <a:pt x="169" y="5"/>
                  </a:cubicBezTo>
                  <a:cubicBezTo>
                    <a:pt x="177" y="10"/>
                    <a:pt x="180" y="21"/>
                    <a:pt x="175" y="30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79" y="183"/>
                    <a:pt x="74" y="186"/>
                    <a:pt x="68" y="187"/>
                  </a:cubicBezTo>
                  <a:cubicBezTo>
                    <a:pt x="68" y="187"/>
                    <a:pt x="67" y="187"/>
                    <a:pt x="67" y="187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group 162"/>
          <p:cNvGrpSpPr/>
          <p:nvPr/>
        </p:nvGrpSpPr>
        <p:grpSpPr>
          <a:xfrm rot="21600000">
            <a:off x="7293864" y="4636744"/>
            <a:ext cx="288746" cy="288468"/>
            <a:chOff x="0" y="0"/>
            <a:chExt cx="288746" cy="288468"/>
          </a:xfrm>
        </p:grpSpPr>
        <p:sp>
          <p:nvSpPr>
            <p:cNvPr id="1434" name="path"/>
            <p:cNvSpPr/>
            <p:nvPr/>
          </p:nvSpPr>
          <p:spPr>
            <a:xfrm>
              <a:off x="0" y="0"/>
              <a:ext cx="288746" cy="288468"/>
            </a:xfrm>
            <a:custGeom>
              <a:avLst/>
              <a:gdLst/>
              <a:ahLst/>
              <a:cxnLst/>
              <a:rect l="0" t="0" r="0" b="0"/>
              <a:pathLst>
                <a:path w="454" h="454">
                  <a:moveTo>
                    <a:pt x="0" y="226"/>
                  </a:moveTo>
                  <a:cubicBezTo>
                    <a:pt x="0" y="101"/>
                    <a:pt x="102" y="0"/>
                    <a:pt x="227" y="0"/>
                  </a:cubicBezTo>
                  <a:cubicBezTo>
                    <a:pt x="353" y="0"/>
                    <a:pt x="454" y="101"/>
                    <a:pt x="454" y="227"/>
                  </a:cubicBezTo>
                  <a:cubicBezTo>
                    <a:pt x="454" y="352"/>
                    <a:pt x="353" y="454"/>
                    <a:pt x="227" y="454"/>
                  </a:cubicBezTo>
                  <a:cubicBezTo>
                    <a:pt x="102" y="454"/>
                    <a:pt x="0" y="352"/>
                    <a:pt x="0" y="226"/>
                  </a:cubicBezTo>
                </a:path>
              </a:pathLst>
            </a:custGeom>
            <a:solidFill>
              <a:srgbClr val="ED7D31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36" name="path"/>
            <p:cNvSpPr/>
            <p:nvPr/>
          </p:nvSpPr>
          <p:spPr>
            <a:xfrm>
              <a:off x="92329" y="85674"/>
              <a:ext cx="114527" cy="118770"/>
            </a:xfrm>
            <a:custGeom>
              <a:avLst/>
              <a:gdLst/>
              <a:ahLst/>
              <a:cxnLst/>
              <a:rect l="0" t="0" r="0" b="0"/>
              <a:pathLst>
                <a:path w="180" h="187">
                  <a:moveTo>
                    <a:pt x="67" y="187"/>
                  </a:moveTo>
                  <a:cubicBezTo>
                    <a:pt x="61" y="187"/>
                    <a:pt x="56" y="184"/>
                    <a:pt x="52" y="179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0" y="109"/>
                    <a:pt x="1" y="98"/>
                    <a:pt x="9" y="91"/>
                  </a:cubicBezTo>
                  <a:cubicBezTo>
                    <a:pt x="17" y="85"/>
                    <a:pt x="28" y="87"/>
                    <a:pt x="34" y="95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9" y="2"/>
                    <a:pt x="160" y="0"/>
                    <a:pt x="169" y="5"/>
                  </a:cubicBezTo>
                  <a:cubicBezTo>
                    <a:pt x="177" y="10"/>
                    <a:pt x="180" y="21"/>
                    <a:pt x="175" y="30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79" y="183"/>
                    <a:pt x="74" y="186"/>
                    <a:pt x="68" y="187"/>
                  </a:cubicBezTo>
                  <a:cubicBezTo>
                    <a:pt x="68" y="187"/>
                    <a:pt x="67" y="187"/>
                    <a:pt x="67" y="187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440" name="picture 14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1442" name="picture 14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1326789"/>
            <a:ext cx="12192000" cy="5174454"/>
          </a:xfrm>
          <a:prstGeom prst="rect">
            <a:avLst/>
          </a:prstGeom>
        </p:spPr>
      </p:pic>
      <p:grpSp>
        <p:nvGrpSpPr>
          <p:cNvPr id="164" name="group 164"/>
          <p:cNvGrpSpPr/>
          <p:nvPr/>
        </p:nvGrpSpPr>
        <p:grpSpPr>
          <a:xfrm rot="21600000">
            <a:off x="6903719" y="3938015"/>
            <a:ext cx="5172456" cy="2174747"/>
            <a:chOff x="0" y="0"/>
            <a:chExt cx="5172456" cy="2174747"/>
          </a:xfrm>
        </p:grpSpPr>
        <p:pic>
          <p:nvPicPr>
            <p:cNvPr id="1444" name="picture 14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5172456" cy="2174747"/>
            </a:xfrm>
            <a:prstGeom prst="rect">
              <a:avLst/>
            </a:prstGeom>
          </p:spPr>
        </p:pic>
        <p:sp>
          <p:nvSpPr>
            <p:cNvPr id="1446" name="textbox 1446"/>
            <p:cNvSpPr/>
            <p:nvPr/>
          </p:nvSpPr>
          <p:spPr>
            <a:xfrm>
              <a:off x="-12700" y="-12700"/>
              <a:ext cx="5198109" cy="22161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7000"/>
                </a:lnSpc>
              </a:pPr>
              <a:endParaRPr lang="en-US" altLang="en-US" sz="100" dirty="0"/>
            </a:p>
            <a:p>
              <a:pPr marL="234315" indent="-1905" algn="l" rtl="0" eaLnBrk="0">
                <a:lnSpc>
                  <a:spcPct val="95000"/>
                </a:lnSpc>
              </a:pPr>
              <a:r>
                <a:rPr sz="1200" b="1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后进收费 ：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车主有效包期车位停满后进场的车辆均视为临时车 ，按临时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车收费规则进行计费。</a:t>
              </a:r>
              <a:endParaRPr lang="en-US" altLang="en-US" sz="1200" dirty="0"/>
            </a:p>
          </p:txBody>
        </p:sp>
      </p:grpSp>
      <p:sp>
        <p:nvSpPr>
          <p:cNvPr id="1448" name="textbox 1448"/>
          <p:cNvSpPr/>
          <p:nvPr/>
        </p:nvSpPr>
        <p:spPr>
          <a:xfrm>
            <a:off x="2943860" y="1328928"/>
            <a:ext cx="5755640" cy="1127125"/>
          </a:xfrm>
          <a:prstGeom prst="rect">
            <a:avLst/>
          </a:prstGeom>
          <a:solidFill>
            <a:srgbClr val="FFFFFF">
              <a:alpha val="70196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9000"/>
              </a:lnSpc>
            </a:pPr>
            <a:endParaRPr lang="en-US" altLang="en-US" sz="1000" dirty="0"/>
          </a:p>
          <a:p>
            <a:pPr algn="l" rtl="0" eaLnBrk="0">
              <a:lnSpc>
                <a:spcPct val="9000"/>
              </a:lnSpc>
            </a:pPr>
            <a:endParaRPr lang="en-US" altLang="en-US" sz="100" dirty="0"/>
          </a:p>
          <a:p>
            <a:pPr marL="626745" algn="l" rtl="0" eaLnBrk="0">
              <a:lnSpc>
                <a:spcPts val="2590"/>
              </a:lnSpc>
            </a:pP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 ：车主</a:t>
            </a:r>
            <a:r>
              <a:rPr sz="2000" b="1" kern="0" spc="-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拥有多辆车</a:t>
            </a:r>
            <a:r>
              <a:rPr sz="2000" b="1" kern="0" spc="-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，如何人性化管理？</a:t>
            </a:r>
            <a:endParaRPr lang="en-US" altLang="en-US" sz="2000" dirty="0"/>
          </a:p>
          <a:p>
            <a:pPr algn="l" rtl="0" eaLnBrk="0">
              <a:lnSpc>
                <a:spcPct val="100000"/>
              </a:lnSpc>
            </a:pPr>
            <a:endParaRPr lang="en-US" altLang="en-US" sz="800" dirty="0"/>
          </a:p>
          <a:p>
            <a:pPr algn="l" rtl="0" eaLnBrk="0">
              <a:lnSpc>
                <a:spcPct val="6000"/>
              </a:lnSpc>
            </a:pPr>
            <a:endParaRPr lang="en-US" altLang="en-US" sz="100" dirty="0"/>
          </a:p>
          <a:p>
            <a:pPr marL="250190" algn="l" rtl="0" eaLnBrk="0">
              <a:lnSpc>
                <a:spcPts val="2645"/>
              </a:lnSpc>
            </a:pP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A：</a:t>
            </a:r>
            <a:r>
              <a:rPr sz="2000" b="1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先进场的是固定车 ，后进场的当成临时车！</a:t>
            </a:r>
            <a:endParaRPr lang="en-US" altLang="en-US" sz="2000" dirty="0"/>
          </a:p>
        </p:txBody>
      </p:sp>
      <p:sp>
        <p:nvSpPr>
          <p:cNvPr id="1450" name="path"/>
          <p:cNvSpPr/>
          <p:nvPr/>
        </p:nvSpPr>
        <p:spPr>
          <a:xfrm>
            <a:off x="8386429" y="367453"/>
            <a:ext cx="3305348" cy="521960"/>
          </a:xfrm>
          <a:custGeom>
            <a:avLst/>
            <a:gdLst/>
            <a:ahLst/>
            <a:cxnLst/>
            <a:rect l="0" t="0" r="0" b="0"/>
            <a:pathLst>
              <a:path w="5205" h="821">
                <a:moveTo>
                  <a:pt x="303" y="181"/>
                </a:moveTo>
                <a:cubicBezTo>
                  <a:pt x="304" y="181"/>
                  <a:pt x="304" y="181"/>
                  <a:pt x="323" y="181"/>
                </a:cubicBezTo>
                <a:cubicBezTo>
                  <a:pt x="329" y="181"/>
                  <a:pt x="368" y="181"/>
                  <a:pt x="383" y="181"/>
                </a:cubicBezTo>
                <a:cubicBezTo>
                  <a:pt x="398" y="181"/>
                  <a:pt x="491" y="179"/>
                  <a:pt x="523" y="181"/>
                </a:cubicBezTo>
                <a:cubicBezTo>
                  <a:pt x="554" y="182"/>
                  <a:pt x="773" y="196"/>
                  <a:pt x="803" y="201"/>
                </a:cubicBezTo>
                <a:cubicBezTo>
                  <a:pt x="833" y="205"/>
                  <a:pt x="903" y="236"/>
                  <a:pt x="923" y="241"/>
                </a:cubicBezTo>
                <a:cubicBezTo>
                  <a:pt x="942" y="245"/>
                  <a:pt x="1042" y="258"/>
                  <a:pt x="1063" y="261"/>
                </a:cubicBezTo>
                <a:cubicBezTo>
                  <a:pt x="1084" y="264"/>
                  <a:pt x="1170" y="279"/>
                  <a:pt x="1203" y="281"/>
                </a:cubicBezTo>
                <a:cubicBezTo>
                  <a:pt x="1236" y="282"/>
                  <a:pt x="1456" y="281"/>
                  <a:pt x="1503" y="281"/>
                </a:cubicBezTo>
                <a:cubicBezTo>
                  <a:pt x="1549" y="281"/>
                  <a:pt x="1788" y="281"/>
                  <a:pt x="1823" y="281"/>
                </a:cubicBezTo>
                <a:cubicBezTo>
                  <a:pt x="1857" y="281"/>
                  <a:pt x="1931" y="281"/>
                  <a:pt x="1963" y="281"/>
                </a:cubicBezTo>
                <a:cubicBezTo>
                  <a:pt x="1994" y="281"/>
                  <a:pt x="2201" y="281"/>
                  <a:pt x="2243" y="281"/>
                </a:cubicBezTo>
                <a:cubicBezTo>
                  <a:pt x="2285" y="281"/>
                  <a:pt x="2481" y="281"/>
                  <a:pt x="2523" y="281"/>
                </a:cubicBezTo>
                <a:cubicBezTo>
                  <a:pt x="2565" y="281"/>
                  <a:pt x="2762" y="281"/>
                  <a:pt x="2803" y="281"/>
                </a:cubicBezTo>
                <a:cubicBezTo>
                  <a:pt x="2843" y="281"/>
                  <a:pt x="3033" y="281"/>
                  <a:pt x="3063" y="281"/>
                </a:cubicBezTo>
                <a:cubicBezTo>
                  <a:pt x="3093" y="281"/>
                  <a:pt x="3173" y="281"/>
                  <a:pt x="3203" y="281"/>
                </a:cubicBezTo>
                <a:cubicBezTo>
                  <a:pt x="3233" y="281"/>
                  <a:pt x="3422" y="279"/>
                  <a:pt x="3463" y="281"/>
                </a:cubicBezTo>
                <a:cubicBezTo>
                  <a:pt x="3503" y="282"/>
                  <a:pt x="3711" y="298"/>
                  <a:pt x="3743" y="301"/>
                </a:cubicBezTo>
                <a:cubicBezTo>
                  <a:pt x="3774" y="304"/>
                  <a:pt x="3856" y="319"/>
                  <a:pt x="3883" y="321"/>
                </a:cubicBezTo>
                <a:cubicBezTo>
                  <a:pt x="3910" y="322"/>
                  <a:pt x="4070" y="321"/>
                  <a:pt x="4103" y="321"/>
                </a:cubicBezTo>
                <a:cubicBezTo>
                  <a:pt x="4136" y="321"/>
                  <a:pt x="4290" y="321"/>
                  <a:pt x="4323" y="321"/>
                </a:cubicBezTo>
                <a:cubicBezTo>
                  <a:pt x="4356" y="321"/>
                  <a:pt x="4511" y="321"/>
                  <a:pt x="4543" y="321"/>
                </a:cubicBezTo>
                <a:cubicBezTo>
                  <a:pt x="4574" y="321"/>
                  <a:pt x="4723" y="321"/>
                  <a:pt x="4743" y="321"/>
                </a:cubicBezTo>
                <a:cubicBezTo>
                  <a:pt x="4762" y="321"/>
                  <a:pt x="4792" y="321"/>
                  <a:pt x="4803" y="321"/>
                </a:cubicBezTo>
                <a:cubicBezTo>
                  <a:pt x="4813" y="321"/>
                  <a:pt x="4874" y="321"/>
                  <a:pt x="4883" y="321"/>
                </a:cubicBezTo>
                <a:cubicBezTo>
                  <a:pt x="4892" y="321"/>
                  <a:pt x="4918" y="321"/>
                  <a:pt x="4923" y="321"/>
                </a:cubicBezTo>
                <a:cubicBezTo>
                  <a:pt x="4927" y="321"/>
                  <a:pt x="4940" y="321"/>
                  <a:pt x="4943" y="321"/>
                </a:cubicBezTo>
                <a:cubicBezTo>
                  <a:pt x="4946" y="321"/>
                  <a:pt x="4960" y="322"/>
                  <a:pt x="4963" y="321"/>
                </a:cubicBezTo>
                <a:cubicBezTo>
                  <a:pt x="4966" y="319"/>
                  <a:pt x="4978" y="304"/>
                  <a:pt x="4983" y="301"/>
                </a:cubicBezTo>
                <a:cubicBezTo>
                  <a:pt x="4987" y="298"/>
                  <a:pt x="5020" y="284"/>
                  <a:pt x="5023" y="281"/>
                </a:cubicBezTo>
                <a:cubicBezTo>
                  <a:pt x="5026" y="278"/>
                  <a:pt x="5021" y="262"/>
                  <a:pt x="5023" y="261"/>
                </a:cubicBezTo>
                <a:cubicBezTo>
                  <a:pt x="5024" y="259"/>
                  <a:pt x="5038" y="262"/>
                  <a:pt x="5043" y="261"/>
                </a:cubicBezTo>
                <a:cubicBezTo>
                  <a:pt x="5047" y="259"/>
                  <a:pt x="5080" y="244"/>
                  <a:pt x="5083" y="241"/>
                </a:cubicBezTo>
                <a:cubicBezTo>
                  <a:pt x="5086" y="238"/>
                  <a:pt x="5086" y="224"/>
                  <a:pt x="5083" y="221"/>
                </a:cubicBezTo>
                <a:cubicBezTo>
                  <a:pt x="5080" y="218"/>
                  <a:pt x="5047" y="204"/>
                  <a:pt x="5043" y="201"/>
                </a:cubicBezTo>
                <a:cubicBezTo>
                  <a:pt x="5038" y="198"/>
                  <a:pt x="5030" y="182"/>
                  <a:pt x="5023" y="181"/>
                </a:cubicBezTo>
                <a:cubicBezTo>
                  <a:pt x="5015" y="179"/>
                  <a:pt x="4956" y="184"/>
                  <a:pt x="4943" y="181"/>
                </a:cubicBezTo>
                <a:cubicBezTo>
                  <a:pt x="4929" y="178"/>
                  <a:pt x="4861" y="145"/>
                  <a:pt x="4843" y="141"/>
                </a:cubicBezTo>
                <a:cubicBezTo>
                  <a:pt x="4825" y="136"/>
                  <a:pt x="4716" y="122"/>
                  <a:pt x="4703" y="121"/>
                </a:cubicBezTo>
                <a:cubicBezTo>
                  <a:pt x="4689" y="119"/>
                  <a:pt x="4675" y="121"/>
                  <a:pt x="4663" y="121"/>
                </a:cubicBezTo>
                <a:cubicBezTo>
                  <a:pt x="4651" y="121"/>
                  <a:pt x="4567" y="121"/>
                  <a:pt x="4543" y="121"/>
                </a:cubicBezTo>
                <a:cubicBezTo>
                  <a:pt x="4519" y="121"/>
                  <a:pt x="4376" y="121"/>
                  <a:pt x="4343" y="121"/>
                </a:cubicBezTo>
                <a:cubicBezTo>
                  <a:pt x="4310" y="121"/>
                  <a:pt x="4131" y="121"/>
                  <a:pt x="4103" y="121"/>
                </a:cubicBezTo>
                <a:cubicBezTo>
                  <a:pt x="4074" y="121"/>
                  <a:pt x="3982" y="121"/>
                  <a:pt x="3963" y="121"/>
                </a:cubicBezTo>
                <a:cubicBezTo>
                  <a:pt x="3943" y="121"/>
                  <a:pt x="3861" y="121"/>
                  <a:pt x="3843" y="121"/>
                </a:cubicBezTo>
                <a:cubicBezTo>
                  <a:pt x="3825" y="121"/>
                  <a:pt x="3751" y="121"/>
                  <a:pt x="3723" y="121"/>
                </a:cubicBezTo>
                <a:cubicBezTo>
                  <a:pt x="3694" y="121"/>
                  <a:pt x="3497" y="118"/>
                  <a:pt x="3463" y="121"/>
                </a:cubicBezTo>
                <a:cubicBezTo>
                  <a:pt x="3428" y="124"/>
                  <a:pt x="3282" y="158"/>
                  <a:pt x="3263" y="161"/>
                </a:cubicBezTo>
                <a:cubicBezTo>
                  <a:pt x="3243" y="164"/>
                  <a:pt x="3213" y="161"/>
                  <a:pt x="3203" y="161"/>
                </a:cubicBezTo>
                <a:cubicBezTo>
                  <a:pt x="3192" y="161"/>
                  <a:pt x="3136" y="161"/>
                  <a:pt x="3123" y="161"/>
                </a:cubicBezTo>
                <a:cubicBezTo>
                  <a:pt x="3109" y="161"/>
                  <a:pt x="3047" y="161"/>
                  <a:pt x="3023" y="161"/>
                </a:cubicBezTo>
                <a:cubicBezTo>
                  <a:pt x="2999" y="161"/>
                  <a:pt x="2836" y="161"/>
                  <a:pt x="2803" y="161"/>
                </a:cubicBezTo>
                <a:cubicBezTo>
                  <a:pt x="2770" y="161"/>
                  <a:pt x="2622" y="161"/>
                  <a:pt x="2583" y="161"/>
                </a:cubicBezTo>
                <a:cubicBezTo>
                  <a:pt x="2544" y="161"/>
                  <a:pt x="2329" y="161"/>
                  <a:pt x="2283" y="161"/>
                </a:cubicBezTo>
                <a:cubicBezTo>
                  <a:pt x="2236" y="161"/>
                  <a:pt x="1997" y="161"/>
                  <a:pt x="1963" y="161"/>
                </a:cubicBezTo>
                <a:cubicBezTo>
                  <a:pt x="1928" y="161"/>
                  <a:pt x="1856" y="161"/>
                  <a:pt x="1823" y="161"/>
                </a:cubicBezTo>
                <a:cubicBezTo>
                  <a:pt x="1790" y="161"/>
                  <a:pt x="1568" y="161"/>
                  <a:pt x="1523" y="161"/>
                </a:cubicBezTo>
                <a:cubicBezTo>
                  <a:pt x="1478" y="161"/>
                  <a:pt x="1269" y="161"/>
                  <a:pt x="1223" y="161"/>
                </a:cubicBezTo>
                <a:cubicBezTo>
                  <a:pt x="1176" y="161"/>
                  <a:pt x="936" y="161"/>
                  <a:pt x="903" y="161"/>
                </a:cubicBezTo>
                <a:cubicBezTo>
                  <a:pt x="870" y="161"/>
                  <a:pt x="811" y="161"/>
                  <a:pt x="783" y="161"/>
                </a:cubicBezTo>
                <a:cubicBezTo>
                  <a:pt x="754" y="161"/>
                  <a:pt x="557" y="161"/>
                  <a:pt x="523" y="161"/>
                </a:cubicBezTo>
                <a:cubicBezTo>
                  <a:pt x="488" y="161"/>
                  <a:pt x="347" y="161"/>
                  <a:pt x="323" y="161"/>
                </a:cubicBezTo>
                <a:cubicBezTo>
                  <a:pt x="299" y="161"/>
                  <a:pt x="218" y="161"/>
                  <a:pt x="203" y="161"/>
                </a:cubicBezTo>
                <a:cubicBezTo>
                  <a:pt x="188" y="161"/>
                  <a:pt x="129" y="159"/>
                  <a:pt x="123" y="161"/>
                </a:cubicBezTo>
                <a:cubicBezTo>
                  <a:pt x="117" y="162"/>
                  <a:pt x="121" y="179"/>
                  <a:pt x="123" y="181"/>
                </a:cubicBezTo>
                <a:cubicBezTo>
                  <a:pt x="124" y="182"/>
                  <a:pt x="138" y="181"/>
                  <a:pt x="143" y="181"/>
                </a:cubicBezTo>
                <a:cubicBezTo>
                  <a:pt x="147" y="181"/>
                  <a:pt x="178" y="179"/>
                  <a:pt x="183" y="181"/>
                </a:cubicBezTo>
                <a:cubicBezTo>
                  <a:pt x="187" y="182"/>
                  <a:pt x="200" y="199"/>
                  <a:pt x="203" y="201"/>
                </a:cubicBezTo>
                <a:cubicBezTo>
                  <a:pt x="206" y="202"/>
                  <a:pt x="220" y="201"/>
                  <a:pt x="223" y="201"/>
                </a:cubicBezTo>
                <a:cubicBezTo>
                  <a:pt x="226" y="201"/>
                  <a:pt x="240" y="201"/>
                  <a:pt x="243" y="201"/>
                </a:cubicBezTo>
                <a:cubicBezTo>
                  <a:pt x="246" y="201"/>
                  <a:pt x="260" y="199"/>
                  <a:pt x="263" y="201"/>
                </a:cubicBezTo>
                <a:cubicBezTo>
                  <a:pt x="266" y="202"/>
                  <a:pt x="280" y="219"/>
                  <a:pt x="283" y="221"/>
                </a:cubicBezTo>
                <a:cubicBezTo>
                  <a:pt x="286" y="222"/>
                  <a:pt x="300" y="221"/>
                  <a:pt x="303" y="221"/>
                </a:cubicBezTo>
                <a:cubicBezTo>
                  <a:pt x="306" y="221"/>
                  <a:pt x="320" y="219"/>
                  <a:pt x="323" y="221"/>
                </a:cubicBezTo>
                <a:cubicBezTo>
                  <a:pt x="326" y="222"/>
                  <a:pt x="340" y="238"/>
                  <a:pt x="343" y="241"/>
                </a:cubicBezTo>
                <a:cubicBezTo>
                  <a:pt x="346" y="244"/>
                  <a:pt x="360" y="259"/>
                  <a:pt x="363" y="261"/>
                </a:cubicBezTo>
                <a:cubicBezTo>
                  <a:pt x="366" y="262"/>
                  <a:pt x="378" y="261"/>
                  <a:pt x="383" y="261"/>
                </a:cubicBezTo>
                <a:cubicBezTo>
                  <a:pt x="387" y="261"/>
                  <a:pt x="417" y="259"/>
                  <a:pt x="423" y="261"/>
                </a:cubicBezTo>
                <a:cubicBezTo>
                  <a:pt x="429" y="262"/>
                  <a:pt x="457" y="278"/>
                  <a:pt x="463" y="281"/>
                </a:cubicBezTo>
                <a:cubicBezTo>
                  <a:pt x="469" y="284"/>
                  <a:pt x="495" y="296"/>
                  <a:pt x="503" y="301"/>
                </a:cubicBezTo>
                <a:cubicBezTo>
                  <a:pt x="510" y="305"/>
                  <a:pt x="555" y="336"/>
                  <a:pt x="563" y="341"/>
                </a:cubicBezTo>
                <a:cubicBezTo>
                  <a:pt x="570" y="345"/>
                  <a:pt x="591" y="356"/>
                  <a:pt x="603" y="361"/>
                </a:cubicBezTo>
                <a:cubicBezTo>
                  <a:pt x="615" y="365"/>
                  <a:pt x="706" y="396"/>
                  <a:pt x="723" y="401"/>
                </a:cubicBezTo>
                <a:cubicBezTo>
                  <a:pt x="739" y="405"/>
                  <a:pt x="811" y="418"/>
                  <a:pt x="823" y="421"/>
                </a:cubicBezTo>
                <a:cubicBezTo>
                  <a:pt x="835" y="424"/>
                  <a:pt x="866" y="436"/>
                  <a:pt x="883" y="441"/>
                </a:cubicBezTo>
                <a:cubicBezTo>
                  <a:pt x="899" y="445"/>
                  <a:pt x="1020" y="478"/>
                  <a:pt x="1043" y="481"/>
                </a:cubicBezTo>
                <a:cubicBezTo>
                  <a:pt x="1065" y="484"/>
                  <a:pt x="1162" y="479"/>
                  <a:pt x="1183" y="481"/>
                </a:cubicBezTo>
                <a:cubicBezTo>
                  <a:pt x="1204" y="482"/>
                  <a:pt x="1306" y="499"/>
                  <a:pt x="1323" y="501"/>
                </a:cubicBezTo>
                <a:cubicBezTo>
                  <a:pt x="1339" y="502"/>
                  <a:pt x="1385" y="501"/>
                  <a:pt x="1403" y="501"/>
                </a:cubicBezTo>
                <a:cubicBezTo>
                  <a:pt x="1421" y="501"/>
                  <a:pt x="1536" y="498"/>
                  <a:pt x="1563" y="501"/>
                </a:cubicBezTo>
                <a:cubicBezTo>
                  <a:pt x="1590" y="504"/>
                  <a:pt x="1739" y="538"/>
                  <a:pt x="1763" y="541"/>
                </a:cubicBezTo>
                <a:cubicBezTo>
                  <a:pt x="1787" y="544"/>
                  <a:pt x="1856" y="539"/>
                  <a:pt x="1883" y="541"/>
                </a:cubicBezTo>
                <a:cubicBezTo>
                  <a:pt x="1910" y="542"/>
                  <a:pt x="2081" y="559"/>
                  <a:pt x="2123" y="561"/>
                </a:cubicBezTo>
                <a:cubicBezTo>
                  <a:pt x="2165" y="562"/>
                  <a:pt x="2405" y="561"/>
                  <a:pt x="2443" y="561"/>
                </a:cubicBezTo>
                <a:cubicBezTo>
                  <a:pt x="2480" y="561"/>
                  <a:pt x="2597" y="561"/>
                  <a:pt x="2623" y="561"/>
                </a:cubicBezTo>
                <a:cubicBezTo>
                  <a:pt x="2648" y="561"/>
                  <a:pt x="2757" y="561"/>
                  <a:pt x="2783" y="561"/>
                </a:cubicBezTo>
                <a:cubicBezTo>
                  <a:pt x="2808" y="561"/>
                  <a:pt x="2930" y="561"/>
                  <a:pt x="2963" y="561"/>
                </a:cubicBezTo>
                <a:cubicBezTo>
                  <a:pt x="2996" y="561"/>
                  <a:pt x="3188" y="561"/>
                  <a:pt x="3223" y="561"/>
                </a:cubicBezTo>
                <a:cubicBezTo>
                  <a:pt x="3257" y="561"/>
                  <a:pt x="3402" y="561"/>
                  <a:pt x="3423" y="561"/>
                </a:cubicBezTo>
                <a:cubicBezTo>
                  <a:pt x="3444" y="561"/>
                  <a:pt x="3485" y="561"/>
                  <a:pt x="3503" y="561"/>
                </a:cubicBezTo>
                <a:cubicBezTo>
                  <a:pt x="3521" y="561"/>
                  <a:pt x="3640" y="561"/>
                  <a:pt x="3663" y="561"/>
                </a:cubicBezTo>
                <a:cubicBezTo>
                  <a:pt x="3685" y="561"/>
                  <a:pt x="3786" y="561"/>
                  <a:pt x="3803" y="561"/>
                </a:cubicBezTo>
                <a:cubicBezTo>
                  <a:pt x="3819" y="561"/>
                  <a:pt x="3868" y="561"/>
                  <a:pt x="3883" y="561"/>
                </a:cubicBezTo>
                <a:cubicBezTo>
                  <a:pt x="3898" y="561"/>
                  <a:pt x="3983" y="561"/>
                  <a:pt x="4003" y="561"/>
                </a:cubicBezTo>
                <a:cubicBezTo>
                  <a:pt x="4022" y="561"/>
                  <a:pt x="4128" y="561"/>
                  <a:pt x="4143" y="561"/>
                </a:cubicBezTo>
                <a:cubicBezTo>
                  <a:pt x="4158" y="561"/>
                  <a:pt x="4192" y="562"/>
                  <a:pt x="4203" y="561"/>
                </a:cubicBezTo>
                <a:cubicBezTo>
                  <a:pt x="4213" y="559"/>
                  <a:pt x="4269" y="545"/>
                  <a:pt x="4283" y="541"/>
                </a:cubicBezTo>
                <a:cubicBezTo>
                  <a:pt x="4296" y="536"/>
                  <a:pt x="4369" y="504"/>
                  <a:pt x="4383" y="501"/>
                </a:cubicBezTo>
                <a:cubicBezTo>
                  <a:pt x="4396" y="498"/>
                  <a:pt x="4454" y="501"/>
                  <a:pt x="4463" y="501"/>
                </a:cubicBezTo>
                <a:cubicBezTo>
                  <a:pt x="4472" y="501"/>
                  <a:pt x="4494" y="501"/>
                  <a:pt x="4503" y="501"/>
                </a:cubicBezTo>
                <a:cubicBezTo>
                  <a:pt x="4512" y="501"/>
                  <a:pt x="4569" y="501"/>
                  <a:pt x="4583" y="501"/>
                </a:cubicBezTo>
                <a:cubicBezTo>
                  <a:pt x="4596" y="501"/>
                  <a:pt x="4672" y="501"/>
                  <a:pt x="4683" y="501"/>
                </a:cubicBezTo>
                <a:cubicBezTo>
                  <a:pt x="4693" y="501"/>
                  <a:pt x="4714" y="501"/>
                  <a:pt x="4723" y="501"/>
                </a:cubicBezTo>
                <a:cubicBezTo>
                  <a:pt x="4732" y="501"/>
                  <a:pt x="4791" y="501"/>
                  <a:pt x="4803" y="501"/>
                </a:cubicBezTo>
                <a:cubicBezTo>
                  <a:pt x="4815" y="501"/>
                  <a:pt x="4874" y="501"/>
                  <a:pt x="4883" y="501"/>
                </a:cubicBezTo>
                <a:cubicBezTo>
                  <a:pt x="4892" y="501"/>
                  <a:pt x="4915" y="501"/>
                  <a:pt x="4923" y="501"/>
                </a:cubicBezTo>
                <a:cubicBezTo>
                  <a:pt x="4930" y="501"/>
                  <a:pt x="4975" y="501"/>
                  <a:pt x="4983" y="501"/>
                </a:cubicBezTo>
                <a:cubicBezTo>
                  <a:pt x="4990" y="501"/>
                  <a:pt x="5017" y="501"/>
                  <a:pt x="5023" y="501"/>
                </a:cubicBezTo>
                <a:cubicBezTo>
                  <a:pt x="5029" y="501"/>
                  <a:pt x="5058" y="501"/>
                  <a:pt x="5063" y="501"/>
                </a:cubicBezTo>
                <a:cubicBezTo>
                  <a:pt x="5067" y="501"/>
                  <a:pt x="5083" y="501"/>
                  <a:pt x="5083" y="501"/>
                </a:cubicBezTo>
                <a:cubicBezTo>
                  <a:pt x="5083" y="501"/>
                  <a:pt x="5067" y="501"/>
                  <a:pt x="5063" y="501"/>
                </a:cubicBezTo>
                <a:cubicBezTo>
                  <a:pt x="5058" y="501"/>
                  <a:pt x="5035" y="501"/>
                  <a:pt x="5023" y="501"/>
                </a:cubicBezTo>
                <a:cubicBezTo>
                  <a:pt x="5011" y="501"/>
                  <a:pt x="4924" y="501"/>
                  <a:pt x="4903" y="501"/>
                </a:cubicBezTo>
                <a:cubicBezTo>
                  <a:pt x="4882" y="501"/>
                  <a:pt x="4764" y="501"/>
                  <a:pt x="4743" y="501"/>
                </a:cubicBezTo>
                <a:cubicBezTo>
                  <a:pt x="4722" y="501"/>
                  <a:pt x="4650" y="501"/>
                  <a:pt x="4623" y="501"/>
                </a:cubicBezTo>
                <a:cubicBezTo>
                  <a:pt x="4596" y="501"/>
                  <a:pt x="4423" y="501"/>
                  <a:pt x="4383" y="501"/>
                </a:cubicBezTo>
                <a:cubicBezTo>
                  <a:pt x="4342" y="501"/>
                  <a:pt x="4117" y="501"/>
                  <a:pt x="4083" y="501"/>
                </a:cubicBezTo>
                <a:cubicBezTo>
                  <a:pt x="4048" y="501"/>
                  <a:pt x="3965" y="501"/>
                  <a:pt x="3923" y="501"/>
                </a:cubicBezTo>
                <a:cubicBezTo>
                  <a:pt x="3881" y="501"/>
                  <a:pt x="3578" y="501"/>
                  <a:pt x="3523" y="501"/>
                </a:cubicBezTo>
                <a:cubicBezTo>
                  <a:pt x="3467" y="501"/>
                  <a:pt x="3223" y="502"/>
                  <a:pt x="3183" y="501"/>
                </a:cubicBezTo>
                <a:cubicBezTo>
                  <a:pt x="3142" y="499"/>
                  <a:pt x="3008" y="482"/>
                  <a:pt x="2983" y="481"/>
                </a:cubicBezTo>
                <a:cubicBezTo>
                  <a:pt x="2957" y="479"/>
                  <a:pt x="2864" y="481"/>
                  <a:pt x="2843" y="481"/>
                </a:cubicBezTo>
                <a:cubicBezTo>
                  <a:pt x="2822" y="481"/>
                  <a:pt x="2728" y="481"/>
                  <a:pt x="2703" y="481"/>
                </a:cubicBezTo>
                <a:cubicBezTo>
                  <a:pt x="2677" y="481"/>
                  <a:pt x="2531" y="481"/>
                  <a:pt x="2503" y="481"/>
                </a:cubicBezTo>
                <a:cubicBezTo>
                  <a:pt x="2474" y="481"/>
                  <a:pt x="2344" y="481"/>
                  <a:pt x="2323" y="481"/>
                </a:cubicBezTo>
                <a:cubicBezTo>
                  <a:pt x="2302" y="481"/>
                  <a:pt x="2244" y="481"/>
                  <a:pt x="2223" y="481"/>
                </a:cubicBezTo>
                <a:cubicBezTo>
                  <a:pt x="2202" y="481"/>
                  <a:pt x="2076" y="484"/>
                  <a:pt x="2043" y="481"/>
                </a:cubicBezTo>
                <a:cubicBezTo>
                  <a:pt x="2010" y="478"/>
                  <a:pt x="1811" y="447"/>
                  <a:pt x="1783" y="441"/>
                </a:cubicBezTo>
                <a:cubicBezTo>
                  <a:pt x="1754" y="435"/>
                  <a:pt x="1682" y="405"/>
                  <a:pt x="1663" y="401"/>
                </a:cubicBezTo>
                <a:cubicBezTo>
                  <a:pt x="1643" y="396"/>
                  <a:pt x="1539" y="382"/>
                  <a:pt x="1523" y="381"/>
                </a:cubicBezTo>
                <a:cubicBezTo>
                  <a:pt x="1506" y="379"/>
                  <a:pt x="1462" y="381"/>
                  <a:pt x="1443" y="381"/>
                </a:cubicBezTo>
                <a:cubicBezTo>
                  <a:pt x="1423" y="381"/>
                  <a:pt x="1287" y="381"/>
                  <a:pt x="1263" y="381"/>
                </a:cubicBezTo>
                <a:cubicBezTo>
                  <a:pt x="1239" y="381"/>
                  <a:pt x="1138" y="381"/>
                  <a:pt x="1123" y="381"/>
                </a:cubicBezTo>
                <a:cubicBezTo>
                  <a:pt x="1108" y="381"/>
                  <a:pt x="1075" y="381"/>
                  <a:pt x="1063" y="381"/>
                </a:cubicBezTo>
                <a:cubicBezTo>
                  <a:pt x="1051" y="381"/>
                  <a:pt x="973" y="381"/>
                  <a:pt x="963" y="381"/>
                </a:cubicBezTo>
                <a:cubicBezTo>
                  <a:pt x="952" y="381"/>
                  <a:pt x="927" y="381"/>
                  <a:pt x="923" y="381"/>
                </a:cubicBezTo>
                <a:cubicBezTo>
                  <a:pt x="918" y="381"/>
                  <a:pt x="906" y="381"/>
                  <a:pt x="903" y="381"/>
                </a:cubicBezTo>
                <a:cubicBezTo>
                  <a:pt x="900" y="381"/>
                  <a:pt x="886" y="381"/>
                  <a:pt x="883" y="381"/>
                </a:cubicBezTo>
                <a:cubicBezTo>
                  <a:pt x="880" y="381"/>
                  <a:pt x="866" y="381"/>
                  <a:pt x="863" y="381"/>
                </a:cubicBezTo>
                <a:cubicBezTo>
                  <a:pt x="860" y="381"/>
                  <a:pt x="844" y="379"/>
                  <a:pt x="843" y="381"/>
                </a:cubicBezTo>
                <a:cubicBezTo>
                  <a:pt x="841" y="382"/>
                  <a:pt x="844" y="399"/>
                  <a:pt x="843" y="401"/>
                </a:cubicBezTo>
                <a:cubicBezTo>
                  <a:pt x="841" y="402"/>
                  <a:pt x="826" y="399"/>
                  <a:pt x="823" y="401"/>
                </a:cubicBezTo>
                <a:cubicBezTo>
                  <a:pt x="820" y="402"/>
                  <a:pt x="806" y="418"/>
                  <a:pt x="803" y="421"/>
                </a:cubicBezTo>
                <a:cubicBezTo>
                  <a:pt x="800" y="424"/>
                  <a:pt x="784" y="438"/>
                  <a:pt x="783" y="441"/>
                </a:cubicBezTo>
                <a:cubicBezTo>
                  <a:pt x="781" y="444"/>
                  <a:pt x="784" y="456"/>
                  <a:pt x="783" y="461"/>
                </a:cubicBezTo>
                <a:cubicBezTo>
                  <a:pt x="781" y="465"/>
                  <a:pt x="766" y="496"/>
                  <a:pt x="763" y="501"/>
                </a:cubicBezTo>
                <a:cubicBezTo>
                  <a:pt x="760" y="505"/>
                  <a:pt x="744" y="516"/>
                  <a:pt x="743" y="521"/>
                </a:cubicBezTo>
                <a:cubicBezTo>
                  <a:pt x="741" y="525"/>
                  <a:pt x="743" y="565"/>
                  <a:pt x="743" y="561"/>
                </a:cubicBezTo>
                <a:cubicBezTo>
                  <a:pt x="743" y="556"/>
                  <a:pt x="743" y="584"/>
                  <a:pt x="743" y="581"/>
                </a:cubicBezTo>
                <a:cubicBezTo>
                  <a:pt x="743" y="578"/>
                  <a:pt x="743" y="604"/>
                  <a:pt x="743" y="601"/>
                </a:cubicBezTo>
                <a:cubicBezTo>
                  <a:pt x="743" y="598"/>
                  <a:pt x="740" y="618"/>
                  <a:pt x="743" y="621"/>
                </a:cubicBezTo>
                <a:cubicBezTo>
                  <a:pt x="746" y="624"/>
                  <a:pt x="778" y="638"/>
                  <a:pt x="783" y="641"/>
                </a:cubicBezTo>
                <a:cubicBezTo>
                  <a:pt x="787" y="644"/>
                  <a:pt x="798" y="659"/>
                  <a:pt x="803" y="661"/>
                </a:cubicBezTo>
                <a:cubicBezTo>
                  <a:pt x="807" y="662"/>
                  <a:pt x="837" y="661"/>
                  <a:pt x="843" y="661"/>
                </a:cubicBezTo>
                <a:cubicBezTo>
                  <a:pt x="849" y="661"/>
                  <a:pt x="872" y="659"/>
                  <a:pt x="883" y="661"/>
                </a:cubicBezTo>
                <a:cubicBezTo>
                  <a:pt x="893" y="662"/>
                  <a:pt x="965" y="679"/>
                  <a:pt x="983" y="681"/>
                </a:cubicBezTo>
                <a:cubicBezTo>
                  <a:pt x="1001" y="682"/>
                  <a:pt x="1102" y="679"/>
                  <a:pt x="1123" y="681"/>
                </a:cubicBezTo>
                <a:cubicBezTo>
                  <a:pt x="1144" y="682"/>
                  <a:pt x="1239" y="699"/>
                  <a:pt x="1263" y="701"/>
                </a:cubicBezTo>
                <a:cubicBezTo>
                  <a:pt x="1287" y="702"/>
                  <a:pt x="1413" y="701"/>
                  <a:pt x="1443" y="701"/>
                </a:cubicBezTo>
                <a:cubicBezTo>
                  <a:pt x="1473" y="701"/>
                  <a:pt x="1637" y="701"/>
                  <a:pt x="1663" y="701"/>
                </a:cubicBezTo>
                <a:cubicBezTo>
                  <a:pt x="1688" y="701"/>
                  <a:pt x="1753" y="701"/>
                  <a:pt x="1783" y="701"/>
                </a:cubicBezTo>
                <a:cubicBezTo>
                  <a:pt x="1813" y="701"/>
                  <a:pt x="2018" y="701"/>
                  <a:pt x="2063" y="701"/>
                </a:cubicBezTo>
                <a:cubicBezTo>
                  <a:pt x="2108" y="701"/>
                  <a:pt x="2330" y="701"/>
                  <a:pt x="2383" y="701"/>
                </a:cubicBezTo>
                <a:cubicBezTo>
                  <a:pt x="2435" y="701"/>
                  <a:pt x="2719" y="701"/>
                  <a:pt x="2763" y="701"/>
                </a:cubicBezTo>
                <a:cubicBezTo>
                  <a:pt x="2806" y="701"/>
                  <a:pt x="2919" y="701"/>
                  <a:pt x="2963" y="701"/>
                </a:cubicBezTo>
                <a:cubicBezTo>
                  <a:pt x="3006" y="701"/>
                  <a:pt x="3287" y="701"/>
                  <a:pt x="3343" y="701"/>
                </a:cubicBezTo>
                <a:cubicBezTo>
                  <a:pt x="3398" y="701"/>
                  <a:pt x="3652" y="701"/>
                  <a:pt x="3703" y="701"/>
                </a:cubicBezTo>
                <a:cubicBezTo>
                  <a:pt x="3754" y="701"/>
                  <a:pt x="3990" y="701"/>
                  <a:pt x="4023" y="701"/>
                </a:cubicBezTo>
                <a:cubicBezTo>
                  <a:pt x="4056" y="701"/>
                  <a:pt x="4117" y="701"/>
                  <a:pt x="4143" y="701"/>
                </a:cubicBezTo>
                <a:cubicBezTo>
                  <a:pt x="4168" y="701"/>
                  <a:pt x="4334" y="701"/>
                  <a:pt x="4363" y="701"/>
                </a:cubicBezTo>
                <a:cubicBezTo>
                  <a:pt x="4391" y="701"/>
                  <a:pt x="4505" y="701"/>
                  <a:pt x="4523" y="701"/>
                </a:cubicBezTo>
                <a:cubicBezTo>
                  <a:pt x="4541" y="701"/>
                  <a:pt x="4586" y="701"/>
                  <a:pt x="4603" y="701"/>
                </a:cubicBezTo>
                <a:cubicBezTo>
                  <a:pt x="4619" y="701"/>
                  <a:pt x="4723" y="701"/>
                  <a:pt x="4743" y="701"/>
                </a:cubicBezTo>
                <a:cubicBezTo>
                  <a:pt x="4762" y="701"/>
                  <a:pt x="4846" y="701"/>
                  <a:pt x="4863" y="701"/>
                </a:cubicBezTo>
                <a:cubicBezTo>
                  <a:pt x="4879" y="701"/>
                  <a:pt x="4954" y="701"/>
                  <a:pt x="4963" y="701"/>
                </a:cubicBezTo>
                <a:cubicBezTo>
                  <a:pt x="4972" y="701"/>
                  <a:pt x="4977" y="701"/>
                  <a:pt x="4983" y="701"/>
                </a:cubicBezTo>
                <a:cubicBezTo>
                  <a:pt x="4989" y="701"/>
                  <a:pt x="5037" y="701"/>
                  <a:pt x="5043" y="701"/>
                </a:cubicBezTo>
                <a:cubicBezTo>
                  <a:pt x="5049" y="701"/>
                  <a:pt x="5060" y="701"/>
                  <a:pt x="5063" y="701"/>
                </a:cubicBezTo>
                <a:cubicBezTo>
                  <a:pt x="5066" y="701"/>
                  <a:pt x="5066" y="701"/>
                  <a:pt x="5083" y="701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52" name="textbox 1452"/>
          <p:cNvSpPr/>
          <p:nvPr/>
        </p:nvSpPr>
        <p:spPr>
          <a:xfrm>
            <a:off x="1642262" y="5653011"/>
            <a:ext cx="4747895" cy="3746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00" dirty="0"/>
          </a:p>
          <a:p>
            <a:pPr marL="12700" indent="635" algn="l" rtl="0" eaLnBrk="0">
              <a:lnSpc>
                <a:spcPct val="95000"/>
              </a:lnSpc>
            </a:pP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先出收费 ：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车主有效包期车位停满后又有名下车辆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入场 ，则先出的先收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费 ，停车费用是超过有效车位的停车时段的费用。</a:t>
            </a:r>
            <a:endParaRPr lang="en-US" altLang="en-US" sz="1200" dirty="0"/>
          </a:p>
        </p:txBody>
      </p:sp>
      <p:sp>
        <p:nvSpPr>
          <p:cNvPr id="1454" name="textbox 1454"/>
          <p:cNvSpPr/>
          <p:nvPr/>
        </p:nvSpPr>
        <p:spPr>
          <a:xfrm>
            <a:off x="256793" y="425437"/>
            <a:ext cx="1845945" cy="356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一户多车管理</a:t>
            </a:r>
            <a:endParaRPr lang="en-US" altLang="en-US" sz="2300" dirty="0"/>
          </a:p>
        </p:txBody>
      </p:sp>
      <p:sp>
        <p:nvSpPr>
          <p:cNvPr id="1456" name="textbox 1456"/>
          <p:cNvSpPr/>
          <p:nvPr/>
        </p:nvSpPr>
        <p:spPr>
          <a:xfrm>
            <a:off x="0" y="974381"/>
            <a:ext cx="1306830" cy="241300"/>
          </a:xfrm>
          <a:prstGeom prst="rect">
            <a:avLst/>
          </a:prstGeom>
          <a:solidFill>
            <a:srgbClr val="ADADAD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255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车辆分类管理</a:t>
            </a:r>
            <a:endParaRPr lang="en-US" altLang="en-US" sz="1400" dirty="0"/>
          </a:p>
        </p:txBody>
      </p:sp>
      <p:sp>
        <p:nvSpPr>
          <p:cNvPr id="1458" name="textbox 1458"/>
          <p:cNvSpPr/>
          <p:nvPr/>
        </p:nvSpPr>
        <p:spPr>
          <a:xfrm>
            <a:off x="0" y="1237005"/>
            <a:ext cx="1306830" cy="241300"/>
          </a:xfrm>
          <a:prstGeom prst="rect">
            <a:avLst/>
          </a:prstGeom>
          <a:solidFill>
            <a:srgbClr val="A8A8A8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29781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停车诱导</a:t>
            </a:r>
            <a:endParaRPr lang="en-US" altLang="en-US" sz="1400" dirty="0"/>
          </a:p>
        </p:txBody>
      </p:sp>
      <p:sp>
        <p:nvSpPr>
          <p:cNvPr id="1460" name="textbox 1460"/>
          <p:cNvSpPr/>
          <p:nvPr/>
        </p:nvSpPr>
        <p:spPr>
          <a:xfrm>
            <a:off x="0" y="1502308"/>
            <a:ext cx="1306830" cy="241300"/>
          </a:xfrm>
          <a:prstGeom prst="rect">
            <a:avLst/>
          </a:prstGeom>
          <a:solidFill>
            <a:srgbClr val="A7A7A7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210820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可视化寻车</a:t>
            </a:r>
            <a:endParaRPr lang="en-US" altLang="en-US" sz="1400" dirty="0"/>
          </a:p>
        </p:txBody>
      </p:sp>
      <p:sp>
        <p:nvSpPr>
          <p:cNvPr id="1462" name="textbox 1462"/>
          <p:cNvSpPr/>
          <p:nvPr/>
        </p:nvSpPr>
        <p:spPr>
          <a:xfrm>
            <a:off x="0" y="1769008"/>
            <a:ext cx="1306830" cy="241300"/>
          </a:xfrm>
          <a:prstGeom prst="rect">
            <a:avLst/>
          </a:prstGeom>
          <a:solidFill>
            <a:srgbClr val="A7A7A7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255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车辆违章管理</a:t>
            </a:r>
            <a:endParaRPr lang="en-US" altLang="en-US" sz="1400" dirty="0"/>
          </a:p>
        </p:txBody>
      </p:sp>
      <p:sp>
        <p:nvSpPr>
          <p:cNvPr id="1464" name="textbox 1464"/>
          <p:cNvSpPr/>
          <p:nvPr/>
        </p:nvSpPr>
        <p:spPr>
          <a:xfrm>
            <a:off x="0" y="2031377"/>
            <a:ext cx="1306830" cy="24130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255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车道智能切换</a:t>
            </a:r>
            <a:endParaRPr lang="en-US" altLang="en-US" sz="1400" dirty="0"/>
          </a:p>
        </p:txBody>
      </p:sp>
      <p:sp>
        <p:nvSpPr>
          <p:cNvPr id="1466" name="textbox 1466"/>
          <p:cNvSpPr/>
          <p:nvPr/>
        </p:nvSpPr>
        <p:spPr>
          <a:xfrm>
            <a:off x="0" y="2294229"/>
            <a:ext cx="1306830" cy="2413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3190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一户多车管理</a:t>
            </a:r>
            <a:endParaRPr lang="en-US" altLang="en-US" sz="1400" dirty="0"/>
          </a:p>
        </p:txBody>
      </p:sp>
      <p:grpSp>
        <p:nvGrpSpPr>
          <p:cNvPr id="166" name="group 166"/>
          <p:cNvGrpSpPr/>
          <p:nvPr/>
        </p:nvGrpSpPr>
        <p:grpSpPr>
          <a:xfrm rot="21600000">
            <a:off x="0" y="2557094"/>
            <a:ext cx="1306271" cy="241300"/>
            <a:chOff x="0" y="0"/>
            <a:chExt cx="1306271" cy="241300"/>
          </a:xfrm>
        </p:grpSpPr>
        <p:pic>
          <p:nvPicPr>
            <p:cNvPr id="1468" name="picture 14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306271" cy="241300"/>
            </a:xfrm>
            <a:prstGeom prst="rect">
              <a:avLst/>
            </a:prstGeom>
          </p:spPr>
        </p:pic>
        <p:sp>
          <p:nvSpPr>
            <p:cNvPr id="1470" name="textbox 1470"/>
            <p:cNvSpPr/>
            <p:nvPr/>
          </p:nvSpPr>
          <p:spPr>
            <a:xfrm>
              <a:off x="-12700" y="-12700"/>
              <a:ext cx="1332230" cy="2857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</a:pPr>
              <a:endParaRPr lang="en-US" altLang="en-US" sz="200" dirty="0"/>
            </a:p>
            <a:p>
              <a:pPr marL="135255" algn="l" rtl="0" eaLnBrk="0">
                <a:lnSpc>
                  <a:spcPct val="91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车位智能管理</a:t>
              </a:r>
              <a:endParaRPr lang="en-US" altLang="en-US" sz="1400" dirty="0"/>
            </a:p>
          </p:txBody>
        </p:sp>
      </p:grpSp>
      <p:pic>
        <p:nvPicPr>
          <p:cNvPr id="1472" name="picture 14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476" name="picture 14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478" name="textbox 1478"/>
          <p:cNvSpPr/>
          <p:nvPr/>
        </p:nvSpPr>
        <p:spPr>
          <a:xfrm>
            <a:off x="0" y="1237005"/>
            <a:ext cx="1306830" cy="241300"/>
          </a:xfrm>
          <a:prstGeom prst="rect">
            <a:avLst/>
          </a:prstGeom>
          <a:solidFill>
            <a:srgbClr val="A8A8A8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29781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停车诱导</a:t>
            </a:r>
            <a:endParaRPr lang="en-US" altLang="en-US" sz="1400" dirty="0"/>
          </a:p>
        </p:txBody>
      </p:sp>
      <p:sp>
        <p:nvSpPr>
          <p:cNvPr id="1480" name="textbox 1480"/>
          <p:cNvSpPr/>
          <p:nvPr/>
        </p:nvSpPr>
        <p:spPr>
          <a:xfrm>
            <a:off x="0" y="1502308"/>
            <a:ext cx="1306830" cy="241300"/>
          </a:xfrm>
          <a:prstGeom prst="rect">
            <a:avLst/>
          </a:prstGeom>
          <a:solidFill>
            <a:srgbClr val="A7A7A7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210820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可视化寻车</a:t>
            </a:r>
            <a:endParaRPr lang="en-US" altLang="en-US" sz="1400" dirty="0"/>
          </a:p>
        </p:txBody>
      </p:sp>
      <p:sp>
        <p:nvSpPr>
          <p:cNvPr id="1482" name="textbox 1482"/>
          <p:cNvSpPr/>
          <p:nvPr/>
        </p:nvSpPr>
        <p:spPr>
          <a:xfrm>
            <a:off x="0" y="1769008"/>
            <a:ext cx="1306830" cy="241300"/>
          </a:xfrm>
          <a:prstGeom prst="rect">
            <a:avLst/>
          </a:prstGeom>
          <a:solidFill>
            <a:srgbClr val="A7A7A7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255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车辆违章管理</a:t>
            </a:r>
            <a:endParaRPr lang="en-US" altLang="en-US" sz="1400" dirty="0"/>
          </a:p>
        </p:txBody>
      </p:sp>
      <p:sp>
        <p:nvSpPr>
          <p:cNvPr id="1484" name="textbox 1484"/>
          <p:cNvSpPr/>
          <p:nvPr/>
        </p:nvSpPr>
        <p:spPr>
          <a:xfrm>
            <a:off x="0" y="2557094"/>
            <a:ext cx="1306830" cy="2413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255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车位智能管理</a:t>
            </a:r>
            <a:endParaRPr lang="en-US" altLang="en-US" sz="1400" dirty="0"/>
          </a:p>
        </p:txBody>
      </p:sp>
      <p:grpSp>
        <p:nvGrpSpPr>
          <p:cNvPr id="168" name="group 168"/>
          <p:cNvGrpSpPr/>
          <p:nvPr/>
        </p:nvGrpSpPr>
        <p:grpSpPr>
          <a:xfrm rot="21600000">
            <a:off x="0" y="2294229"/>
            <a:ext cx="1306271" cy="241300"/>
            <a:chOff x="0" y="0"/>
            <a:chExt cx="1306271" cy="241300"/>
          </a:xfrm>
        </p:grpSpPr>
        <p:pic>
          <p:nvPicPr>
            <p:cNvPr id="1486" name="picture 148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306271" cy="241300"/>
            </a:xfrm>
            <a:prstGeom prst="rect">
              <a:avLst/>
            </a:prstGeom>
          </p:spPr>
        </p:pic>
        <p:sp>
          <p:nvSpPr>
            <p:cNvPr id="1488" name="textbox 1488"/>
            <p:cNvSpPr/>
            <p:nvPr/>
          </p:nvSpPr>
          <p:spPr>
            <a:xfrm>
              <a:off x="-12700" y="-12700"/>
              <a:ext cx="1332230" cy="28384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</a:pPr>
              <a:endParaRPr lang="en-US" altLang="en-US" sz="200" dirty="0"/>
            </a:p>
            <a:p>
              <a:pPr marL="135890" algn="l" rtl="0" eaLnBrk="0">
                <a:lnSpc>
                  <a:spcPct val="91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一户多车管理</a:t>
              </a:r>
              <a:endParaRPr lang="en-US" altLang="en-US" sz="1400" dirty="0"/>
            </a:p>
          </p:txBody>
        </p:sp>
      </p:grpSp>
      <p:pic>
        <p:nvPicPr>
          <p:cNvPr id="1490" name="picture 14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642680" y="1909330"/>
            <a:ext cx="744473" cy="755408"/>
          </a:xfrm>
          <a:prstGeom prst="rect">
            <a:avLst/>
          </a:prstGeom>
        </p:spPr>
      </p:pic>
      <p:pic>
        <p:nvPicPr>
          <p:cNvPr id="1492" name="picture 14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758819" y="1901723"/>
            <a:ext cx="1288567" cy="1327835"/>
          </a:xfrm>
          <a:prstGeom prst="rect">
            <a:avLst/>
          </a:prstGeom>
        </p:spPr>
      </p:pic>
      <p:graphicFrame>
        <p:nvGraphicFramePr>
          <p:cNvPr id="1494" name="table 1494"/>
          <p:cNvGraphicFramePr>
            <a:graphicFrameLocks noGrp="1"/>
          </p:cNvGraphicFramePr>
          <p:nvPr/>
        </p:nvGraphicFramePr>
        <p:xfrm>
          <a:off x="1391170" y="1370761"/>
          <a:ext cx="10800715" cy="1019175"/>
        </p:xfrm>
        <a:graphic>
          <a:graphicData uri="http://schemas.openxmlformats.org/drawingml/2006/table">
            <a:tbl>
              <a:tblPr>
                <a:solidFill>
                  <a:srgbClr val="5D5958"/>
                </a:solidFill>
              </a:tblPr>
              <a:tblGrid>
                <a:gridCol w="913765"/>
                <a:gridCol w="7388859"/>
                <a:gridCol w="2498089"/>
              </a:tblGrid>
              <a:tr h="10191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C59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C59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59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595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lang="en-US" altLang="en-US" sz="1000" dirty="0"/>
                    </a:p>
                    <a:p>
                      <a:pPr marL="15494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实现车辆可以停哪些车位、</a:t>
                      </a:r>
                      <a:r>
                        <a:rPr sz="1500" b="1" kern="0" spc="-3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不能停哪些车位的智能化</a:t>
                      </a: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管理；</a:t>
                      </a:r>
                      <a:endParaRPr lang="en-US" altLang="en-US" sz="15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600" dirty="0"/>
                    </a:p>
                    <a:p>
                      <a:pPr marL="151765" algn="l" rtl="0" eaLnBrk="0">
                        <a:lnSpc>
                          <a:spcPct val="91000"/>
                        </a:lnSpc>
                      </a:pPr>
                      <a:r>
                        <a:rPr sz="14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通过对车位布控的方式实现停泊车辆分类</a:t>
                      </a: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管理；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C59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59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595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5C59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59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59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5958"/>
                    </a:solidFill>
                  </a:tcPr>
                </a:tc>
              </a:tr>
            </a:tbl>
          </a:graphicData>
        </a:graphic>
      </p:graphicFrame>
      <p:sp>
        <p:nvSpPr>
          <p:cNvPr id="1496" name="textbox 1496"/>
          <p:cNvSpPr/>
          <p:nvPr/>
        </p:nvSpPr>
        <p:spPr>
          <a:xfrm>
            <a:off x="0" y="2031377"/>
            <a:ext cx="1306830" cy="24130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255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车道智能切换</a:t>
            </a:r>
            <a:endParaRPr lang="en-US" altLang="en-US" sz="1400" dirty="0"/>
          </a:p>
        </p:txBody>
      </p:sp>
      <p:sp>
        <p:nvSpPr>
          <p:cNvPr id="1498" name="path"/>
          <p:cNvSpPr/>
          <p:nvPr/>
        </p:nvSpPr>
        <p:spPr>
          <a:xfrm>
            <a:off x="1680464" y="1642871"/>
            <a:ext cx="471792" cy="452564"/>
          </a:xfrm>
          <a:custGeom>
            <a:avLst/>
            <a:gdLst/>
            <a:ahLst/>
            <a:cxnLst/>
            <a:rect l="0" t="0" r="0" b="0"/>
            <a:pathLst>
              <a:path w="742" h="712">
                <a:moveTo>
                  <a:pt x="484" y="529"/>
                </a:moveTo>
                <a:cubicBezTo>
                  <a:pt x="480" y="531"/>
                  <a:pt x="476" y="534"/>
                  <a:pt x="474" y="536"/>
                </a:cubicBezTo>
                <a:cubicBezTo>
                  <a:pt x="474" y="537"/>
                  <a:pt x="472" y="538"/>
                  <a:pt x="469" y="539"/>
                </a:cubicBezTo>
                <a:cubicBezTo>
                  <a:pt x="467" y="540"/>
                  <a:pt x="465" y="541"/>
                  <a:pt x="464" y="542"/>
                </a:cubicBezTo>
                <a:cubicBezTo>
                  <a:pt x="463" y="544"/>
                  <a:pt x="461" y="547"/>
                  <a:pt x="460" y="550"/>
                </a:cubicBezTo>
                <a:cubicBezTo>
                  <a:pt x="458" y="554"/>
                  <a:pt x="457" y="556"/>
                  <a:pt x="457" y="557"/>
                </a:cubicBezTo>
                <a:cubicBezTo>
                  <a:pt x="457" y="556"/>
                  <a:pt x="456" y="555"/>
                  <a:pt x="455" y="554"/>
                </a:cubicBezTo>
                <a:cubicBezTo>
                  <a:pt x="455" y="552"/>
                  <a:pt x="454" y="551"/>
                  <a:pt x="454" y="551"/>
                </a:cubicBezTo>
                <a:cubicBezTo>
                  <a:pt x="450" y="551"/>
                  <a:pt x="448" y="551"/>
                  <a:pt x="446" y="549"/>
                </a:cubicBezTo>
                <a:cubicBezTo>
                  <a:pt x="448" y="554"/>
                  <a:pt x="449" y="557"/>
                  <a:pt x="450" y="557"/>
                </a:cubicBezTo>
                <a:lnTo>
                  <a:pt x="448" y="556"/>
                </a:lnTo>
                <a:cubicBezTo>
                  <a:pt x="448" y="558"/>
                  <a:pt x="449" y="560"/>
                  <a:pt x="450" y="563"/>
                </a:cubicBezTo>
                <a:cubicBezTo>
                  <a:pt x="451" y="566"/>
                  <a:pt x="452" y="568"/>
                  <a:pt x="452" y="568"/>
                </a:cubicBezTo>
                <a:cubicBezTo>
                  <a:pt x="452" y="570"/>
                  <a:pt x="452" y="572"/>
                  <a:pt x="451" y="574"/>
                </a:cubicBezTo>
                <a:cubicBezTo>
                  <a:pt x="450" y="577"/>
                  <a:pt x="450" y="579"/>
                  <a:pt x="450" y="580"/>
                </a:cubicBezTo>
                <a:cubicBezTo>
                  <a:pt x="450" y="580"/>
                  <a:pt x="451" y="582"/>
                  <a:pt x="452" y="585"/>
                </a:cubicBezTo>
                <a:cubicBezTo>
                  <a:pt x="454" y="590"/>
                  <a:pt x="453" y="595"/>
                  <a:pt x="451" y="599"/>
                </a:cubicBezTo>
                <a:cubicBezTo>
                  <a:pt x="451" y="600"/>
                  <a:pt x="451" y="601"/>
                  <a:pt x="450" y="603"/>
                </a:cubicBezTo>
                <a:cubicBezTo>
                  <a:pt x="448" y="605"/>
                  <a:pt x="447" y="606"/>
                  <a:pt x="446" y="608"/>
                </a:cubicBezTo>
                <a:lnTo>
                  <a:pt x="445" y="610"/>
                </a:lnTo>
                <a:lnTo>
                  <a:pt x="445" y="610"/>
                </a:lnTo>
                <a:cubicBezTo>
                  <a:pt x="444" y="609"/>
                  <a:pt x="444" y="609"/>
                  <a:pt x="444" y="610"/>
                </a:cubicBezTo>
                <a:cubicBezTo>
                  <a:pt x="443" y="612"/>
                  <a:pt x="442" y="614"/>
                  <a:pt x="439" y="616"/>
                </a:cubicBezTo>
                <a:cubicBezTo>
                  <a:pt x="437" y="618"/>
                  <a:pt x="435" y="620"/>
                  <a:pt x="434" y="621"/>
                </a:cubicBezTo>
                <a:cubicBezTo>
                  <a:pt x="430" y="628"/>
                  <a:pt x="428" y="634"/>
                  <a:pt x="430" y="638"/>
                </a:cubicBezTo>
                <a:cubicBezTo>
                  <a:pt x="431" y="641"/>
                  <a:pt x="433" y="642"/>
                  <a:pt x="435" y="643"/>
                </a:cubicBezTo>
                <a:cubicBezTo>
                  <a:pt x="436" y="643"/>
                  <a:pt x="436" y="643"/>
                  <a:pt x="436" y="642"/>
                </a:cubicBezTo>
                <a:cubicBezTo>
                  <a:pt x="437" y="645"/>
                  <a:pt x="435" y="649"/>
                  <a:pt x="431" y="655"/>
                </a:cubicBezTo>
                <a:cubicBezTo>
                  <a:pt x="431" y="655"/>
                  <a:pt x="432" y="655"/>
                  <a:pt x="433" y="656"/>
                </a:cubicBezTo>
                <a:cubicBezTo>
                  <a:pt x="427" y="656"/>
                  <a:pt x="426" y="658"/>
                  <a:pt x="428" y="663"/>
                </a:cubicBezTo>
                <a:cubicBezTo>
                  <a:pt x="493" y="651"/>
                  <a:pt x="550" y="623"/>
                  <a:pt x="598" y="579"/>
                </a:cubicBezTo>
                <a:lnTo>
                  <a:pt x="597" y="579"/>
                </a:lnTo>
                <a:lnTo>
                  <a:pt x="599" y="578"/>
                </a:lnTo>
                <a:lnTo>
                  <a:pt x="602" y="575"/>
                </a:lnTo>
                <a:cubicBezTo>
                  <a:pt x="599" y="572"/>
                  <a:pt x="595" y="570"/>
                  <a:pt x="588" y="570"/>
                </a:cubicBezTo>
                <a:cubicBezTo>
                  <a:pt x="588" y="566"/>
                  <a:pt x="586" y="562"/>
                  <a:pt x="581" y="557"/>
                </a:cubicBezTo>
                <a:cubicBezTo>
                  <a:pt x="576" y="553"/>
                  <a:pt x="572" y="551"/>
                  <a:pt x="568" y="550"/>
                </a:cubicBezTo>
                <a:cubicBezTo>
                  <a:pt x="568" y="549"/>
                  <a:pt x="566" y="547"/>
                  <a:pt x="563" y="545"/>
                </a:cubicBezTo>
                <a:cubicBezTo>
                  <a:pt x="559" y="543"/>
                  <a:pt x="557" y="542"/>
                  <a:pt x="554" y="541"/>
                </a:cubicBezTo>
                <a:cubicBezTo>
                  <a:pt x="551" y="541"/>
                  <a:pt x="547" y="542"/>
                  <a:pt x="541" y="546"/>
                </a:cubicBezTo>
                <a:cubicBezTo>
                  <a:pt x="539" y="547"/>
                  <a:pt x="538" y="547"/>
                  <a:pt x="539" y="548"/>
                </a:cubicBezTo>
                <a:cubicBezTo>
                  <a:pt x="538" y="547"/>
                  <a:pt x="536" y="545"/>
                  <a:pt x="534" y="543"/>
                </a:cubicBezTo>
                <a:cubicBezTo>
                  <a:pt x="531" y="540"/>
                  <a:pt x="528" y="539"/>
                  <a:pt x="526" y="538"/>
                </a:cubicBezTo>
                <a:cubicBezTo>
                  <a:pt x="525" y="537"/>
                  <a:pt x="524" y="537"/>
                  <a:pt x="522" y="537"/>
                </a:cubicBezTo>
                <a:cubicBezTo>
                  <a:pt x="520" y="537"/>
                  <a:pt x="519" y="537"/>
                  <a:pt x="518" y="536"/>
                </a:cubicBezTo>
                <a:cubicBezTo>
                  <a:pt x="518" y="536"/>
                  <a:pt x="517" y="535"/>
                  <a:pt x="515" y="534"/>
                </a:cubicBezTo>
                <a:cubicBezTo>
                  <a:pt x="514" y="533"/>
                  <a:pt x="512" y="532"/>
                  <a:pt x="512" y="532"/>
                </a:cubicBezTo>
                <a:cubicBezTo>
                  <a:pt x="511" y="532"/>
                  <a:pt x="510" y="531"/>
                  <a:pt x="509" y="531"/>
                </a:cubicBezTo>
                <a:cubicBezTo>
                  <a:pt x="507" y="530"/>
                  <a:pt x="506" y="530"/>
                  <a:pt x="505" y="530"/>
                </a:cubicBezTo>
                <a:cubicBezTo>
                  <a:pt x="504" y="530"/>
                  <a:pt x="503" y="531"/>
                  <a:pt x="501" y="531"/>
                </a:cubicBezTo>
                <a:cubicBezTo>
                  <a:pt x="500" y="532"/>
                  <a:pt x="499" y="533"/>
                  <a:pt x="497" y="534"/>
                </a:cubicBezTo>
                <a:cubicBezTo>
                  <a:pt x="496" y="535"/>
                  <a:pt x="495" y="538"/>
                  <a:pt x="495" y="541"/>
                </a:cubicBezTo>
                <a:cubicBezTo>
                  <a:pt x="495" y="545"/>
                  <a:pt x="495" y="547"/>
                  <a:pt x="494" y="548"/>
                </a:cubicBezTo>
                <a:cubicBezTo>
                  <a:pt x="491" y="546"/>
                  <a:pt x="491" y="543"/>
                  <a:pt x="494" y="539"/>
                </a:cubicBezTo>
                <a:cubicBezTo>
                  <a:pt x="496" y="534"/>
                  <a:pt x="496" y="531"/>
                  <a:pt x="494" y="529"/>
                </a:cubicBezTo>
                <a:cubicBezTo>
                  <a:pt x="492" y="527"/>
                  <a:pt x="489" y="527"/>
                  <a:pt x="484" y="529"/>
                </a:cubicBezTo>
                <a:moveTo>
                  <a:pt x="130" y="236"/>
                </a:moveTo>
                <a:lnTo>
                  <a:pt x="133" y="237"/>
                </a:lnTo>
                <a:cubicBezTo>
                  <a:pt x="133" y="237"/>
                  <a:pt x="133" y="238"/>
                  <a:pt x="133" y="240"/>
                </a:cubicBezTo>
                <a:cubicBezTo>
                  <a:pt x="133" y="241"/>
                  <a:pt x="133" y="242"/>
                  <a:pt x="133" y="242"/>
                </a:cubicBezTo>
                <a:lnTo>
                  <a:pt x="130" y="236"/>
                </a:lnTo>
                <a:close/>
                <a:moveTo>
                  <a:pt x="572" y="190"/>
                </a:moveTo>
                <a:cubicBezTo>
                  <a:pt x="573" y="190"/>
                  <a:pt x="574" y="191"/>
                  <a:pt x="577" y="192"/>
                </a:cubicBezTo>
                <a:cubicBezTo>
                  <a:pt x="575" y="193"/>
                  <a:pt x="574" y="193"/>
                  <a:pt x="574" y="193"/>
                </a:cubicBezTo>
                <a:cubicBezTo>
                  <a:pt x="573" y="192"/>
                  <a:pt x="573" y="192"/>
                  <a:pt x="572" y="191"/>
                </a:cubicBezTo>
                <a:cubicBezTo>
                  <a:pt x="572" y="190"/>
                  <a:pt x="572" y="190"/>
                  <a:pt x="572" y="190"/>
                </a:cubicBezTo>
                <a:moveTo>
                  <a:pt x="589" y="182"/>
                </a:moveTo>
                <a:lnTo>
                  <a:pt x="589" y="182"/>
                </a:lnTo>
                <a:cubicBezTo>
                  <a:pt x="589" y="183"/>
                  <a:pt x="587" y="184"/>
                  <a:pt x="584" y="187"/>
                </a:cubicBezTo>
                <a:cubicBezTo>
                  <a:pt x="581" y="189"/>
                  <a:pt x="579" y="191"/>
                  <a:pt x="578" y="193"/>
                </a:cubicBezTo>
                <a:cubicBezTo>
                  <a:pt x="578" y="192"/>
                  <a:pt x="578" y="192"/>
                  <a:pt x="577" y="192"/>
                </a:cubicBezTo>
                <a:cubicBezTo>
                  <a:pt x="580" y="190"/>
                  <a:pt x="584" y="186"/>
                  <a:pt x="589" y="182"/>
                </a:cubicBezTo>
                <a:moveTo>
                  <a:pt x="339" y="105"/>
                </a:moveTo>
                <a:cubicBezTo>
                  <a:pt x="339" y="105"/>
                  <a:pt x="340" y="105"/>
                  <a:pt x="342" y="106"/>
                </a:cubicBezTo>
                <a:cubicBezTo>
                  <a:pt x="344" y="106"/>
                  <a:pt x="346" y="106"/>
                  <a:pt x="347" y="107"/>
                </a:cubicBezTo>
                <a:cubicBezTo>
                  <a:pt x="349" y="107"/>
                  <a:pt x="350" y="107"/>
                  <a:pt x="352" y="108"/>
                </a:cubicBezTo>
                <a:cubicBezTo>
                  <a:pt x="346" y="107"/>
                  <a:pt x="342" y="106"/>
                  <a:pt x="339" y="105"/>
                </a:cubicBezTo>
                <a:moveTo>
                  <a:pt x="380" y="89"/>
                </a:moveTo>
                <a:cubicBezTo>
                  <a:pt x="382" y="90"/>
                  <a:pt x="383" y="91"/>
                  <a:pt x="384" y="93"/>
                </a:cubicBezTo>
                <a:cubicBezTo>
                  <a:pt x="382" y="92"/>
                  <a:pt x="379" y="91"/>
                  <a:pt x="373" y="90"/>
                </a:cubicBezTo>
                <a:cubicBezTo>
                  <a:pt x="376" y="89"/>
                  <a:pt x="378" y="89"/>
                  <a:pt x="380" y="89"/>
                </a:cubicBezTo>
                <a:moveTo>
                  <a:pt x="363" y="89"/>
                </a:moveTo>
                <a:cubicBezTo>
                  <a:pt x="364" y="89"/>
                  <a:pt x="367" y="90"/>
                  <a:pt x="373" y="90"/>
                </a:cubicBezTo>
                <a:cubicBezTo>
                  <a:pt x="371" y="92"/>
                  <a:pt x="370" y="93"/>
                  <a:pt x="370" y="93"/>
                </a:cubicBezTo>
                <a:lnTo>
                  <a:pt x="368" y="92"/>
                </a:lnTo>
                <a:cubicBezTo>
                  <a:pt x="367" y="91"/>
                  <a:pt x="367" y="91"/>
                  <a:pt x="365" y="90"/>
                </a:cubicBezTo>
                <a:cubicBezTo>
                  <a:pt x="364" y="89"/>
                  <a:pt x="364" y="89"/>
                  <a:pt x="363" y="89"/>
                </a:cubicBezTo>
                <a:moveTo>
                  <a:pt x="268" y="73"/>
                </a:moveTo>
                <a:lnTo>
                  <a:pt x="269" y="73"/>
                </a:lnTo>
                <a:cubicBezTo>
                  <a:pt x="269" y="73"/>
                  <a:pt x="269" y="74"/>
                  <a:pt x="269" y="74"/>
                </a:cubicBezTo>
                <a:lnTo>
                  <a:pt x="268" y="73"/>
                </a:lnTo>
                <a:close/>
                <a:moveTo>
                  <a:pt x="341" y="45"/>
                </a:moveTo>
                <a:cubicBezTo>
                  <a:pt x="331" y="47"/>
                  <a:pt x="324" y="48"/>
                  <a:pt x="319" y="49"/>
                </a:cubicBezTo>
                <a:cubicBezTo>
                  <a:pt x="318" y="51"/>
                  <a:pt x="319" y="52"/>
                  <a:pt x="320" y="54"/>
                </a:cubicBezTo>
                <a:lnTo>
                  <a:pt x="320" y="53"/>
                </a:lnTo>
                <a:cubicBezTo>
                  <a:pt x="321" y="54"/>
                  <a:pt x="321" y="55"/>
                  <a:pt x="322" y="56"/>
                </a:cubicBezTo>
                <a:cubicBezTo>
                  <a:pt x="322" y="57"/>
                  <a:pt x="323" y="58"/>
                  <a:pt x="323" y="58"/>
                </a:cubicBezTo>
                <a:cubicBezTo>
                  <a:pt x="324" y="59"/>
                  <a:pt x="326" y="59"/>
                  <a:pt x="328" y="59"/>
                </a:cubicBezTo>
                <a:cubicBezTo>
                  <a:pt x="331" y="59"/>
                  <a:pt x="332" y="60"/>
                  <a:pt x="333" y="60"/>
                </a:cubicBezTo>
                <a:cubicBezTo>
                  <a:pt x="334" y="60"/>
                  <a:pt x="334" y="60"/>
                  <a:pt x="335" y="61"/>
                </a:cubicBezTo>
                <a:cubicBezTo>
                  <a:pt x="335" y="61"/>
                  <a:pt x="337" y="62"/>
                  <a:pt x="339" y="63"/>
                </a:cubicBezTo>
                <a:cubicBezTo>
                  <a:pt x="341" y="64"/>
                  <a:pt x="341" y="65"/>
                  <a:pt x="341" y="66"/>
                </a:cubicBezTo>
                <a:cubicBezTo>
                  <a:pt x="341" y="66"/>
                  <a:pt x="341" y="67"/>
                  <a:pt x="340" y="68"/>
                </a:cubicBezTo>
                <a:cubicBezTo>
                  <a:pt x="339" y="68"/>
                  <a:pt x="338" y="69"/>
                  <a:pt x="336" y="70"/>
                </a:cubicBezTo>
                <a:cubicBezTo>
                  <a:pt x="333" y="71"/>
                  <a:pt x="331" y="72"/>
                  <a:pt x="330" y="73"/>
                </a:cubicBezTo>
                <a:cubicBezTo>
                  <a:pt x="328" y="73"/>
                  <a:pt x="327" y="74"/>
                  <a:pt x="327" y="74"/>
                </a:cubicBezTo>
                <a:cubicBezTo>
                  <a:pt x="326" y="76"/>
                  <a:pt x="326" y="78"/>
                  <a:pt x="327" y="82"/>
                </a:cubicBezTo>
                <a:cubicBezTo>
                  <a:pt x="327" y="85"/>
                  <a:pt x="327" y="87"/>
                  <a:pt x="326" y="89"/>
                </a:cubicBezTo>
                <a:cubicBezTo>
                  <a:pt x="324" y="87"/>
                  <a:pt x="322" y="84"/>
                  <a:pt x="321" y="80"/>
                </a:cubicBezTo>
                <a:cubicBezTo>
                  <a:pt x="319" y="76"/>
                  <a:pt x="318" y="73"/>
                  <a:pt x="317" y="72"/>
                </a:cubicBezTo>
                <a:cubicBezTo>
                  <a:pt x="319" y="75"/>
                  <a:pt x="315" y="76"/>
                  <a:pt x="302" y="75"/>
                </a:cubicBezTo>
                <a:lnTo>
                  <a:pt x="298" y="74"/>
                </a:lnTo>
                <a:cubicBezTo>
                  <a:pt x="297" y="74"/>
                  <a:pt x="295" y="75"/>
                  <a:pt x="291" y="75"/>
                </a:cubicBezTo>
                <a:cubicBezTo>
                  <a:pt x="288" y="76"/>
                  <a:pt x="285" y="76"/>
                  <a:pt x="283" y="76"/>
                </a:cubicBezTo>
                <a:cubicBezTo>
                  <a:pt x="281" y="76"/>
                  <a:pt x="277" y="75"/>
                  <a:pt x="269" y="73"/>
                </a:cubicBezTo>
                <a:cubicBezTo>
                  <a:pt x="272" y="68"/>
                  <a:pt x="272" y="64"/>
                  <a:pt x="272" y="61"/>
                </a:cubicBezTo>
                <a:cubicBezTo>
                  <a:pt x="273" y="61"/>
                  <a:pt x="275" y="61"/>
                  <a:pt x="275" y="60"/>
                </a:cubicBezTo>
                <a:lnTo>
                  <a:pt x="272" y="59"/>
                </a:lnTo>
                <a:cubicBezTo>
                  <a:pt x="271" y="59"/>
                  <a:pt x="267" y="61"/>
                  <a:pt x="260" y="63"/>
                </a:cubicBezTo>
                <a:cubicBezTo>
                  <a:pt x="261" y="64"/>
                  <a:pt x="262" y="65"/>
                  <a:pt x="264" y="67"/>
                </a:cubicBezTo>
                <a:cubicBezTo>
                  <a:pt x="266" y="69"/>
                  <a:pt x="267" y="71"/>
                  <a:pt x="268" y="73"/>
                </a:cubicBezTo>
                <a:cubicBezTo>
                  <a:pt x="261" y="71"/>
                  <a:pt x="257" y="71"/>
                  <a:pt x="255" y="74"/>
                </a:cubicBezTo>
                <a:cubicBezTo>
                  <a:pt x="255" y="74"/>
                  <a:pt x="254" y="74"/>
                  <a:pt x="251" y="74"/>
                </a:cubicBezTo>
                <a:cubicBezTo>
                  <a:pt x="243" y="73"/>
                  <a:pt x="239" y="75"/>
                  <a:pt x="239" y="77"/>
                </a:cubicBezTo>
                <a:cubicBezTo>
                  <a:pt x="240" y="78"/>
                  <a:pt x="241" y="80"/>
                  <a:pt x="244" y="83"/>
                </a:cubicBezTo>
                <a:cubicBezTo>
                  <a:pt x="244" y="85"/>
                  <a:pt x="244" y="87"/>
                  <a:pt x="243" y="87"/>
                </a:cubicBezTo>
                <a:cubicBezTo>
                  <a:pt x="235" y="80"/>
                  <a:pt x="230" y="76"/>
                  <a:pt x="229" y="76"/>
                </a:cubicBezTo>
                <a:cubicBezTo>
                  <a:pt x="173" y="102"/>
                  <a:pt x="129" y="140"/>
                  <a:pt x="95" y="191"/>
                </a:cubicBezTo>
                <a:cubicBezTo>
                  <a:pt x="96" y="192"/>
                  <a:pt x="96" y="193"/>
                  <a:pt x="96" y="196"/>
                </a:cubicBezTo>
                <a:cubicBezTo>
                  <a:pt x="97" y="199"/>
                  <a:pt x="98" y="200"/>
                  <a:pt x="98" y="200"/>
                </a:cubicBezTo>
                <a:cubicBezTo>
                  <a:pt x="99" y="200"/>
                  <a:pt x="101" y="199"/>
                  <a:pt x="103" y="198"/>
                </a:cubicBezTo>
                <a:cubicBezTo>
                  <a:pt x="106" y="201"/>
                  <a:pt x="107" y="204"/>
                  <a:pt x="105" y="208"/>
                </a:cubicBezTo>
                <a:cubicBezTo>
                  <a:pt x="106" y="207"/>
                  <a:pt x="111" y="210"/>
                  <a:pt x="122" y="218"/>
                </a:cubicBezTo>
                <a:lnTo>
                  <a:pt x="130" y="236"/>
                </a:lnTo>
                <a:lnTo>
                  <a:pt x="124" y="234"/>
                </a:lnTo>
                <a:cubicBezTo>
                  <a:pt x="123" y="236"/>
                  <a:pt x="123" y="239"/>
                  <a:pt x="125" y="244"/>
                </a:cubicBezTo>
                <a:cubicBezTo>
                  <a:pt x="126" y="248"/>
                  <a:pt x="128" y="250"/>
                  <a:pt x="130" y="250"/>
                </a:cubicBezTo>
                <a:cubicBezTo>
                  <a:pt x="128" y="250"/>
                  <a:pt x="126" y="253"/>
                  <a:pt x="125" y="258"/>
                </a:cubicBezTo>
                <a:cubicBezTo>
                  <a:pt x="124" y="263"/>
                  <a:pt x="124" y="269"/>
                  <a:pt x="124" y="276"/>
                </a:cubicBezTo>
                <a:cubicBezTo>
                  <a:pt x="124" y="282"/>
                  <a:pt x="124" y="286"/>
                  <a:pt x="123" y="288"/>
                </a:cubicBezTo>
                <a:lnTo>
                  <a:pt x="124" y="288"/>
                </a:lnTo>
                <a:cubicBezTo>
                  <a:pt x="123" y="292"/>
                  <a:pt x="124" y="298"/>
                  <a:pt x="127" y="306"/>
                </a:cubicBezTo>
                <a:cubicBezTo>
                  <a:pt x="130" y="313"/>
                  <a:pt x="134" y="316"/>
                  <a:pt x="139" y="315"/>
                </a:cubicBezTo>
                <a:cubicBezTo>
                  <a:pt x="138" y="321"/>
                  <a:pt x="138" y="324"/>
                  <a:pt x="141" y="325"/>
                </a:cubicBezTo>
                <a:cubicBezTo>
                  <a:pt x="141" y="326"/>
                  <a:pt x="141" y="327"/>
                  <a:pt x="141" y="328"/>
                </a:cubicBezTo>
                <a:cubicBezTo>
                  <a:pt x="142" y="330"/>
                  <a:pt x="142" y="331"/>
                  <a:pt x="143" y="332"/>
                </a:cubicBezTo>
                <a:cubicBezTo>
                  <a:pt x="145" y="334"/>
                  <a:pt x="146" y="335"/>
                  <a:pt x="146" y="336"/>
                </a:cubicBezTo>
                <a:cubicBezTo>
                  <a:pt x="147" y="336"/>
                  <a:pt x="148" y="338"/>
                  <a:pt x="150" y="339"/>
                </a:cubicBezTo>
                <a:cubicBezTo>
                  <a:pt x="152" y="341"/>
                  <a:pt x="153" y="342"/>
                  <a:pt x="153" y="342"/>
                </a:cubicBezTo>
                <a:cubicBezTo>
                  <a:pt x="162" y="345"/>
                  <a:pt x="168" y="350"/>
                  <a:pt x="173" y="355"/>
                </a:cubicBezTo>
                <a:cubicBezTo>
                  <a:pt x="174" y="357"/>
                  <a:pt x="176" y="361"/>
                  <a:pt x="178" y="367"/>
                </a:cubicBezTo>
                <a:cubicBezTo>
                  <a:pt x="180" y="372"/>
                  <a:pt x="182" y="376"/>
                  <a:pt x="185" y="379"/>
                </a:cubicBezTo>
                <a:cubicBezTo>
                  <a:pt x="185" y="380"/>
                  <a:pt x="186" y="384"/>
                  <a:pt x="190" y="389"/>
                </a:cubicBezTo>
                <a:cubicBezTo>
                  <a:pt x="194" y="393"/>
                  <a:pt x="196" y="397"/>
                  <a:pt x="195" y="400"/>
                </a:cubicBezTo>
                <a:cubicBezTo>
                  <a:pt x="195" y="400"/>
                  <a:pt x="195" y="400"/>
                  <a:pt x="194" y="401"/>
                </a:cubicBezTo>
                <a:cubicBezTo>
                  <a:pt x="194" y="401"/>
                  <a:pt x="193" y="401"/>
                  <a:pt x="193" y="401"/>
                </a:cubicBezTo>
                <a:cubicBezTo>
                  <a:pt x="194" y="403"/>
                  <a:pt x="197" y="406"/>
                  <a:pt x="201" y="408"/>
                </a:cubicBezTo>
                <a:cubicBezTo>
                  <a:pt x="205" y="411"/>
                  <a:pt x="208" y="413"/>
                  <a:pt x="209" y="415"/>
                </a:cubicBezTo>
                <a:cubicBezTo>
                  <a:pt x="210" y="416"/>
                  <a:pt x="210" y="417"/>
                  <a:pt x="210" y="420"/>
                </a:cubicBezTo>
                <a:cubicBezTo>
                  <a:pt x="210" y="422"/>
                  <a:pt x="211" y="424"/>
                  <a:pt x="212" y="425"/>
                </a:cubicBezTo>
                <a:cubicBezTo>
                  <a:pt x="212" y="427"/>
                  <a:pt x="214" y="427"/>
                  <a:pt x="216" y="426"/>
                </a:cubicBezTo>
                <a:cubicBezTo>
                  <a:pt x="217" y="419"/>
                  <a:pt x="212" y="408"/>
                  <a:pt x="203" y="395"/>
                </a:cubicBezTo>
                <a:cubicBezTo>
                  <a:pt x="198" y="386"/>
                  <a:pt x="195" y="382"/>
                  <a:pt x="194" y="380"/>
                </a:cubicBezTo>
                <a:cubicBezTo>
                  <a:pt x="193" y="379"/>
                  <a:pt x="193" y="376"/>
                  <a:pt x="192" y="373"/>
                </a:cubicBezTo>
                <a:cubicBezTo>
                  <a:pt x="191" y="369"/>
                  <a:pt x="190" y="367"/>
                  <a:pt x="190" y="366"/>
                </a:cubicBezTo>
                <a:cubicBezTo>
                  <a:pt x="198" y="368"/>
                  <a:pt x="202" y="370"/>
                  <a:pt x="202" y="372"/>
                </a:cubicBezTo>
                <a:cubicBezTo>
                  <a:pt x="201" y="375"/>
                  <a:pt x="205" y="383"/>
                  <a:pt x="215" y="396"/>
                </a:cubicBezTo>
                <a:cubicBezTo>
                  <a:pt x="215" y="397"/>
                  <a:pt x="217" y="398"/>
                  <a:pt x="220" y="400"/>
                </a:cubicBezTo>
                <a:cubicBezTo>
                  <a:pt x="222" y="403"/>
                  <a:pt x="224" y="404"/>
                  <a:pt x="225" y="406"/>
                </a:cubicBezTo>
                <a:cubicBezTo>
                  <a:pt x="226" y="407"/>
                  <a:pt x="227" y="409"/>
                  <a:pt x="230" y="413"/>
                </a:cubicBezTo>
                <a:cubicBezTo>
                  <a:pt x="232" y="416"/>
                  <a:pt x="233" y="418"/>
                  <a:pt x="235" y="420"/>
                </a:cubicBezTo>
                <a:cubicBezTo>
                  <a:pt x="234" y="420"/>
                  <a:pt x="234" y="420"/>
                  <a:pt x="233" y="421"/>
                </a:cubicBezTo>
                <a:cubicBezTo>
                  <a:pt x="232" y="421"/>
                  <a:pt x="232" y="422"/>
                  <a:pt x="232" y="422"/>
                </a:cubicBezTo>
                <a:cubicBezTo>
                  <a:pt x="233" y="423"/>
                  <a:pt x="234" y="424"/>
                  <a:pt x="236" y="425"/>
                </a:cubicBezTo>
                <a:cubicBezTo>
                  <a:pt x="238" y="425"/>
                  <a:pt x="239" y="426"/>
                  <a:pt x="240" y="427"/>
                </a:cubicBezTo>
                <a:cubicBezTo>
                  <a:pt x="241" y="427"/>
                  <a:pt x="242" y="428"/>
                  <a:pt x="244" y="429"/>
                </a:cubicBezTo>
                <a:cubicBezTo>
                  <a:pt x="245" y="430"/>
                  <a:pt x="246" y="431"/>
                  <a:pt x="247" y="432"/>
                </a:cubicBezTo>
                <a:cubicBezTo>
                  <a:pt x="252" y="438"/>
                  <a:pt x="256" y="443"/>
                  <a:pt x="257" y="448"/>
                </a:cubicBezTo>
                <a:cubicBezTo>
                  <a:pt x="257" y="449"/>
                  <a:pt x="257" y="451"/>
                  <a:pt x="257" y="455"/>
                </a:cubicBezTo>
                <a:cubicBezTo>
                  <a:pt x="257" y="458"/>
                  <a:pt x="257" y="461"/>
                  <a:pt x="258" y="463"/>
                </a:cubicBezTo>
                <a:cubicBezTo>
                  <a:pt x="258" y="464"/>
                  <a:pt x="259" y="466"/>
                  <a:pt x="261" y="468"/>
                </a:cubicBezTo>
                <a:cubicBezTo>
                  <a:pt x="262" y="469"/>
                  <a:pt x="264" y="471"/>
                  <a:pt x="266" y="472"/>
                </a:cubicBezTo>
                <a:cubicBezTo>
                  <a:pt x="269" y="474"/>
                  <a:pt x="271" y="475"/>
                  <a:pt x="272" y="476"/>
                </a:cubicBezTo>
                <a:cubicBezTo>
                  <a:pt x="273" y="476"/>
                  <a:pt x="275" y="477"/>
                  <a:pt x="279" y="479"/>
                </a:cubicBezTo>
                <a:cubicBezTo>
                  <a:pt x="282" y="480"/>
                  <a:pt x="284" y="481"/>
                  <a:pt x="284" y="481"/>
                </a:cubicBezTo>
                <a:cubicBezTo>
                  <a:pt x="285" y="481"/>
                  <a:pt x="288" y="483"/>
                  <a:pt x="293" y="486"/>
                </a:cubicBezTo>
                <a:cubicBezTo>
                  <a:pt x="298" y="489"/>
                  <a:pt x="302" y="491"/>
                  <a:pt x="305" y="493"/>
                </a:cubicBezTo>
                <a:cubicBezTo>
                  <a:pt x="308" y="494"/>
                  <a:pt x="311" y="495"/>
                  <a:pt x="313" y="495"/>
                </a:cubicBezTo>
                <a:cubicBezTo>
                  <a:pt x="315" y="495"/>
                  <a:pt x="318" y="495"/>
                  <a:pt x="321" y="494"/>
                </a:cubicBezTo>
                <a:cubicBezTo>
                  <a:pt x="324" y="493"/>
                  <a:pt x="327" y="492"/>
                  <a:pt x="328" y="492"/>
                </a:cubicBezTo>
                <a:cubicBezTo>
                  <a:pt x="334" y="491"/>
                  <a:pt x="338" y="493"/>
                  <a:pt x="343" y="499"/>
                </a:cubicBezTo>
                <a:cubicBezTo>
                  <a:pt x="348" y="505"/>
                  <a:pt x="351" y="509"/>
                  <a:pt x="354" y="510"/>
                </a:cubicBezTo>
                <a:cubicBezTo>
                  <a:pt x="367" y="516"/>
                  <a:pt x="377" y="518"/>
                  <a:pt x="383" y="515"/>
                </a:cubicBezTo>
                <a:cubicBezTo>
                  <a:pt x="383" y="518"/>
                  <a:pt x="385" y="522"/>
                  <a:pt x="389" y="528"/>
                </a:cubicBezTo>
                <a:cubicBezTo>
                  <a:pt x="390" y="529"/>
                  <a:pt x="391" y="531"/>
                  <a:pt x="393" y="533"/>
                </a:cubicBezTo>
                <a:cubicBezTo>
                  <a:pt x="394" y="536"/>
                  <a:pt x="395" y="537"/>
                  <a:pt x="395" y="538"/>
                </a:cubicBezTo>
                <a:cubicBezTo>
                  <a:pt x="397" y="540"/>
                  <a:pt x="400" y="543"/>
                  <a:pt x="404" y="546"/>
                </a:cubicBezTo>
                <a:cubicBezTo>
                  <a:pt x="409" y="548"/>
                  <a:pt x="412" y="551"/>
                  <a:pt x="414" y="553"/>
                </a:cubicBezTo>
                <a:cubicBezTo>
                  <a:pt x="416" y="552"/>
                  <a:pt x="417" y="551"/>
                  <a:pt x="418" y="549"/>
                </a:cubicBezTo>
                <a:cubicBezTo>
                  <a:pt x="422" y="560"/>
                  <a:pt x="426" y="565"/>
                  <a:pt x="430" y="565"/>
                </a:cubicBezTo>
                <a:lnTo>
                  <a:pt x="433" y="561"/>
                </a:lnTo>
                <a:lnTo>
                  <a:pt x="435" y="552"/>
                </a:lnTo>
                <a:lnTo>
                  <a:pt x="438" y="550"/>
                </a:lnTo>
                <a:cubicBezTo>
                  <a:pt x="439" y="549"/>
                  <a:pt x="440" y="548"/>
                  <a:pt x="440" y="547"/>
                </a:cubicBezTo>
                <a:cubicBezTo>
                  <a:pt x="438" y="546"/>
                  <a:pt x="437" y="546"/>
                  <a:pt x="436" y="549"/>
                </a:cubicBezTo>
                <a:cubicBezTo>
                  <a:pt x="426" y="553"/>
                  <a:pt x="418" y="550"/>
                  <a:pt x="413" y="539"/>
                </a:cubicBezTo>
                <a:cubicBezTo>
                  <a:pt x="412" y="538"/>
                  <a:pt x="411" y="537"/>
                  <a:pt x="410" y="535"/>
                </a:cubicBezTo>
                <a:cubicBezTo>
                  <a:pt x="410" y="533"/>
                  <a:pt x="409" y="532"/>
                  <a:pt x="408" y="529"/>
                </a:cubicBezTo>
                <a:cubicBezTo>
                  <a:pt x="407" y="527"/>
                  <a:pt x="407" y="525"/>
                  <a:pt x="407" y="524"/>
                </a:cubicBezTo>
                <a:cubicBezTo>
                  <a:pt x="408" y="523"/>
                  <a:pt x="409" y="522"/>
                  <a:pt x="410" y="522"/>
                </a:cubicBezTo>
                <a:cubicBezTo>
                  <a:pt x="414" y="522"/>
                  <a:pt x="416" y="522"/>
                  <a:pt x="416" y="521"/>
                </a:cubicBezTo>
                <a:cubicBezTo>
                  <a:pt x="417" y="521"/>
                  <a:pt x="416" y="520"/>
                  <a:pt x="415" y="518"/>
                </a:cubicBezTo>
                <a:cubicBezTo>
                  <a:pt x="414" y="517"/>
                  <a:pt x="413" y="516"/>
                  <a:pt x="413" y="515"/>
                </a:cubicBezTo>
                <a:cubicBezTo>
                  <a:pt x="413" y="514"/>
                  <a:pt x="413" y="512"/>
                  <a:pt x="412" y="509"/>
                </a:cubicBezTo>
                <a:cubicBezTo>
                  <a:pt x="412" y="507"/>
                  <a:pt x="412" y="505"/>
                  <a:pt x="412" y="503"/>
                </a:cubicBezTo>
                <a:lnTo>
                  <a:pt x="409" y="501"/>
                </a:lnTo>
                <a:cubicBezTo>
                  <a:pt x="408" y="499"/>
                  <a:pt x="406" y="497"/>
                  <a:pt x="404" y="494"/>
                </a:cubicBezTo>
                <a:cubicBezTo>
                  <a:pt x="402" y="492"/>
                  <a:pt x="400" y="491"/>
                  <a:pt x="400" y="490"/>
                </a:cubicBezTo>
                <a:cubicBezTo>
                  <a:pt x="399" y="493"/>
                  <a:pt x="396" y="494"/>
                  <a:pt x="392" y="494"/>
                </a:cubicBezTo>
                <a:cubicBezTo>
                  <a:pt x="388" y="493"/>
                  <a:pt x="385" y="492"/>
                  <a:pt x="383" y="489"/>
                </a:cubicBezTo>
                <a:cubicBezTo>
                  <a:pt x="383" y="490"/>
                  <a:pt x="383" y="491"/>
                  <a:pt x="383" y="493"/>
                </a:cubicBezTo>
                <a:cubicBezTo>
                  <a:pt x="382" y="494"/>
                  <a:pt x="382" y="495"/>
                  <a:pt x="382" y="496"/>
                </a:cubicBezTo>
                <a:cubicBezTo>
                  <a:pt x="378" y="496"/>
                  <a:pt x="375" y="495"/>
                  <a:pt x="374" y="495"/>
                </a:cubicBezTo>
                <a:cubicBezTo>
                  <a:pt x="374" y="493"/>
                  <a:pt x="375" y="490"/>
                  <a:pt x="375" y="485"/>
                </a:cubicBezTo>
                <a:cubicBezTo>
                  <a:pt x="376" y="481"/>
                  <a:pt x="377" y="477"/>
                  <a:pt x="377" y="475"/>
                </a:cubicBezTo>
                <a:cubicBezTo>
                  <a:pt x="378" y="474"/>
                  <a:pt x="378" y="471"/>
                  <a:pt x="380" y="469"/>
                </a:cubicBezTo>
                <a:cubicBezTo>
                  <a:pt x="381" y="466"/>
                  <a:pt x="383" y="464"/>
                  <a:pt x="384" y="462"/>
                </a:cubicBezTo>
                <a:cubicBezTo>
                  <a:pt x="385" y="459"/>
                  <a:pt x="386" y="457"/>
                  <a:pt x="386" y="455"/>
                </a:cubicBezTo>
                <a:cubicBezTo>
                  <a:pt x="386" y="453"/>
                  <a:pt x="386" y="451"/>
                  <a:pt x="384" y="450"/>
                </a:cubicBezTo>
                <a:cubicBezTo>
                  <a:pt x="382" y="449"/>
                  <a:pt x="379" y="449"/>
                  <a:pt x="375" y="449"/>
                </a:cubicBezTo>
                <a:cubicBezTo>
                  <a:pt x="368" y="449"/>
                  <a:pt x="364" y="453"/>
                  <a:pt x="361" y="459"/>
                </a:cubicBezTo>
                <a:cubicBezTo>
                  <a:pt x="361" y="460"/>
                  <a:pt x="360" y="462"/>
                  <a:pt x="359" y="465"/>
                </a:cubicBezTo>
                <a:cubicBezTo>
                  <a:pt x="359" y="467"/>
                  <a:pt x="358" y="469"/>
                  <a:pt x="357" y="470"/>
                </a:cubicBezTo>
                <a:cubicBezTo>
                  <a:pt x="356" y="472"/>
                  <a:pt x="355" y="473"/>
                  <a:pt x="353" y="474"/>
                </a:cubicBezTo>
                <a:cubicBezTo>
                  <a:pt x="350" y="475"/>
                  <a:pt x="346" y="475"/>
                  <a:pt x="340" y="475"/>
                </a:cubicBezTo>
                <a:cubicBezTo>
                  <a:pt x="333" y="474"/>
                  <a:pt x="329" y="474"/>
                  <a:pt x="327" y="472"/>
                </a:cubicBezTo>
                <a:cubicBezTo>
                  <a:pt x="322" y="470"/>
                  <a:pt x="319" y="465"/>
                  <a:pt x="315" y="458"/>
                </a:cubicBezTo>
                <a:cubicBezTo>
                  <a:pt x="312" y="451"/>
                  <a:pt x="310" y="445"/>
                  <a:pt x="310" y="439"/>
                </a:cubicBezTo>
                <a:cubicBezTo>
                  <a:pt x="310" y="436"/>
                  <a:pt x="311" y="432"/>
                  <a:pt x="311" y="426"/>
                </a:cubicBezTo>
                <a:cubicBezTo>
                  <a:pt x="312" y="421"/>
                  <a:pt x="313" y="417"/>
                  <a:pt x="313" y="414"/>
                </a:cubicBezTo>
                <a:cubicBezTo>
                  <a:pt x="313" y="411"/>
                  <a:pt x="312" y="407"/>
                  <a:pt x="310" y="401"/>
                </a:cubicBezTo>
                <a:cubicBezTo>
                  <a:pt x="311" y="401"/>
                  <a:pt x="313" y="399"/>
                  <a:pt x="315" y="396"/>
                </a:cubicBezTo>
                <a:cubicBezTo>
                  <a:pt x="317" y="394"/>
                  <a:pt x="319" y="392"/>
                  <a:pt x="320" y="391"/>
                </a:cubicBezTo>
                <a:cubicBezTo>
                  <a:pt x="321" y="390"/>
                  <a:pt x="322" y="390"/>
                  <a:pt x="323" y="390"/>
                </a:cubicBezTo>
                <a:cubicBezTo>
                  <a:pt x="324" y="390"/>
                  <a:pt x="324" y="390"/>
                  <a:pt x="325" y="390"/>
                </a:cubicBezTo>
                <a:cubicBezTo>
                  <a:pt x="326" y="390"/>
                  <a:pt x="326" y="390"/>
                  <a:pt x="327" y="389"/>
                </a:cubicBezTo>
                <a:cubicBezTo>
                  <a:pt x="328" y="389"/>
                  <a:pt x="328" y="388"/>
                  <a:pt x="328" y="386"/>
                </a:cubicBezTo>
                <a:cubicBezTo>
                  <a:pt x="328" y="386"/>
                  <a:pt x="327" y="386"/>
                  <a:pt x="327" y="385"/>
                </a:cubicBezTo>
                <a:cubicBezTo>
                  <a:pt x="326" y="384"/>
                  <a:pt x="325" y="384"/>
                  <a:pt x="325" y="384"/>
                </a:cubicBezTo>
                <a:cubicBezTo>
                  <a:pt x="326" y="385"/>
                  <a:pt x="329" y="385"/>
                  <a:pt x="334" y="384"/>
                </a:cubicBezTo>
                <a:cubicBezTo>
                  <a:pt x="339" y="384"/>
                  <a:pt x="342" y="383"/>
                  <a:pt x="343" y="383"/>
                </a:cubicBezTo>
                <a:cubicBezTo>
                  <a:pt x="343" y="383"/>
                  <a:pt x="346" y="383"/>
                  <a:pt x="354" y="383"/>
                </a:cubicBezTo>
                <a:cubicBezTo>
                  <a:pt x="359" y="387"/>
                  <a:pt x="363" y="387"/>
                  <a:pt x="365" y="382"/>
                </a:cubicBezTo>
                <a:cubicBezTo>
                  <a:pt x="365" y="382"/>
                  <a:pt x="365" y="380"/>
                  <a:pt x="364" y="377"/>
                </a:cubicBezTo>
                <a:cubicBezTo>
                  <a:pt x="363" y="374"/>
                  <a:pt x="363" y="372"/>
                  <a:pt x="364" y="371"/>
                </a:cubicBezTo>
                <a:cubicBezTo>
                  <a:pt x="365" y="380"/>
                  <a:pt x="371" y="381"/>
                  <a:pt x="379" y="375"/>
                </a:cubicBezTo>
                <a:cubicBezTo>
                  <a:pt x="380" y="377"/>
                  <a:pt x="383" y="378"/>
                  <a:pt x="387" y="378"/>
                </a:cubicBezTo>
                <a:cubicBezTo>
                  <a:pt x="392" y="379"/>
                  <a:pt x="395" y="380"/>
                  <a:pt x="396" y="380"/>
                </a:cubicBezTo>
                <a:cubicBezTo>
                  <a:pt x="397" y="381"/>
                  <a:pt x="398" y="382"/>
                  <a:pt x="400" y="383"/>
                </a:cubicBezTo>
                <a:cubicBezTo>
                  <a:pt x="401" y="384"/>
                  <a:pt x="402" y="385"/>
                  <a:pt x="402" y="385"/>
                </a:cubicBezTo>
                <a:cubicBezTo>
                  <a:pt x="403" y="386"/>
                  <a:pt x="404" y="386"/>
                  <a:pt x="405" y="386"/>
                </a:cubicBezTo>
                <a:cubicBezTo>
                  <a:pt x="407" y="385"/>
                  <a:pt x="408" y="384"/>
                  <a:pt x="410" y="382"/>
                </a:cubicBezTo>
                <a:cubicBezTo>
                  <a:pt x="413" y="388"/>
                  <a:pt x="415" y="391"/>
                  <a:pt x="416" y="394"/>
                </a:cubicBezTo>
                <a:cubicBezTo>
                  <a:pt x="420" y="407"/>
                  <a:pt x="423" y="415"/>
                  <a:pt x="426" y="416"/>
                </a:cubicBezTo>
                <a:cubicBezTo>
                  <a:pt x="428" y="417"/>
                  <a:pt x="430" y="417"/>
                  <a:pt x="432" y="417"/>
                </a:cubicBezTo>
                <a:cubicBezTo>
                  <a:pt x="433" y="417"/>
                  <a:pt x="434" y="415"/>
                  <a:pt x="434" y="412"/>
                </a:cubicBezTo>
                <a:cubicBezTo>
                  <a:pt x="434" y="409"/>
                  <a:pt x="434" y="407"/>
                  <a:pt x="434" y="405"/>
                </a:cubicBezTo>
                <a:cubicBezTo>
                  <a:pt x="434" y="403"/>
                  <a:pt x="434" y="401"/>
                  <a:pt x="433" y="399"/>
                </a:cubicBezTo>
                <a:lnTo>
                  <a:pt x="432" y="382"/>
                </a:lnTo>
                <a:cubicBezTo>
                  <a:pt x="427" y="381"/>
                  <a:pt x="424" y="379"/>
                  <a:pt x="423" y="376"/>
                </a:cubicBezTo>
                <a:cubicBezTo>
                  <a:pt x="421" y="373"/>
                  <a:pt x="422" y="370"/>
                  <a:pt x="423" y="367"/>
                </a:cubicBezTo>
                <a:cubicBezTo>
                  <a:pt x="425" y="364"/>
                  <a:pt x="428" y="360"/>
                  <a:pt x="431" y="358"/>
                </a:cubicBezTo>
                <a:cubicBezTo>
                  <a:pt x="432" y="357"/>
                  <a:pt x="434" y="356"/>
                  <a:pt x="439" y="354"/>
                </a:cubicBezTo>
                <a:cubicBezTo>
                  <a:pt x="444" y="352"/>
                  <a:pt x="448" y="350"/>
                  <a:pt x="450" y="348"/>
                </a:cubicBezTo>
                <a:cubicBezTo>
                  <a:pt x="458" y="343"/>
                  <a:pt x="460" y="337"/>
                  <a:pt x="458" y="330"/>
                </a:cubicBezTo>
                <a:cubicBezTo>
                  <a:pt x="461" y="331"/>
                  <a:pt x="463" y="330"/>
                  <a:pt x="463" y="326"/>
                </a:cubicBezTo>
                <a:lnTo>
                  <a:pt x="461" y="325"/>
                </a:lnTo>
                <a:cubicBezTo>
                  <a:pt x="460" y="324"/>
                  <a:pt x="458" y="323"/>
                  <a:pt x="457" y="322"/>
                </a:cubicBezTo>
                <a:cubicBezTo>
                  <a:pt x="456" y="321"/>
                  <a:pt x="455" y="321"/>
                  <a:pt x="455" y="322"/>
                </a:cubicBezTo>
                <a:cubicBezTo>
                  <a:pt x="458" y="319"/>
                  <a:pt x="459" y="317"/>
                  <a:pt x="456" y="313"/>
                </a:cubicBezTo>
                <a:cubicBezTo>
                  <a:pt x="457" y="312"/>
                  <a:pt x="459" y="310"/>
                  <a:pt x="460" y="308"/>
                </a:cubicBezTo>
                <a:cubicBezTo>
                  <a:pt x="460" y="305"/>
                  <a:pt x="462" y="303"/>
                  <a:pt x="464" y="302"/>
                </a:cubicBezTo>
                <a:cubicBezTo>
                  <a:pt x="467" y="307"/>
                  <a:pt x="470" y="307"/>
                  <a:pt x="475" y="304"/>
                </a:cubicBezTo>
                <a:cubicBezTo>
                  <a:pt x="477" y="301"/>
                  <a:pt x="477" y="298"/>
                  <a:pt x="475" y="296"/>
                </a:cubicBezTo>
                <a:cubicBezTo>
                  <a:pt x="477" y="293"/>
                  <a:pt x="481" y="291"/>
                  <a:pt x="486" y="290"/>
                </a:cubicBezTo>
                <a:cubicBezTo>
                  <a:pt x="492" y="289"/>
                  <a:pt x="495" y="288"/>
                  <a:pt x="496" y="286"/>
                </a:cubicBezTo>
                <a:cubicBezTo>
                  <a:pt x="497" y="286"/>
                  <a:pt x="499" y="286"/>
                  <a:pt x="499" y="286"/>
                </a:cubicBezTo>
                <a:cubicBezTo>
                  <a:pt x="500" y="285"/>
                  <a:pt x="500" y="285"/>
                  <a:pt x="500" y="284"/>
                </a:cubicBezTo>
                <a:cubicBezTo>
                  <a:pt x="500" y="283"/>
                  <a:pt x="500" y="281"/>
                  <a:pt x="500" y="280"/>
                </a:cubicBezTo>
                <a:cubicBezTo>
                  <a:pt x="500" y="279"/>
                  <a:pt x="500" y="278"/>
                  <a:pt x="501" y="276"/>
                </a:cubicBezTo>
                <a:cubicBezTo>
                  <a:pt x="501" y="275"/>
                  <a:pt x="501" y="274"/>
                  <a:pt x="502" y="273"/>
                </a:cubicBezTo>
                <a:cubicBezTo>
                  <a:pt x="503" y="271"/>
                  <a:pt x="506" y="269"/>
                  <a:pt x="510" y="268"/>
                </a:cubicBezTo>
                <a:cubicBezTo>
                  <a:pt x="514" y="267"/>
                  <a:pt x="516" y="266"/>
                  <a:pt x="517" y="265"/>
                </a:cubicBezTo>
                <a:lnTo>
                  <a:pt x="526" y="260"/>
                </a:lnTo>
                <a:cubicBezTo>
                  <a:pt x="527" y="259"/>
                  <a:pt x="527" y="258"/>
                  <a:pt x="526" y="258"/>
                </a:cubicBezTo>
                <a:cubicBezTo>
                  <a:pt x="532" y="259"/>
                  <a:pt x="537" y="257"/>
                  <a:pt x="541" y="253"/>
                </a:cubicBezTo>
                <a:cubicBezTo>
                  <a:pt x="545" y="249"/>
                  <a:pt x="545" y="246"/>
                  <a:pt x="539" y="242"/>
                </a:cubicBezTo>
                <a:cubicBezTo>
                  <a:pt x="539" y="240"/>
                  <a:pt x="539" y="238"/>
                  <a:pt x="537" y="237"/>
                </a:cubicBezTo>
                <a:cubicBezTo>
                  <a:pt x="535" y="236"/>
                  <a:pt x="532" y="235"/>
                  <a:pt x="529" y="235"/>
                </a:cubicBezTo>
                <a:cubicBezTo>
                  <a:pt x="530" y="234"/>
                  <a:pt x="532" y="234"/>
                  <a:pt x="535" y="235"/>
                </a:cubicBezTo>
                <a:cubicBezTo>
                  <a:pt x="538" y="235"/>
                  <a:pt x="540" y="234"/>
                  <a:pt x="541" y="234"/>
                </a:cubicBezTo>
                <a:cubicBezTo>
                  <a:pt x="546" y="230"/>
                  <a:pt x="544" y="228"/>
                  <a:pt x="537" y="226"/>
                </a:cubicBezTo>
                <a:cubicBezTo>
                  <a:pt x="531" y="224"/>
                  <a:pt x="523" y="226"/>
                  <a:pt x="515" y="232"/>
                </a:cubicBezTo>
                <a:cubicBezTo>
                  <a:pt x="514" y="233"/>
                  <a:pt x="512" y="234"/>
                  <a:pt x="508" y="238"/>
                </a:cubicBezTo>
                <a:cubicBezTo>
                  <a:pt x="505" y="241"/>
                  <a:pt x="502" y="242"/>
                  <a:pt x="500" y="243"/>
                </a:cubicBezTo>
                <a:cubicBezTo>
                  <a:pt x="505" y="237"/>
                  <a:pt x="506" y="234"/>
                  <a:pt x="503" y="232"/>
                </a:cubicBezTo>
                <a:cubicBezTo>
                  <a:pt x="505" y="233"/>
                  <a:pt x="509" y="231"/>
                  <a:pt x="513" y="228"/>
                </a:cubicBezTo>
                <a:cubicBezTo>
                  <a:pt x="518" y="225"/>
                  <a:pt x="521" y="223"/>
                  <a:pt x="521" y="223"/>
                </a:cubicBezTo>
                <a:cubicBezTo>
                  <a:pt x="522" y="223"/>
                  <a:pt x="524" y="222"/>
                  <a:pt x="526" y="222"/>
                </a:cubicBezTo>
                <a:cubicBezTo>
                  <a:pt x="528" y="222"/>
                  <a:pt x="530" y="222"/>
                  <a:pt x="530" y="221"/>
                </a:cubicBezTo>
                <a:cubicBezTo>
                  <a:pt x="553" y="214"/>
                  <a:pt x="568" y="214"/>
                  <a:pt x="575" y="222"/>
                </a:cubicBezTo>
                <a:cubicBezTo>
                  <a:pt x="577" y="218"/>
                  <a:pt x="579" y="216"/>
                  <a:pt x="580" y="215"/>
                </a:cubicBezTo>
                <a:cubicBezTo>
                  <a:pt x="581" y="214"/>
                  <a:pt x="582" y="212"/>
                  <a:pt x="585" y="211"/>
                </a:cubicBezTo>
                <a:cubicBezTo>
                  <a:pt x="587" y="209"/>
                  <a:pt x="589" y="208"/>
                  <a:pt x="592" y="207"/>
                </a:cubicBezTo>
                <a:cubicBezTo>
                  <a:pt x="599" y="205"/>
                  <a:pt x="603" y="203"/>
                  <a:pt x="603" y="203"/>
                </a:cubicBezTo>
                <a:lnTo>
                  <a:pt x="604" y="192"/>
                </a:lnTo>
                <a:cubicBezTo>
                  <a:pt x="600" y="192"/>
                  <a:pt x="597" y="191"/>
                  <a:pt x="595" y="188"/>
                </a:cubicBezTo>
                <a:cubicBezTo>
                  <a:pt x="593" y="186"/>
                  <a:pt x="592" y="182"/>
                  <a:pt x="592" y="178"/>
                </a:cubicBezTo>
                <a:lnTo>
                  <a:pt x="589" y="182"/>
                </a:lnTo>
                <a:cubicBezTo>
                  <a:pt x="589" y="180"/>
                  <a:pt x="588" y="179"/>
                  <a:pt x="587" y="178"/>
                </a:cubicBezTo>
                <a:cubicBezTo>
                  <a:pt x="586" y="178"/>
                  <a:pt x="585" y="178"/>
                  <a:pt x="583" y="178"/>
                </a:cubicBezTo>
                <a:cubicBezTo>
                  <a:pt x="582" y="178"/>
                  <a:pt x="581" y="179"/>
                  <a:pt x="579" y="179"/>
                </a:cubicBezTo>
                <a:cubicBezTo>
                  <a:pt x="577" y="179"/>
                  <a:pt x="576" y="179"/>
                  <a:pt x="575" y="179"/>
                </a:cubicBezTo>
                <a:cubicBezTo>
                  <a:pt x="572" y="178"/>
                  <a:pt x="569" y="176"/>
                  <a:pt x="566" y="172"/>
                </a:cubicBezTo>
                <a:cubicBezTo>
                  <a:pt x="562" y="168"/>
                  <a:pt x="560" y="165"/>
                  <a:pt x="559" y="164"/>
                </a:cubicBezTo>
                <a:cubicBezTo>
                  <a:pt x="562" y="164"/>
                  <a:pt x="563" y="163"/>
                  <a:pt x="563" y="162"/>
                </a:cubicBezTo>
                <a:cubicBezTo>
                  <a:pt x="562" y="160"/>
                  <a:pt x="561" y="159"/>
                  <a:pt x="558" y="158"/>
                </a:cubicBezTo>
                <a:cubicBezTo>
                  <a:pt x="559" y="156"/>
                  <a:pt x="558" y="155"/>
                  <a:pt x="557" y="154"/>
                </a:cubicBezTo>
                <a:cubicBezTo>
                  <a:pt x="556" y="154"/>
                  <a:pt x="555" y="154"/>
                  <a:pt x="553" y="154"/>
                </a:cubicBezTo>
                <a:cubicBezTo>
                  <a:pt x="552" y="151"/>
                  <a:pt x="552" y="149"/>
                  <a:pt x="552" y="148"/>
                </a:cubicBezTo>
                <a:cubicBezTo>
                  <a:pt x="550" y="148"/>
                  <a:pt x="549" y="146"/>
                  <a:pt x="547" y="143"/>
                </a:cubicBezTo>
                <a:cubicBezTo>
                  <a:pt x="545" y="140"/>
                  <a:pt x="544" y="139"/>
                  <a:pt x="543" y="139"/>
                </a:cubicBezTo>
                <a:cubicBezTo>
                  <a:pt x="543" y="139"/>
                  <a:pt x="542" y="139"/>
                  <a:pt x="541" y="140"/>
                </a:cubicBezTo>
                <a:cubicBezTo>
                  <a:pt x="540" y="140"/>
                  <a:pt x="539" y="141"/>
                  <a:pt x="539" y="142"/>
                </a:cubicBezTo>
                <a:cubicBezTo>
                  <a:pt x="538" y="143"/>
                  <a:pt x="537" y="144"/>
                  <a:pt x="536" y="145"/>
                </a:cubicBezTo>
                <a:cubicBezTo>
                  <a:pt x="535" y="147"/>
                  <a:pt x="535" y="147"/>
                  <a:pt x="534" y="148"/>
                </a:cubicBezTo>
                <a:lnTo>
                  <a:pt x="534" y="149"/>
                </a:lnTo>
                <a:cubicBezTo>
                  <a:pt x="530" y="147"/>
                  <a:pt x="526" y="149"/>
                  <a:pt x="522" y="154"/>
                </a:cubicBezTo>
                <a:cubicBezTo>
                  <a:pt x="519" y="153"/>
                  <a:pt x="516" y="154"/>
                  <a:pt x="514" y="154"/>
                </a:cubicBezTo>
                <a:cubicBezTo>
                  <a:pt x="519" y="153"/>
                  <a:pt x="519" y="151"/>
                  <a:pt x="515" y="148"/>
                </a:cubicBezTo>
                <a:cubicBezTo>
                  <a:pt x="511" y="147"/>
                  <a:pt x="508" y="147"/>
                  <a:pt x="505" y="148"/>
                </a:cubicBezTo>
                <a:cubicBezTo>
                  <a:pt x="508" y="146"/>
                  <a:pt x="510" y="144"/>
                  <a:pt x="509" y="141"/>
                </a:cubicBezTo>
                <a:cubicBezTo>
                  <a:pt x="509" y="138"/>
                  <a:pt x="507" y="136"/>
                  <a:pt x="504" y="134"/>
                </a:cubicBezTo>
                <a:cubicBezTo>
                  <a:pt x="504" y="134"/>
                  <a:pt x="505" y="134"/>
                  <a:pt x="505" y="134"/>
                </a:cubicBezTo>
                <a:cubicBezTo>
                  <a:pt x="506" y="134"/>
                  <a:pt x="507" y="135"/>
                  <a:pt x="507" y="135"/>
                </a:cubicBezTo>
                <a:cubicBezTo>
                  <a:pt x="507" y="133"/>
                  <a:pt x="506" y="132"/>
                  <a:pt x="503" y="130"/>
                </a:cubicBezTo>
                <a:cubicBezTo>
                  <a:pt x="500" y="129"/>
                  <a:pt x="497" y="127"/>
                  <a:pt x="493" y="126"/>
                </a:cubicBezTo>
                <a:cubicBezTo>
                  <a:pt x="490" y="125"/>
                  <a:pt x="488" y="124"/>
                  <a:pt x="487" y="123"/>
                </a:cubicBezTo>
                <a:cubicBezTo>
                  <a:pt x="484" y="121"/>
                  <a:pt x="479" y="120"/>
                  <a:pt x="469" y="118"/>
                </a:cubicBezTo>
                <a:cubicBezTo>
                  <a:pt x="460" y="116"/>
                  <a:pt x="454" y="116"/>
                  <a:pt x="452" y="117"/>
                </a:cubicBezTo>
                <a:cubicBezTo>
                  <a:pt x="450" y="118"/>
                  <a:pt x="449" y="119"/>
                  <a:pt x="449" y="120"/>
                </a:cubicBezTo>
                <a:cubicBezTo>
                  <a:pt x="449" y="121"/>
                  <a:pt x="449" y="122"/>
                  <a:pt x="450" y="124"/>
                </a:cubicBezTo>
                <a:cubicBezTo>
                  <a:pt x="450" y="126"/>
                  <a:pt x="451" y="127"/>
                  <a:pt x="451" y="128"/>
                </a:cubicBezTo>
                <a:cubicBezTo>
                  <a:pt x="453" y="135"/>
                  <a:pt x="454" y="139"/>
                  <a:pt x="454" y="141"/>
                </a:cubicBezTo>
                <a:cubicBezTo>
                  <a:pt x="453" y="141"/>
                  <a:pt x="452" y="143"/>
                  <a:pt x="450" y="144"/>
                </a:cubicBezTo>
                <a:cubicBezTo>
                  <a:pt x="447" y="146"/>
                  <a:pt x="446" y="148"/>
                  <a:pt x="447" y="150"/>
                </a:cubicBezTo>
                <a:cubicBezTo>
                  <a:pt x="447" y="151"/>
                  <a:pt x="449" y="153"/>
                  <a:pt x="452" y="154"/>
                </a:cubicBezTo>
                <a:cubicBezTo>
                  <a:pt x="456" y="156"/>
                  <a:pt x="458" y="158"/>
                  <a:pt x="459" y="160"/>
                </a:cubicBezTo>
                <a:cubicBezTo>
                  <a:pt x="460" y="164"/>
                  <a:pt x="460" y="168"/>
                  <a:pt x="457" y="172"/>
                </a:cubicBezTo>
                <a:cubicBezTo>
                  <a:pt x="455" y="173"/>
                  <a:pt x="453" y="175"/>
                  <a:pt x="449" y="177"/>
                </a:cubicBezTo>
                <a:cubicBezTo>
                  <a:pt x="446" y="179"/>
                  <a:pt x="444" y="180"/>
                  <a:pt x="443" y="181"/>
                </a:cubicBezTo>
                <a:cubicBezTo>
                  <a:pt x="441" y="183"/>
                  <a:pt x="440" y="185"/>
                  <a:pt x="441" y="187"/>
                </a:cubicBezTo>
                <a:cubicBezTo>
                  <a:pt x="441" y="189"/>
                  <a:pt x="441" y="190"/>
                  <a:pt x="441" y="191"/>
                </a:cubicBezTo>
                <a:cubicBezTo>
                  <a:pt x="441" y="191"/>
                  <a:pt x="442" y="190"/>
                  <a:pt x="442" y="190"/>
                </a:cubicBezTo>
                <a:cubicBezTo>
                  <a:pt x="442" y="190"/>
                  <a:pt x="442" y="189"/>
                  <a:pt x="442" y="189"/>
                </a:cubicBezTo>
                <a:cubicBezTo>
                  <a:pt x="442" y="193"/>
                  <a:pt x="444" y="196"/>
                  <a:pt x="447" y="199"/>
                </a:cubicBezTo>
                <a:cubicBezTo>
                  <a:pt x="450" y="201"/>
                  <a:pt x="447" y="204"/>
                  <a:pt x="440" y="207"/>
                </a:cubicBezTo>
                <a:cubicBezTo>
                  <a:pt x="433" y="211"/>
                  <a:pt x="430" y="211"/>
                  <a:pt x="430" y="209"/>
                </a:cubicBezTo>
                <a:cubicBezTo>
                  <a:pt x="430" y="207"/>
                  <a:pt x="429" y="204"/>
                  <a:pt x="426" y="202"/>
                </a:cubicBezTo>
                <a:cubicBezTo>
                  <a:pt x="424" y="199"/>
                  <a:pt x="422" y="197"/>
                  <a:pt x="421" y="196"/>
                </a:cubicBezTo>
                <a:cubicBezTo>
                  <a:pt x="421" y="195"/>
                  <a:pt x="420" y="192"/>
                  <a:pt x="420" y="187"/>
                </a:cubicBezTo>
                <a:cubicBezTo>
                  <a:pt x="419" y="183"/>
                  <a:pt x="418" y="180"/>
                  <a:pt x="415" y="178"/>
                </a:cubicBezTo>
                <a:cubicBezTo>
                  <a:pt x="413" y="176"/>
                  <a:pt x="410" y="176"/>
                  <a:pt x="406" y="176"/>
                </a:cubicBezTo>
                <a:cubicBezTo>
                  <a:pt x="402" y="176"/>
                  <a:pt x="399" y="177"/>
                  <a:pt x="397" y="178"/>
                </a:cubicBezTo>
                <a:cubicBezTo>
                  <a:pt x="397" y="175"/>
                  <a:pt x="389" y="170"/>
                  <a:pt x="373" y="164"/>
                </a:cubicBezTo>
                <a:cubicBezTo>
                  <a:pt x="368" y="162"/>
                  <a:pt x="359" y="161"/>
                  <a:pt x="345" y="162"/>
                </a:cubicBezTo>
                <a:cubicBezTo>
                  <a:pt x="348" y="162"/>
                  <a:pt x="348" y="159"/>
                  <a:pt x="345" y="154"/>
                </a:cubicBezTo>
                <a:cubicBezTo>
                  <a:pt x="343" y="150"/>
                  <a:pt x="339" y="148"/>
                  <a:pt x="335" y="149"/>
                </a:cubicBezTo>
                <a:cubicBezTo>
                  <a:pt x="333" y="141"/>
                  <a:pt x="332" y="136"/>
                  <a:pt x="333" y="133"/>
                </a:cubicBezTo>
                <a:cubicBezTo>
                  <a:pt x="334" y="131"/>
                  <a:pt x="335" y="129"/>
                  <a:pt x="338" y="126"/>
                </a:cubicBezTo>
                <a:cubicBezTo>
                  <a:pt x="340" y="123"/>
                  <a:pt x="341" y="121"/>
                  <a:pt x="342" y="119"/>
                </a:cubicBezTo>
                <a:cubicBezTo>
                  <a:pt x="342" y="118"/>
                  <a:pt x="345" y="117"/>
                  <a:pt x="349" y="116"/>
                </a:cubicBezTo>
                <a:cubicBezTo>
                  <a:pt x="354" y="116"/>
                  <a:pt x="357" y="114"/>
                  <a:pt x="357" y="113"/>
                </a:cubicBezTo>
                <a:cubicBezTo>
                  <a:pt x="358" y="111"/>
                  <a:pt x="357" y="110"/>
                  <a:pt x="356" y="110"/>
                </a:cubicBezTo>
                <a:cubicBezTo>
                  <a:pt x="355" y="109"/>
                  <a:pt x="354" y="108"/>
                  <a:pt x="352" y="108"/>
                </a:cubicBezTo>
                <a:cubicBezTo>
                  <a:pt x="369" y="109"/>
                  <a:pt x="379" y="107"/>
                  <a:pt x="382" y="99"/>
                </a:cubicBezTo>
                <a:cubicBezTo>
                  <a:pt x="384" y="96"/>
                  <a:pt x="384" y="94"/>
                  <a:pt x="384" y="93"/>
                </a:cubicBezTo>
                <a:cubicBezTo>
                  <a:pt x="384" y="93"/>
                  <a:pt x="384" y="93"/>
                  <a:pt x="385" y="93"/>
                </a:cubicBezTo>
                <a:cubicBezTo>
                  <a:pt x="385" y="93"/>
                  <a:pt x="386" y="93"/>
                  <a:pt x="386" y="94"/>
                </a:cubicBezTo>
                <a:cubicBezTo>
                  <a:pt x="389" y="93"/>
                  <a:pt x="391" y="90"/>
                  <a:pt x="389" y="86"/>
                </a:cubicBezTo>
                <a:cubicBezTo>
                  <a:pt x="395" y="83"/>
                  <a:pt x="399" y="82"/>
                  <a:pt x="401" y="82"/>
                </a:cubicBezTo>
                <a:cubicBezTo>
                  <a:pt x="403" y="82"/>
                  <a:pt x="405" y="83"/>
                  <a:pt x="407" y="85"/>
                </a:cubicBezTo>
                <a:cubicBezTo>
                  <a:pt x="409" y="86"/>
                  <a:pt x="410" y="87"/>
                  <a:pt x="412" y="87"/>
                </a:cubicBezTo>
                <a:cubicBezTo>
                  <a:pt x="417" y="88"/>
                  <a:pt x="421" y="87"/>
                  <a:pt x="422" y="83"/>
                </a:cubicBezTo>
                <a:cubicBezTo>
                  <a:pt x="423" y="79"/>
                  <a:pt x="422" y="75"/>
                  <a:pt x="417" y="72"/>
                </a:cubicBezTo>
                <a:cubicBezTo>
                  <a:pt x="420" y="73"/>
                  <a:pt x="421" y="72"/>
                  <a:pt x="421" y="69"/>
                </a:cubicBezTo>
                <a:cubicBezTo>
                  <a:pt x="421" y="65"/>
                  <a:pt x="419" y="62"/>
                  <a:pt x="417" y="60"/>
                </a:cubicBezTo>
                <a:cubicBezTo>
                  <a:pt x="416" y="60"/>
                  <a:pt x="415" y="59"/>
                  <a:pt x="414" y="59"/>
                </a:cubicBezTo>
                <a:cubicBezTo>
                  <a:pt x="413" y="59"/>
                  <a:pt x="412" y="59"/>
                  <a:pt x="411" y="59"/>
                </a:cubicBezTo>
                <a:cubicBezTo>
                  <a:pt x="410" y="59"/>
                  <a:pt x="409" y="59"/>
                  <a:pt x="408" y="59"/>
                </a:cubicBezTo>
                <a:cubicBezTo>
                  <a:pt x="407" y="59"/>
                  <a:pt x="406" y="59"/>
                  <a:pt x="404" y="58"/>
                </a:cubicBezTo>
                <a:cubicBezTo>
                  <a:pt x="404" y="58"/>
                  <a:pt x="403" y="58"/>
                  <a:pt x="403" y="58"/>
                </a:cubicBezTo>
                <a:lnTo>
                  <a:pt x="399" y="58"/>
                </a:lnTo>
                <a:cubicBezTo>
                  <a:pt x="398" y="59"/>
                  <a:pt x="397" y="60"/>
                  <a:pt x="397" y="61"/>
                </a:cubicBezTo>
                <a:lnTo>
                  <a:pt x="397" y="61"/>
                </a:lnTo>
                <a:cubicBezTo>
                  <a:pt x="397" y="62"/>
                  <a:pt x="397" y="63"/>
                  <a:pt x="399" y="64"/>
                </a:cubicBezTo>
                <a:lnTo>
                  <a:pt x="401" y="64"/>
                </a:lnTo>
                <a:lnTo>
                  <a:pt x="403" y="65"/>
                </a:lnTo>
                <a:cubicBezTo>
                  <a:pt x="403" y="65"/>
                  <a:pt x="402" y="66"/>
                  <a:pt x="402" y="67"/>
                </a:cubicBezTo>
                <a:cubicBezTo>
                  <a:pt x="401" y="67"/>
                  <a:pt x="401" y="68"/>
                  <a:pt x="401" y="68"/>
                </a:cubicBezTo>
                <a:cubicBezTo>
                  <a:pt x="401" y="69"/>
                  <a:pt x="401" y="69"/>
                  <a:pt x="402" y="70"/>
                </a:cubicBezTo>
                <a:cubicBezTo>
                  <a:pt x="401" y="70"/>
                  <a:pt x="399" y="71"/>
                  <a:pt x="395" y="74"/>
                </a:cubicBezTo>
                <a:cubicBezTo>
                  <a:pt x="391" y="76"/>
                  <a:pt x="389" y="77"/>
                  <a:pt x="387" y="78"/>
                </a:cubicBezTo>
                <a:cubicBezTo>
                  <a:pt x="387" y="79"/>
                  <a:pt x="386" y="79"/>
                  <a:pt x="385" y="80"/>
                </a:cubicBezTo>
                <a:cubicBezTo>
                  <a:pt x="384" y="80"/>
                  <a:pt x="383" y="80"/>
                  <a:pt x="383" y="81"/>
                </a:cubicBezTo>
                <a:cubicBezTo>
                  <a:pt x="382" y="81"/>
                  <a:pt x="382" y="81"/>
                  <a:pt x="381" y="80"/>
                </a:cubicBezTo>
                <a:cubicBezTo>
                  <a:pt x="381" y="79"/>
                  <a:pt x="380" y="77"/>
                  <a:pt x="379" y="76"/>
                </a:cubicBezTo>
                <a:cubicBezTo>
                  <a:pt x="379" y="74"/>
                  <a:pt x="378" y="72"/>
                  <a:pt x="377" y="70"/>
                </a:cubicBezTo>
                <a:cubicBezTo>
                  <a:pt x="377" y="69"/>
                  <a:pt x="376" y="67"/>
                  <a:pt x="375" y="66"/>
                </a:cubicBezTo>
                <a:cubicBezTo>
                  <a:pt x="374" y="64"/>
                  <a:pt x="373" y="64"/>
                  <a:pt x="372" y="64"/>
                </a:cubicBezTo>
                <a:cubicBezTo>
                  <a:pt x="369" y="64"/>
                  <a:pt x="366" y="66"/>
                  <a:pt x="364" y="71"/>
                </a:cubicBezTo>
                <a:cubicBezTo>
                  <a:pt x="365" y="68"/>
                  <a:pt x="363" y="66"/>
                  <a:pt x="357" y="63"/>
                </a:cubicBezTo>
                <a:cubicBezTo>
                  <a:pt x="352" y="61"/>
                  <a:pt x="348" y="60"/>
                  <a:pt x="345" y="60"/>
                </a:cubicBezTo>
                <a:cubicBezTo>
                  <a:pt x="352" y="55"/>
                  <a:pt x="350" y="51"/>
                  <a:pt x="341" y="46"/>
                </a:cubicBezTo>
                <a:lnTo>
                  <a:pt x="341" y="45"/>
                </a:lnTo>
                <a:close/>
                <a:moveTo>
                  <a:pt x="371" y="0"/>
                </a:moveTo>
                <a:cubicBezTo>
                  <a:pt x="438" y="0"/>
                  <a:pt x="501" y="15"/>
                  <a:pt x="557" y="47"/>
                </a:cubicBezTo>
                <a:cubicBezTo>
                  <a:pt x="614" y="79"/>
                  <a:pt x="659" y="122"/>
                  <a:pt x="693" y="177"/>
                </a:cubicBezTo>
                <a:cubicBezTo>
                  <a:pt x="726" y="232"/>
                  <a:pt x="742" y="291"/>
                  <a:pt x="742" y="356"/>
                </a:cubicBezTo>
                <a:cubicBezTo>
                  <a:pt x="742" y="420"/>
                  <a:pt x="726" y="480"/>
                  <a:pt x="693" y="535"/>
                </a:cubicBezTo>
                <a:cubicBezTo>
                  <a:pt x="659" y="589"/>
                  <a:pt x="614" y="633"/>
                  <a:pt x="557" y="664"/>
                </a:cubicBezTo>
                <a:cubicBezTo>
                  <a:pt x="501" y="696"/>
                  <a:pt x="438" y="712"/>
                  <a:pt x="371" y="712"/>
                </a:cubicBezTo>
                <a:cubicBezTo>
                  <a:pt x="304" y="712"/>
                  <a:pt x="241" y="696"/>
                  <a:pt x="185" y="664"/>
                </a:cubicBezTo>
                <a:cubicBezTo>
                  <a:pt x="128" y="633"/>
                  <a:pt x="83" y="589"/>
                  <a:pt x="49" y="535"/>
                </a:cubicBezTo>
                <a:cubicBezTo>
                  <a:pt x="16" y="480"/>
                  <a:pt x="0" y="420"/>
                  <a:pt x="0" y="356"/>
                </a:cubicBezTo>
                <a:cubicBezTo>
                  <a:pt x="0" y="291"/>
                  <a:pt x="16" y="232"/>
                  <a:pt x="49" y="177"/>
                </a:cubicBezTo>
                <a:cubicBezTo>
                  <a:pt x="83" y="122"/>
                  <a:pt x="128" y="79"/>
                  <a:pt x="185" y="47"/>
                </a:cubicBezTo>
                <a:cubicBezTo>
                  <a:pt x="241" y="15"/>
                  <a:pt x="304" y="0"/>
                  <a:pt x="371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500" name="picture 15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397508" y="2618232"/>
            <a:ext cx="10776203" cy="2023872"/>
          </a:xfrm>
          <a:prstGeom prst="rect">
            <a:avLst/>
          </a:prstGeom>
        </p:spPr>
      </p:pic>
      <p:sp>
        <p:nvSpPr>
          <p:cNvPr id="1502" name="rect"/>
          <p:cNvSpPr/>
          <p:nvPr/>
        </p:nvSpPr>
        <p:spPr>
          <a:xfrm>
            <a:off x="1397508" y="4774691"/>
            <a:ext cx="10785347" cy="1391412"/>
          </a:xfrm>
          <a:prstGeom prst="rect">
            <a:avLst/>
          </a:prstGeom>
          <a:solidFill>
            <a:srgbClr val="605C5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04" name="path"/>
          <p:cNvSpPr/>
          <p:nvPr/>
        </p:nvSpPr>
        <p:spPr>
          <a:xfrm>
            <a:off x="5231307" y="5254409"/>
            <a:ext cx="528853" cy="461517"/>
          </a:xfrm>
          <a:custGeom>
            <a:avLst/>
            <a:gdLst/>
            <a:ahLst/>
            <a:cxnLst/>
            <a:rect l="0" t="0" r="0" b="0"/>
            <a:pathLst>
              <a:path w="832" h="726">
                <a:moveTo>
                  <a:pt x="316" y="87"/>
                </a:moveTo>
                <a:cubicBezTo>
                  <a:pt x="290" y="87"/>
                  <a:pt x="267" y="96"/>
                  <a:pt x="249" y="113"/>
                </a:cubicBezTo>
                <a:cubicBezTo>
                  <a:pt x="230" y="130"/>
                  <a:pt x="221" y="150"/>
                  <a:pt x="221" y="175"/>
                </a:cubicBezTo>
                <a:cubicBezTo>
                  <a:pt x="221" y="188"/>
                  <a:pt x="224" y="200"/>
                  <a:pt x="231" y="213"/>
                </a:cubicBezTo>
                <a:cubicBezTo>
                  <a:pt x="217" y="207"/>
                  <a:pt x="203" y="204"/>
                  <a:pt x="190" y="204"/>
                </a:cubicBezTo>
                <a:cubicBezTo>
                  <a:pt x="163" y="204"/>
                  <a:pt x="141" y="213"/>
                  <a:pt x="122" y="230"/>
                </a:cubicBezTo>
                <a:cubicBezTo>
                  <a:pt x="104" y="247"/>
                  <a:pt x="95" y="267"/>
                  <a:pt x="95" y="292"/>
                </a:cubicBezTo>
                <a:cubicBezTo>
                  <a:pt x="95" y="316"/>
                  <a:pt x="104" y="337"/>
                  <a:pt x="122" y="354"/>
                </a:cubicBezTo>
                <a:cubicBezTo>
                  <a:pt x="141" y="371"/>
                  <a:pt x="163" y="379"/>
                  <a:pt x="190" y="379"/>
                </a:cubicBezTo>
                <a:cubicBezTo>
                  <a:pt x="216" y="379"/>
                  <a:pt x="238" y="371"/>
                  <a:pt x="257" y="354"/>
                </a:cubicBezTo>
                <a:cubicBezTo>
                  <a:pt x="275" y="337"/>
                  <a:pt x="285" y="316"/>
                  <a:pt x="285" y="292"/>
                </a:cubicBezTo>
                <a:cubicBezTo>
                  <a:pt x="285" y="279"/>
                  <a:pt x="281" y="266"/>
                  <a:pt x="275" y="254"/>
                </a:cubicBezTo>
                <a:cubicBezTo>
                  <a:pt x="289" y="260"/>
                  <a:pt x="302" y="262"/>
                  <a:pt x="316" y="262"/>
                </a:cubicBezTo>
                <a:cubicBezTo>
                  <a:pt x="343" y="262"/>
                  <a:pt x="365" y="254"/>
                  <a:pt x="384" y="237"/>
                </a:cubicBezTo>
                <a:cubicBezTo>
                  <a:pt x="402" y="220"/>
                  <a:pt x="411" y="199"/>
                  <a:pt x="411" y="175"/>
                </a:cubicBezTo>
                <a:cubicBezTo>
                  <a:pt x="411" y="150"/>
                  <a:pt x="402" y="130"/>
                  <a:pt x="384" y="113"/>
                </a:cubicBezTo>
                <a:cubicBezTo>
                  <a:pt x="365" y="96"/>
                  <a:pt x="343" y="87"/>
                  <a:pt x="316" y="87"/>
                </a:cubicBezTo>
                <a:moveTo>
                  <a:pt x="324" y="0"/>
                </a:moveTo>
                <a:cubicBezTo>
                  <a:pt x="378" y="0"/>
                  <a:pt x="422" y="15"/>
                  <a:pt x="456" y="46"/>
                </a:cubicBezTo>
                <a:cubicBezTo>
                  <a:pt x="489" y="77"/>
                  <a:pt x="506" y="118"/>
                  <a:pt x="506" y="167"/>
                </a:cubicBezTo>
                <a:cubicBezTo>
                  <a:pt x="506" y="225"/>
                  <a:pt x="485" y="281"/>
                  <a:pt x="441" y="334"/>
                </a:cubicBezTo>
                <a:lnTo>
                  <a:pt x="617" y="496"/>
                </a:lnTo>
                <a:lnTo>
                  <a:pt x="665" y="452"/>
                </a:lnTo>
                <a:cubicBezTo>
                  <a:pt x="664" y="451"/>
                  <a:pt x="659" y="448"/>
                  <a:pt x="652" y="441"/>
                </a:cubicBezTo>
                <a:cubicBezTo>
                  <a:pt x="644" y="435"/>
                  <a:pt x="638" y="429"/>
                  <a:pt x="632" y="424"/>
                </a:cubicBezTo>
                <a:cubicBezTo>
                  <a:pt x="626" y="418"/>
                  <a:pt x="621" y="413"/>
                  <a:pt x="616" y="407"/>
                </a:cubicBezTo>
                <a:cubicBezTo>
                  <a:pt x="610" y="401"/>
                  <a:pt x="608" y="397"/>
                  <a:pt x="608" y="394"/>
                </a:cubicBezTo>
                <a:cubicBezTo>
                  <a:pt x="608" y="389"/>
                  <a:pt x="616" y="379"/>
                  <a:pt x="632" y="364"/>
                </a:cubicBezTo>
                <a:cubicBezTo>
                  <a:pt x="648" y="349"/>
                  <a:pt x="659" y="341"/>
                  <a:pt x="665" y="341"/>
                </a:cubicBezTo>
                <a:cubicBezTo>
                  <a:pt x="669" y="341"/>
                  <a:pt x="673" y="343"/>
                  <a:pt x="676" y="346"/>
                </a:cubicBezTo>
                <a:cubicBezTo>
                  <a:pt x="678" y="348"/>
                  <a:pt x="686" y="355"/>
                  <a:pt x="699" y="366"/>
                </a:cubicBezTo>
                <a:cubicBezTo>
                  <a:pt x="712" y="378"/>
                  <a:pt x="725" y="390"/>
                  <a:pt x="739" y="403"/>
                </a:cubicBezTo>
                <a:cubicBezTo>
                  <a:pt x="753" y="415"/>
                  <a:pt x="767" y="428"/>
                  <a:pt x="782" y="442"/>
                </a:cubicBezTo>
                <a:cubicBezTo>
                  <a:pt x="797" y="456"/>
                  <a:pt x="809" y="467"/>
                  <a:pt x="818" y="477"/>
                </a:cubicBezTo>
                <a:cubicBezTo>
                  <a:pt x="828" y="488"/>
                  <a:pt x="832" y="494"/>
                  <a:pt x="832" y="496"/>
                </a:cubicBezTo>
                <a:cubicBezTo>
                  <a:pt x="832" y="501"/>
                  <a:pt x="824" y="511"/>
                  <a:pt x="808" y="526"/>
                </a:cubicBezTo>
                <a:cubicBezTo>
                  <a:pt x="792" y="541"/>
                  <a:pt x="781" y="549"/>
                  <a:pt x="775" y="549"/>
                </a:cubicBezTo>
                <a:cubicBezTo>
                  <a:pt x="772" y="549"/>
                  <a:pt x="768" y="546"/>
                  <a:pt x="761" y="541"/>
                </a:cubicBezTo>
                <a:cubicBezTo>
                  <a:pt x="755" y="537"/>
                  <a:pt x="749" y="532"/>
                  <a:pt x="743" y="526"/>
                </a:cubicBezTo>
                <a:cubicBezTo>
                  <a:pt x="738" y="521"/>
                  <a:pt x="731" y="515"/>
                  <a:pt x="724" y="508"/>
                </a:cubicBezTo>
                <a:cubicBezTo>
                  <a:pt x="717" y="501"/>
                  <a:pt x="713" y="497"/>
                  <a:pt x="712" y="496"/>
                </a:cubicBezTo>
                <a:lnTo>
                  <a:pt x="665" y="540"/>
                </a:lnTo>
                <a:lnTo>
                  <a:pt x="773" y="640"/>
                </a:lnTo>
                <a:cubicBezTo>
                  <a:pt x="783" y="649"/>
                  <a:pt x="787" y="659"/>
                  <a:pt x="787" y="672"/>
                </a:cubicBezTo>
                <a:cubicBezTo>
                  <a:pt x="787" y="684"/>
                  <a:pt x="781" y="697"/>
                  <a:pt x="768" y="708"/>
                </a:cubicBezTo>
                <a:cubicBezTo>
                  <a:pt x="755" y="720"/>
                  <a:pt x="742" y="726"/>
                  <a:pt x="728" y="726"/>
                </a:cubicBezTo>
                <a:cubicBezTo>
                  <a:pt x="715" y="726"/>
                  <a:pt x="704" y="722"/>
                  <a:pt x="694" y="714"/>
                </a:cubicBezTo>
                <a:lnTo>
                  <a:pt x="362" y="407"/>
                </a:lnTo>
                <a:cubicBezTo>
                  <a:pt x="304" y="447"/>
                  <a:pt x="244" y="467"/>
                  <a:pt x="182" y="467"/>
                </a:cubicBezTo>
                <a:cubicBezTo>
                  <a:pt x="128" y="467"/>
                  <a:pt x="84" y="451"/>
                  <a:pt x="50" y="420"/>
                </a:cubicBezTo>
                <a:cubicBezTo>
                  <a:pt x="16" y="389"/>
                  <a:pt x="0" y="349"/>
                  <a:pt x="0" y="299"/>
                </a:cubicBezTo>
                <a:cubicBezTo>
                  <a:pt x="0" y="250"/>
                  <a:pt x="15" y="203"/>
                  <a:pt x="47" y="156"/>
                </a:cubicBezTo>
                <a:cubicBezTo>
                  <a:pt x="78" y="110"/>
                  <a:pt x="119" y="72"/>
                  <a:pt x="169" y="43"/>
                </a:cubicBezTo>
                <a:cubicBezTo>
                  <a:pt x="220" y="14"/>
                  <a:pt x="271" y="0"/>
                  <a:pt x="324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506" name="picture 15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732438" y="1606778"/>
            <a:ext cx="459561" cy="547509"/>
          </a:xfrm>
          <a:prstGeom prst="rect">
            <a:avLst/>
          </a:prstGeom>
        </p:spPr>
      </p:pic>
      <p:sp>
        <p:nvSpPr>
          <p:cNvPr id="1508" name="path"/>
          <p:cNvSpPr/>
          <p:nvPr/>
        </p:nvSpPr>
        <p:spPr>
          <a:xfrm>
            <a:off x="1644522" y="5284368"/>
            <a:ext cx="465429" cy="368833"/>
          </a:xfrm>
          <a:custGeom>
            <a:avLst/>
            <a:gdLst/>
            <a:ahLst/>
            <a:cxnLst/>
            <a:rect l="0" t="0" r="0" b="0"/>
            <a:pathLst>
              <a:path w="732" h="580">
                <a:moveTo>
                  <a:pt x="314" y="338"/>
                </a:moveTo>
                <a:lnTo>
                  <a:pt x="418" y="338"/>
                </a:lnTo>
                <a:lnTo>
                  <a:pt x="418" y="387"/>
                </a:lnTo>
                <a:lnTo>
                  <a:pt x="314" y="387"/>
                </a:lnTo>
                <a:lnTo>
                  <a:pt x="314" y="338"/>
                </a:lnTo>
                <a:close/>
                <a:moveTo>
                  <a:pt x="0" y="338"/>
                </a:moveTo>
                <a:lnTo>
                  <a:pt x="274" y="338"/>
                </a:lnTo>
                <a:lnTo>
                  <a:pt x="274" y="399"/>
                </a:lnTo>
                <a:cubicBezTo>
                  <a:pt x="274" y="405"/>
                  <a:pt x="277" y="411"/>
                  <a:pt x="282" y="416"/>
                </a:cubicBezTo>
                <a:cubicBezTo>
                  <a:pt x="287" y="421"/>
                  <a:pt x="293" y="423"/>
                  <a:pt x="301" y="423"/>
                </a:cubicBezTo>
                <a:lnTo>
                  <a:pt x="431" y="423"/>
                </a:lnTo>
                <a:cubicBezTo>
                  <a:pt x="439" y="423"/>
                  <a:pt x="445" y="421"/>
                  <a:pt x="450" y="416"/>
                </a:cubicBezTo>
                <a:cubicBezTo>
                  <a:pt x="455" y="411"/>
                  <a:pt x="458" y="405"/>
                  <a:pt x="458" y="399"/>
                </a:cubicBezTo>
                <a:lnTo>
                  <a:pt x="458" y="338"/>
                </a:lnTo>
                <a:lnTo>
                  <a:pt x="732" y="338"/>
                </a:lnTo>
                <a:lnTo>
                  <a:pt x="732" y="520"/>
                </a:lnTo>
                <a:cubicBezTo>
                  <a:pt x="732" y="536"/>
                  <a:pt x="726" y="551"/>
                  <a:pt x="713" y="563"/>
                </a:cubicBezTo>
                <a:cubicBezTo>
                  <a:pt x="700" y="574"/>
                  <a:pt x="685" y="580"/>
                  <a:pt x="667" y="580"/>
                </a:cubicBezTo>
                <a:lnTo>
                  <a:pt x="65" y="580"/>
                </a:lnTo>
                <a:cubicBezTo>
                  <a:pt x="47" y="580"/>
                  <a:pt x="32" y="574"/>
                  <a:pt x="19" y="563"/>
                </a:cubicBezTo>
                <a:cubicBezTo>
                  <a:pt x="6" y="551"/>
                  <a:pt x="0" y="536"/>
                  <a:pt x="0" y="520"/>
                </a:cubicBezTo>
                <a:lnTo>
                  <a:pt x="0" y="338"/>
                </a:lnTo>
                <a:close/>
                <a:moveTo>
                  <a:pt x="261" y="48"/>
                </a:moveTo>
                <a:lnTo>
                  <a:pt x="261" y="96"/>
                </a:lnTo>
                <a:lnTo>
                  <a:pt x="471" y="96"/>
                </a:lnTo>
                <a:lnTo>
                  <a:pt x="471" y="48"/>
                </a:lnTo>
                <a:lnTo>
                  <a:pt x="261" y="48"/>
                </a:lnTo>
                <a:close/>
                <a:moveTo>
                  <a:pt x="248" y="0"/>
                </a:moveTo>
                <a:lnTo>
                  <a:pt x="484" y="0"/>
                </a:lnTo>
                <a:cubicBezTo>
                  <a:pt x="495" y="0"/>
                  <a:pt x="504" y="3"/>
                  <a:pt x="512" y="10"/>
                </a:cubicBezTo>
                <a:cubicBezTo>
                  <a:pt x="519" y="17"/>
                  <a:pt x="523" y="26"/>
                  <a:pt x="523" y="36"/>
                </a:cubicBezTo>
                <a:lnTo>
                  <a:pt x="523" y="96"/>
                </a:lnTo>
                <a:lnTo>
                  <a:pt x="667" y="96"/>
                </a:lnTo>
                <a:cubicBezTo>
                  <a:pt x="685" y="96"/>
                  <a:pt x="700" y="102"/>
                  <a:pt x="713" y="114"/>
                </a:cubicBezTo>
                <a:cubicBezTo>
                  <a:pt x="726" y="126"/>
                  <a:pt x="732" y="140"/>
                  <a:pt x="732" y="157"/>
                </a:cubicBezTo>
                <a:lnTo>
                  <a:pt x="732" y="302"/>
                </a:lnTo>
                <a:lnTo>
                  <a:pt x="0" y="302"/>
                </a:lnTo>
                <a:lnTo>
                  <a:pt x="0" y="157"/>
                </a:lnTo>
                <a:cubicBezTo>
                  <a:pt x="0" y="140"/>
                  <a:pt x="6" y="126"/>
                  <a:pt x="19" y="114"/>
                </a:cubicBezTo>
                <a:cubicBezTo>
                  <a:pt x="32" y="102"/>
                  <a:pt x="47" y="96"/>
                  <a:pt x="65" y="96"/>
                </a:cubicBezTo>
                <a:lnTo>
                  <a:pt x="209" y="96"/>
                </a:lnTo>
                <a:lnTo>
                  <a:pt x="209" y="36"/>
                </a:lnTo>
                <a:cubicBezTo>
                  <a:pt x="209" y="26"/>
                  <a:pt x="213" y="17"/>
                  <a:pt x="220" y="10"/>
                </a:cubicBezTo>
                <a:cubicBezTo>
                  <a:pt x="228" y="3"/>
                  <a:pt x="237" y="0"/>
                  <a:pt x="248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10" name="path"/>
          <p:cNvSpPr/>
          <p:nvPr/>
        </p:nvSpPr>
        <p:spPr>
          <a:xfrm>
            <a:off x="4549140" y="5186171"/>
            <a:ext cx="565403" cy="565403"/>
          </a:xfrm>
          <a:custGeom>
            <a:avLst/>
            <a:gdLst/>
            <a:ahLst/>
            <a:cxnLst/>
            <a:rect l="0" t="0" r="0" b="0"/>
            <a:pathLst>
              <a:path w="890" h="890">
                <a:moveTo>
                  <a:pt x="631" y="0"/>
                </a:moveTo>
                <a:lnTo>
                  <a:pt x="890" y="259"/>
                </a:lnTo>
                <a:lnTo>
                  <a:pt x="259" y="890"/>
                </a:lnTo>
                <a:lnTo>
                  <a:pt x="0" y="631"/>
                </a:lnTo>
                <a:lnTo>
                  <a:pt x="631" y="0"/>
                </a:lnTo>
              </a:path>
            </a:pathLst>
          </a:custGeom>
          <a:solidFill>
            <a:srgbClr val="605C5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12" name="textbox 1512"/>
          <p:cNvSpPr/>
          <p:nvPr/>
        </p:nvSpPr>
        <p:spPr>
          <a:xfrm>
            <a:off x="2241956" y="5064461"/>
            <a:ext cx="2459989" cy="8578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48260" algn="l" rtl="0" eaLnBrk="0">
              <a:lnSpc>
                <a:spcPct val="96000"/>
              </a:lnSpc>
            </a:pPr>
            <a:r>
              <a:rPr sz="15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固定车位占用报警</a:t>
            </a:r>
            <a:endParaRPr lang="en-US" altLang="en-US" sz="1500" dirty="0"/>
          </a:p>
          <a:p>
            <a:pPr marL="19685" indent="-5715" algn="l" rtl="0" eaLnBrk="0">
              <a:lnSpc>
                <a:spcPct val="90000"/>
              </a:lnSpc>
              <a:spcBef>
                <a:spcPts val="930"/>
              </a:spcBef>
            </a:pP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为了保证固定车位不占</a:t>
            </a:r>
            <a:r>
              <a:rPr sz="12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 ，可以配置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固定车位占用报警来对该车位的停泊</a:t>
            </a:r>
            <a:endParaRPr lang="en-US" altLang="en-US" sz="1200" dirty="0"/>
          </a:p>
          <a:p>
            <a:pPr marL="12700" algn="l" rtl="0" eaLnBrk="0">
              <a:lnSpc>
                <a:spcPct val="90000"/>
              </a:lnSpc>
              <a:spcBef>
                <a:spcPts val="10"/>
              </a:spcBef>
            </a:pPr>
            <a:r>
              <a:rPr sz="12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车辆进行限制 ，保证业主的权益</a:t>
            </a:r>
            <a:endParaRPr lang="en-US" altLang="en-US" sz="1200" dirty="0"/>
          </a:p>
        </p:txBody>
      </p:sp>
      <p:sp>
        <p:nvSpPr>
          <p:cNvPr id="1514" name="path"/>
          <p:cNvSpPr/>
          <p:nvPr/>
        </p:nvSpPr>
        <p:spPr>
          <a:xfrm>
            <a:off x="8122919" y="5189220"/>
            <a:ext cx="563880" cy="563879"/>
          </a:xfrm>
          <a:custGeom>
            <a:avLst/>
            <a:gdLst/>
            <a:ahLst/>
            <a:cxnLst/>
            <a:rect l="0" t="0" r="0" b="0"/>
            <a:pathLst>
              <a:path w="888" h="887">
                <a:moveTo>
                  <a:pt x="626" y="0"/>
                </a:moveTo>
                <a:lnTo>
                  <a:pt x="888" y="261"/>
                </a:lnTo>
                <a:lnTo>
                  <a:pt x="261" y="887"/>
                </a:lnTo>
                <a:lnTo>
                  <a:pt x="0" y="626"/>
                </a:lnTo>
                <a:lnTo>
                  <a:pt x="626" y="0"/>
                </a:lnTo>
              </a:path>
            </a:pathLst>
          </a:custGeom>
          <a:solidFill>
            <a:srgbClr val="59595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516" name="picture 15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1728704" y="5184648"/>
            <a:ext cx="463295" cy="565403"/>
          </a:xfrm>
          <a:prstGeom prst="rect">
            <a:avLst/>
          </a:prstGeom>
        </p:spPr>
      </p:pic>
      <p:sp>
        <p:nvSpPr>
          <p:cNvPr id="1518" name="textbox 1518"/>
          <p:cNvSpPr/>
          <p:nvPr/>
        </p:nvSpPr>
        <p:spPr>
          <a:xfrm>
            <a:off x="9476993" y="5062061"/>
            <a:ext cx="2463800" cy="1023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40640" algn="l" rtl="0" eaLnBrk="0">
              <a:lnSpc>
                <a:spcPct val="96000"/>
              </a:lnSpc>
            </a:pPr>
            <a:r>
              <a:rPr sz="15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新能源车位被占用报警</a:t>
            </a:r>
            <a:endParaRPr lang="en-US" altLang="en-US" sz="1500" dirty="0"/>
          </a:p>
          <a:p>
            <a:pPr marL="12700" indent="1270" algn="l" rtl="0" eaLnBrk="0">
              <a:lnSpc>
                <a:spcPct val="90000"/>
              </a:lnSpc>
              <a:spcBef>
                <a:spcPts val="935"/>
              </a:spcBef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现在越来越的停车场为新能源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车辆提 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供充电车位 ，但总会出现被燃</a:t>
            </a:r>
            <a:r>
              <a:rPr sz="12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油车辆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占用的情况 ，现在可以通过布</a:t>
            </a:r>
            <a:r>
              <a:rPr sz="12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控警告</a:t>
            </a:r>
            <a:endParaRPr lang="en-US" altLang="en-US" sz="1200" dirty="0"/>
          </a:p>
          <a:p>
            <a:pPr marL="13970" algn="l" rtl="0" eaLnBrk="0">
              <a:lnSpc>
                <a:spcPct val="90000"/>
              </a:lnSpc>
              <a:spcBef>
                <a:spcPts val="10"/>
              </a:spcBef>
            </a:pP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燃油车主 ，并及时通知管</a:t>
            </a:r>
            <a:r>
              <a:rPr sz="12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理员介入。</a:t>
            </a:r>
            <a:endParaRPr lang="en-US" altLang="en-US" sz="1200" dirty="0"/>
          </a:p>
        </p:txBody>
      </p:sp>
      <p:sp>
        <p:nvSpPr>
          <p:cNvPr id="1520" name="textbox 1520"/>
          <p:cNvSpPr/>
          <p:nvPr/>
        </p:nvSpPr>
        <p:spPr>
          <a:xfrm>
            <a:off x="5949124" y="5070723"/>
            <a:ext cx="2460625" cy="9740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36195" algn="l" rtl="0" eaLnBrk="0">
              <a:lnSpc>
                <a:spcPct val="96000"/>
              </a:lnSpc>
            </a:pPr>
            <a:r>
              <a:rPr sz="15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临时车位被占用报警</a:t>
            </a:r>
            <a:endParaRPr lang="en-US" altLang="en-US" sz="1500" dirty="0"/>
          </a:p>
          <a:p>
            <a:pPr marL="12700" indent="4445" algn="l" rtl="0" eaLnBrk="0">
              <a:lnSpc>
                <a:spcPct val="90000"/>
              </a:lnSpc>
              <a:spcBef>
                <a:spcPts val="550"/>
              </a:spcBef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当一个停车场中同时存在固定车位与</a:t>
            </a:r>
            <a:r>
              <a:rPr sz="12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临时车位时 ，为了提高</a:t>
            </a:r>
            <a:r>
              <a:rPr sz="12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临时车位的利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用率 ，必须要限制固定</a:t>
            </a:r>
            <a:r>
              <a:rPr sz="12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车停临时车位</a:t>
            </a:r>
            <a:endParaRPr lang="en-US" altLang="en-US" sz="1200" dirty="0"/>
          </a:p>
          <a:p>
            <a:pPr marL="17780" algn="l" rtl="0" eaLnBrk="0">
              <a:lnSpc>
                <a:spcPct val="90000"/>
              </a:lnSpc>
              <a:spcBef>
                <a:spcPts val="10"/>
              </a:spcBef>
            </a:pPr>
            <a:r>
              <a:rPr sz="12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的情况</a:t>
            </a:r>
            <a:endParaRPr lang="en-US" altLang="en-US" sz="1200" dirty="0"/>
          </a:p>
        </p:txBody>
      </p:sp>
      <p:sp>
        <p:nvSpPr>
          <p:cNvPr id="1522" name="path"/>
          <p:cNvSpPr/>
          <p:nvPr/>
        </p:nvSpPr>
        <p:spPr>
          <a:xfrm>
            <a:off x="8798484" y="5254726"/>
            <a:ext cx="480782" cy="444690"/>
          </a:xfrm>
          <a:custGeom>
            <a:avLst/>
            <a:gdLst/>
            <a:ahLst/>
            <a:cxnLst/>
            <a:rect l="0" t="0" r="0" b="0"/>
            <a:pathLst>
              <a:path w="757" h="700">
                <a:moveTo>
                  <a:pt x="582" y="175"/>
                </a:moveTo>
                <a:cubicBezTo>
                  <a:pt x="582" y="238"/>
                  <a:pt x="571" y="294"/>
                  <a:pt x="548" y="344"/>
                </a:cubicBezTo>
                <a:cubicBezTo>
                  <a:pt x="591" y="335"/>
                  <a:pt x="627" y="318"/>
                  <a:pt x="655" y="292"/>
                </a:cubicBezTo>
                <a:cubicBezTo>
                  <a:pt x="684" y="267"/>
                  <a:pt x="698" y="242"/>
                  <a:pt x="698" y="218"/>
                </a:cubicBezTo>
                <a:lnTo>
                  <a:pt x="698" y="175"/>
                </a:lnTo>
                <a:lnTo>
                  <a:pt x="582" y="175"/>
                </a:lnTo>
                <a:close/>
                <a:moveTo>
                  <a:pt x="58" y="175"/>
                </a:moveTo>
                <a:lnTo>
                  <a:pt x="58" y="218"/>
                </a:lnTo>
                <a:cubicBezTo>
                  <a:pt x="58" y="242"/>
                  <a:pt x="72" y="267"/>
                  <a:pt x="101" y="292"/>
                </a:cubicBezTo>
                <a:cubicBezTo>
                  <a:pt x="129" y="318"/>
                  <a:pt x="165" y="335"/>
                  <a:pt x="208" y="344"/>
                </a:cubicBezTo>
                <a:cubicBezTo>
                  <a:pt x="185" y="294"/>
                  <a:pt x="174" y="238"/>
                  <a:pt x="174" y="175"/>
                </a:cubicBezTo>
                <a:lnTo>
                  <a:pt x="58" y="175"/>
                </a:lnTo>
                <a:close/>
                <a:moveTo>
                  <a:pt x="247" y="0"/>
                </a:moveTo>
                <a:lnTo>
                  <a:pt x="509" y="0"/>
                </a:lnTo>
                <a:cubicBezTo>
                  <a:pt x="529" y="0"/>
                  <a:pt x="546" y="7"/>
                  <a:pt x="561" y="21"/>
                </a:cubicBezTo>
                <a:cubicBezTo>
                  <a:pt x="575" y="35"/>
                  <a:pt x="582" y="52"/>
                  <a:pt x="582" y="72"/>
                </a:cubicBezTo>
                <a:lnTo>
                  <a:pt x="582" y="116"/>
                </a:lnTo>
                <a:lnTo>
                  <a:pt x="713" y="116"/>
                </a:lnTo>
                <a:cubicBezTo>
                  <a:pt x="725" y="116"/>
                  <a:pt x="735" y="120"/>
                  <a:pt x="744" y="129"/>
                </a:cubicBezTo>
                <a:cubicBezTo>
                  <a:pt x="752" y="137"/>
                  <a:pt x="757" y="148"/>
                  <a:pt x="757" y="160"/>
                </a:cubicBezTo>
                <a:lnTo>
                  <a:pt x="757" y="218"/>
                </a:lnTo>
                <a:cubicBezTo>
                  <a:pt x="757" y="240"/>
                  <a:pt x="750" y="262"/>
                  <a:pt x="738" y="284"/>
                </a:cubicBezTo>
                <a:cubicBezTo>
                  <a:pt x="725" y="305"/>
                  <a:pt x="708" y="325"/>
                  <a:pt x="687" y="343"/>
                </a:cubicBezTo>
                <a:cubicBezTo>
                  <a:pt x="665" y="360"/>
                  <a:pt x="639" y="375"/>
                  <a:pt x="608" y="387"/>
                </a:cubicBezTo>
                <a:cubicBezTo>
                  <a:pt x="577" y="399"/>
                  <a:pt x="544" y="406"/>
                  <a:pt x="510" y="408"/>
                </a:cubicBezTo>
                <a:cubicBezTo>
                  <a:pt x="497" y="424"/>
                  <a:pt x="483" y="438"/>
                  <a:pt x="467" y="451"/>
                </a:cubicBezTo>
                <a:cubicBezTo>
                  <a:pt x="455" y="461"/>
                  <a:pt x="447" y="472"/>
                  <a:pt x="443" y="484"/>
                </a:cubicBezTo>
                <a:cubicBezTo>
                  <a:pt x="438" y="496"/>
                  <a:pt x="436" y="509"/>
                  <a:pt x="436" y="525"/>
                </a:cubicBezTo>
                <a:cubicBezTo>
                  <a:pt x="436" y="541"/>
                  <a:pt x="441" y="555"/>
                  <a:pt x="450" y="566"/>
                </a:cubicBezTo>
                <a:cubicBezTo>
                  <a:pt x="459" y="577"/>
                  <a:pt x="474" y="583"/>
                  <a:pt x="495" y="583"/>
                </a:cubicBezTo>
                <a:cubicBezTo>
                  <a:pt x="517" y="583"/>
                  <a:pt x="538" y="590"/>
                  <a:pt x="555" y="604"/>
                </a:cubicBezTo>
                <a:cubicBezTo>
                  <a:pt x="573" y="618"/>
                  <a:pt x="582" y="635"/>
                  <a:pt x="582" y="656"/>
                </a:cubicBezTo>
                <a:lnTo>
                  <a:pt x="582" y="685"/>
                </a:lnTo>
                <a:cubicBezTo>
                  <a:pt x="582" y="689"/>
                  <a:pt x="581" y="693"/>
                  <a:pt x="578" y="696"/>
                </a:cubicBezTo>
                <a:cubicBezTo>
                  <a:pt x="575" y="698"/>
                  <a:pt x="572" y="700"/>
                  <a:pt x="567" y="700"/>
                </a:cubicBezTo>
                <a:lnTo>
                  <a:pt x="189" y="700"/>
                </a:lnTo>
                <a:cubicBezTo>
                  <a:pt x="185" y="700"/>
                  <a:pt x="181" y="698"/>
                  <a:pt x="178" y="696"/>
                </a:cubicBezTo>
                <a:cubicBezTo>
                  <a:pt x="176" y="693"/>
                  <a:pt x="174" y="689"/>
                  <a:pt x="174" y="685"/>
                </a:cubicBezTo>
                <a:lnTo>
                  <a:pt x="174" y="656"/>
                </a:lnTo>
                <a:cubicBezTo>
                  <a:pt x="174" y="635"/>
                  <a:pt x="183" y="618"/>
                  <a:pt x="201" y="604"/>
                </a:cubicBezTo>
                <a:cubicBezTo>
                  <a:pt x="219" y="590"/>
                  <a:pt x="239" y="583"/>
                  <a:pt x="262" y="583"/>
                </a:cubicBezTo>
                <a:cubicBezTo>
                  <a:pt x="282" y="583"/>
                  <a:pt x="297" y="577"/>
                  <a:pt x="306" y="566"/>
                </a:cubicBezTo>
                <a:cubicBezTo>
                  <a:pt x="315" y="555"/>
                  <a:pt x="320" y="541"/>
                  <a:pt x="320" y="525"/>
                </a:cubicBezTo>
                <a:cubicBezTo>
                  <a:pt x="320" y="509"/>
                  <a:pt x="318" y="496"/>
                  <a:pt x="313" y="484"/>
                </a:cubicBezTo>
                <a:cubicBezTo>
                  <a:pt x="309" y="472"/>
                  <a:pt x="301" y="461"/>
                  <a:pt x="289" y="451"/>
                </a:cubicBezTo>
                <a:cubicBezTo>
                  <a:pt x="273" y="438"/>
                  <a:pt x="259" y="424"/>
                  <a:pt x="246" y="408"/>
                </a:cubicBezTo>
                <a:cubicBezTo>
                  <a:pt x="212" y="406"/>
                  <a:pt x="179" y="399"/>
                  <a:pt x="148" y="387"/>
                </a:cubicBezTo>
                <a:cubicBezTo>
                  <a:pt x="117" y="375"/>
                  <a:pt x="91" y="360"/>
                  <a:pt x="69" y="343"/>
                </a:cubicBezTo>
                <a:cubicBezTo>
                  <a:pt x="48" y="325"/>
                  <a:pt x="31" y="305"/>
                  <a:pt x="18" y="284"/>
                </a:cubicBezTo>
                <a:cubicBezTo>
                  <a:pt x="6" y="262"/>
                  <a:pt x="0" y="240"/>
                  <a:pt x="0" y="218"/>
                </a:cubicBezTo>
                <a:lnTo>
                  <a:pt x="0" y="160"/>
                </a:lnTo>
                <a:cubicBezTo>
                  <a:pt x="0" y="148"/>
                  <a:pt x="4" y="137"/>
                  <a:pt x="12" y="129"/>
                </a:cubicBezTo>
                <a:cubicBezTo>
                  <a:pt x="21" y="120"/>
                  <a:pt x="31" y="116"/>
                  <a:pt x="43" y="116"/>
                </a:cubicBezTo>
                <a:lnTo>
                  <a:pt x="174" y="116"/>
                </a:lnTo>
                <a:lnTo>
                  <a:pt x="174" y="72"/>
                </a:lnTo>
                <a:cubicBezTo>
                  <a:pt x="174" y="52"/>
                  <a:pt x="181" y="35"/>
                  <a:pt x="196" y="21"/>
                </a:cubicBezTo>
                <a:cubicBezTo>
                  <a:pt x="210" y="7"/>
                  <a:pt x="227" y="0"/>
                  <a:pt x="247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524" name="picture 15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29768" y="1377696"/>
            <a:ext cx="11762231" cy="4782311"/>
          </a:xfrm>
          <a:prstGeom prst="rect">
            <a:avLst/>
          </a:prstGeom>
        </p:spPr>
      </p:pic>
      <p:sp>
        <p:nvSpPr>
          <p:cNvPr id="1526" name="path"/>
          <p:cNvSpPr/>
          <p:nvPr/>
        </p:nvSpPr>
        <p:spPr>
          <a:xfrm>
            <a:off x="8680029" y="354333"/>
            <a:ext cx="3239340" cy="599000"/>
          </a:xfrm>
          <a:custGeom>
            <a:avLst/>
            <a:gdLst/>
            <a:ahLst/>
            <a:cxnLst/>
            <a:rect l="0" t="0" r="0" b="0"/>
            <a:pathLst>
              <a:path w="5101" h="943">
                <a:moveTo>
                  <a:pt x="460" y="341"/>
                </a:moveTo>
                <a:cubicBezTo>
                  <a:pt x="462" y="341"/>
                  <a:pt x="462" y="341"/>
                  <a:pt x="480" y="341"/>
                </a:cubicBezTo>
                <a:cubicBezTo>
                  <a:pt x="491" y="341"/>
                  <a:pt x="576" y="344"/>
                  <a:pt x="600" y="341"/>
                </a:cubicBezTo>
                <a:cubicBezTo>
                  <a:pt x="624" y="338"/>
                  <a:pt x="764" y="304"/>
                  <a:pt x="800" y="301"/>
                </a:cubicBezTo>
                <a:cubicBezTo>
                  <a:pt x="836" y="298"/>
                  <a:pt x="1046" y="301"/>
                  <a:pt x="1080" y="301"/>
                </a:cubicBezTo>
                <a:cubicBezTo>
                  <a:pt x="1115" y="301"/>
                  <a:pt x="1163" y="301"/>
                  <a:pt x="1260" y="301"/>
                </a:cubicBezTo>
                <a:cubicBezTo>
                  <a:pt x="1358" y="301"/>
                  <a:pt x="2284" y="301"/>
                  <a:pt x="2380" y="301"/>
                </a:cubicBezTo>
                <a:cubicBezTo>
                  <a:pt x="2476" y="301"/>
                  <a:pt x="2501" y="301"/>
                  <a:pt x="2540" y="301"/>
                </a:cubicBezTo>
                <a:cubicBezTo>
                  <a:pt x="2579" y="301"/>
                  <a:pt x="2848" y="301"/>
                  <a:pt x="2900" y="301"/>
                </a:cubicBezTo>
                <a:cubicBezTo>
                  <a:pt x="2953" y="301"/>
                  <a:pt x="3189" y="301"/>
                  <a:pt x="3240" y="301"/>
                </a:cubicBezTo>
                <a:cubicBezTo>
                  <a:pt x="3291" y="301"/>
                  <a:pt x="3540" y="301"/>
                  <a:pt x="3580" y="301"/>
                </a:cubicBezTo>
                <a:cubicBezTo>
                  <a:pt x="3621" y="301"/>
                  <a:pt x="3741" y="301"/>
                  <a:pt x="3780" y="301"/>
                </a:cubicBezTo>
                <a:cubicBezTo>
                  <a:pt x="3819" y="301"/>
                  <a:pt x="4055" y="301"/>
                  <a:pt x="4100" y="301"/>
                </a:cubicBezTo>
                <a:cubicBezTo>
                  <a:pt x="4145" y="301"/>
                  <a:pt x="4343" y="301"/>
                  <a:pt x="4380" y="301"/>
                </a:cubicBezTo>
                <a:cubicBezTo>
                  <a:pt x="4418" y="301"/>
                  <a:pt x="4578" y="301"/>
                  <a:pt x="4600" y="301"/>
                </a:cubicBezTo>
                <a:cubicBezTo>
                  <a:pt x="4623" y="301"/>
                  <a:pt x="4665" y="301"/>
                  <a:pt x="4680" y="301"/>
                </a:cubicBezTo>
                <a:cubicBezTo>
                  <a:pt x="4695" y="301"/>
                  <a:pt x="4787" y="301"/>
                  <a:pt x="4800" y="301"/>
                </a:cubicBezTo>
                <a:cubicBezTo>
                  <a:pt x="4814" y="301"/>
                  <a:pt x="4854" y="301"/>
                  <a:pt x="4860" y="301"/>
                </a:cubicBezTo>
                <a:cubicBezTo>
                  <a:pt x="4866" y="301"/>
                  <a:pt x="4877" y="301"/>
                  <a:pt x="4880" y="301"/>
                </a:cubicBezTo>
                <a:cubicBezTo>
                  <a:pt x="4883" y="301"/>
                  <a:pt x="4897" y="301"/>
                  <a:pt x="4900" y="301"/>
                </a:cubicBezTo>
                <a:cubicBezTo>
                  <a:pt x="4903" y="301"/>
                  <a:pt x="4922" y="301"/>
                  <a:pt x="4920" y="301"/>
                </a:cubicBezTo>
                <a:cubicBezTo>
                  <a:pt x="4919" y="301"/>
                  <a:pt x="4886" y="301"/>
                  <a:pt x="4880" y="301"/>
                </a:cubicBezTo>
                <a:cubicBezTo>
                  <a:pt x="4874" y="301"/>
                  <a:pt x="4854" y="301"/>
                  <a:pt x="4840" y="301"/>
                </a:cubicBezTo>
                <a:cubicBezTo>
                  <a:pt x="4827" y="301"/>
                  <a:pt x="4726" y="301"/>
                  <a:pt x="4700" y="301"/>
                </a:cubicBezTo>
                <a:cubicBezTo>
                  <a:pt x="4675" y="301"/>
                  <a:pt x="4532" y="301"/>
                  <a:pt x="4500" y="301"/>
                </a:cubicBezTo>
                <a:cubicBezTo>
                  <a:pt x="4469" y="301"/>
                  <a:pt x="4306" y="301"/>
                  <a:pt x="4280" y="301"/>
                </a:cubicBezTo>
                <a:cubicBezTo>
                  <a:pt x="4255" y="301"/>
                  <a:pt x="4189" y="301"/>
                  <a:pt x="4160" y="301"/>
                </a:cubicBezTo>
                <a:cubicBezTo>
                  <a:pt x="4132" y="301"/>
                  <a:pt x="3941" y="304"/>
                  <a:pt x="3900" y="301"/>
                </a:cubicBezTo>
                <a:cubicBezTo>
                  <a:pt x="3860" y="298"/>
                  <a:pt x="3664" y="269"/>
                  <a:pt x="3620" y="261"/>
                </a:cubicBezTo>
                <a:cubicBezTo>
                  <a:pt x="3577" y="254"/>
                  <a:pt x="3355" y="207"/>
                  <a:pt x="3320" y="201"/>
                </a:cubicBezTo>
                <a:cubicBezTo>
                  <a:pt x="3286" y="195"/>
                  <a:pt x="3193" y="187"/>
                  <a:pt x="3160" y="181"/>
                </a:cubicBezTo>
                <a:cubicBezTo>
                  <a:pt x="3127" y="175"/>
                  <a:pt x="2918" y="126"/>
                  <a:pt x="2880" y="121"/>
                </a:cubicBezTo>
                <a:cubicBezTo>
                  <a:pt x="2843" y="117"/>
                  <a:pt x="2692" y="121"/>
                  <a:pt x="2660" y="121"/>
                </a:cubicBezTo>
                <a:cubicBezTo>
                  <a:pt x="2629" y="121"/>
                  <a:pt x="2481" y="121"/>
                  <a:pt x="2460" y="121"/>
                </a:cubicBezTo>
                <a:cubicBezTo>
                  <a:pt x="2439" y="121"/>
                  <a:pt x="2401" y="121"/>
                  <a:pt x="2380" y="121"/>
                </a:cubicBezTo>
                <a:cubicBezTo>
                  <a:pt x="2359" y="121"/>
                  <a:pt x="2207" y="121"/>
                  <a:pt x="2180" y="121"/>
                </a:cubicBezTo>
                <a:cubicBezTo>
                  <a:pt x="2153" y="121"/>
                  <a:pt x="2044" y="121"/>
                  <a:pt x="2020" y="121"/>
                </a:cubicBezTo>
                <a:cubicBezTo>
                  <a:pt x="1996" y="121"/>
                  <a:pt x="1887" y="121"/>
                  <a:pt x="1860" y="121"/>
                </a:cubicBezTo>
                <a:cubicBezTo>
                  <a:pt x="1833" y="121"/>
                  <a:pt x="1681" y="121"/>
                  <a:pt x="1660" y="121"/>
                </a:cubicBezTo>
                <a:cubicBezTo>
                  <a:pt x="1639" y="121"/>
                  <a:pt x="1601" y="121"/>
                  <a:pt x="1580" y="121"/>
                </a:cubicBezTo>
                <a:cubicBezTo>
                  <a:pt x="1559" y="121"/>
                  <a:pt x="1412" y="121"/>
                  <a:pt x="1380" y="121"/>
                </a:cubicBezTo>
                <a:cubicBezTo>
                  <a:pt x="1349" y="121"/>
                  <a:pt x="1190" y="121"/>
                  <a:pt x="1160" y="121"/>
                </a:cubicBezTo>
                <a:cubicBezTo>
                  <a:pt x="1130" y="121"/>
                  <a:pt x="1001" y="121"/>
                  <a:pt x="980" y="121"/>
                </a:cubicBezTo>
                <a:cubicBezTo>
                  <a:pt x="959" y="121"/>
                  <a:pt x="897" y="121"/>
                  <a:pt x="880" y="121"/>
                </a:cubicBezTo>
                <a:cubicBezTo>
                  <a:pt x="864" y="121"/>
                  <a:pt x="778" y="121"/>
                  <a:pt x="760" y="121"/>
                </a:cubicBezTo>
                <a:cubicBezTo>
                  <a:pt x="742" y="121"/>
                  <a:pt x="657" y="121"/>
                  <a:pt x="640" y="121"/>
                </a:cubicBezTo>
                <a:cubicBezTo>
                  <a:pt x="624" y="121"/>
                  <a:pt x="552" y="121"/>
                  <a:pt x="540" y="121"/>
                </a:cubicBezTo>
                <a:cubicBezTo>
                  <a:pt x="528" y="121"/>
                  <a:pt x="494" y="121"/>
                  <a:pt x="480" y="121"/>
                </a:cubicBezTo>
                <a:cubicBezTo>
                  <a:pt x="467" y="121"/>
                  <a:pt x="377" y="121"/>
                  <a:pt x="360" y="121"/>
                </a:cubicBezTo>
                <a:cubicBezTo>
                  <a:pt x="344" y="121"/>
                  <a:pt x="269" y="121"/>
                  <a:pt x="260" y="121"/>
                </a:cubicBezTo>
                <a:cubicBezTo>
                  <a:pt x="251" y="121"/>
                  <a:pt x="245" y="121"/>
                  <a:pt x="240" y="121"/>
                </a:cubicBezTo>
                <a:cubicBezTo>
                  <a:pt x="236" y="121"/>
                  <a:pt x="202" y="121"/>
                  <a:pt x="200" y="121"/>
                </a:cubicBezTo>
                <a:cubicBezTo>
                  <a:pt x="199" y="121"/>
                  <a:pt x="216" y="120"/>
                  <a:pt x="220" y="121"/>
                </a:cubicBezTo>
                <a:cubicBezTo>
                  <a:pt x="225" y="123"/>
                  <a:pt x="256" y="140"/>
                  <a:pt x="260" y="141"/>
                </a:cubicBezTo>
                <a:cubicBezTo>
                  <a:pt x="265" y="143"/>
                  <a:pt x="270" y="140"/>
                  <a:pt x="280" y="141"/>
                </a:cubicBezTo>
                <a:cubicBezTo>
                  <a:pt x="291" y="143"/>
                  <a:pt x="387" y="160"/>
                  <a:pt x="400" y="161"/>
                </a:cubicBezTo>
                <a:cubicBezTo>
                  <a:pt x="414" y="163"/>
                  <a:pt x="444" y="157"/>
                  <a:pt x="460" y="161"/>
                </a:cubicBezTo>
                <a:cubicBezTo>
                  <a:pt x="477" y="166"/>
                  <a:pt x="590" y="214"/>
                  <a:pt x="620" y="221"/>
                </a:cubicBezTo>
                <a:cubicBezTo>
                  <a:pt x="650" y="229"/>
                  <a:pt x="827" y="254"/>
                  <a:pt x="860" y="261"/>
                </a:cubicBezTo>
                <a:cubicBezTo>
                  <a:pt x="893" y="269"/>
                  <a:pt x="1041" y="317"/>
                  <a:pt x="1060" y="321"/>
                </a:cubicBezTo>
                <a:cubicBezTo>
                  <a:pt x="1080" y="326"/>
                  <a:pt x="1111" y="320"/>
                  <a:pt x="1120" y="321"/>
                </a:cubicBezTo>
                <a:cubicBezTo>
                  <a:pt x="1129" y="323"/>
                  <a:pt x="1173" y="340"/>
                  <a:pt x="1180" y="341"/>
                </a:cubicBezTo>
                <a:cubicBezTo>
                  <a:pt x="1188" y="343"/>
                  <a:pt x="1217" y="340"/>
                  <a:pt x="1220" y="341"/>
                </a:cubicBezTo>
                <a:cubicBezTo>
                  <a:pt x="1223" y="343"/>
                  <a:pt x="1220" y="364"/>
                  <a:pt x="1220" y="361"/>
                </a:cubicBezTo>
                <a:cubicBezTo>
                  <a:pt x="1220" y="358"/>
                  <a:pt x="1220" y="386"/>
                  <a:pt x="1220" y="381"/>
                </a:cubicBezTo>
                <a:cubicBezTo>
                  <a:pt x="1220" y="377"/>
                  <a:pt x="1220" y="426"/>
                  <a:pt x="1220" y="421"/>
                </a:cubicBezTo>
                <a:cubicBezTo>
                  <a:pt x="1220" y="417"/>
                  <a:pt x="1222" y="435"/>
                  <a:pt x="1220" y="441"/>
                </a:cubicBezTo>
                <a:cubicBezTo>
                  <a:pt x="1219" y="447"/>
                  <a:pt x="1202" y="495"/>
                  <a:pt x="1200" y="501"/>
                </a:cubicBezTo>
                <a:cubicBezTo>
                  <a:pt x="1199" y="507"/>
                  <a:pt x="1200" y="526"/>
                  <a:pt x="1200" y="521"/>
                </a:cubicBezTo>
                <a:cubicBezTo>
                  <a:pt x="1200" y="517"/>
                  <a:pt x="1202" y="558"/>
                  <a:pt x="1200" y="561"/>
                </a:cubicBezTo>
                <a:cubicBezTo>
                  <a:pt x="1199" y="564"/>
                  <a:pt x="1182" y="560"/>
                  <a:pt x="1180" y="561"/>
                </a:cubicBezTo>
                <a:cubicBezTo>
                  <a:pt x="1179" y="563"/>
                  <a:pt x="1180" y="584"/>
                  <a:pt x="1180" y="581"/>
                </a:cubicBezTo>
                <a:cubicBezTo>
                  <a:pt x="1180" y="578"/>
                  <a:pt x="1177" y="600"/>
                  <a:pt x="1180" y="601"/>
                </a:cubicBezTo>
                <a:cubicBezTo>
                  <a:pt x="1183" y="603"/>
                  <a:pt x="1213" y="601"/>
                  <a:pt x="1220" y="601"/>
                </a:cubicBezTo>
                <a:cubicBezTo>
                  <a:pt x="1228" y="601"/>
                  <a:pt x="1264" y="601"/>
                  <a:pt x="1280" y="601"/>
                </a:cubicBezTo>
                <a:cubicBezTo>
                  <a:pt x="1297" y="601"/>
                  <a:pt x="1410" y="606"/>
                  <a:pt x="1440" y="601"/>
                </a:cubicBezTo>
                <a:cubicBezTo>
                  <a:pt x="1470" y="597"/>
                  <a:pt x="1655" y="547"/>
                  <a:pt x="1680" y="541"/>
                </a:cubicBezTo>
                <a:cubicBezTo>
                  <a:pt x="1706" y="535"/>
                  <a:pt x="1755" y="526"/>
                  <a:pt x="1780" y="521"/>
                </a:cubicBezTo>
                <a:cubicBezTo>
                  <a:pt x="1806" y="517"/>
                  <a:pt x="1986" y="487"/>
                  <a:pt x="2020" y="481"/>
                </a:cubicBezTo>
                <a:cubicBezTo>
                  <a:pt x="2055" y="475"/>
                  <a:pt x="2215" y="446"/>
                  <a:pt x="2240" y="441"/>
                </a:cubicBezTo>
                <a:cubicBezTo>
                  <a:pt x="2266" y="437"/>
                  <a:pt x="2333" y="427"/>
                  <a:pt x="2360" y="421"/>
                </a:cubicBezTo>
                <a:cubicBezTo>
                  <a:pt x="2387" y="415"/>
                  <a:pt x="2561" y="369"/>
                  <a:pt x="2600" y="361"/>
                </a:cubicBezTo>
                <a:cubicBezTo>
                  <a:pt x="2639" y="354"/>
                  <a:pt x="2843" y="326"/>
                  <a:pt x="2880" y="321"/>
                </a:cubicBezTo>
                <a:cubicBezTo>
                  <a:pt x="2918" y="317"/>
                  <a:pt x="3075" y="304"/>
                  <a:pt x="3100" y="301"/>
                </a:cubicBezTo>
                <a:cubicBezTo>
                  <a:pt x="3126" y="298"/>
                  <a:pt x="3201" y="284"/>
                  <a:pt x="3220" y="281"/>
                </a:cubicBezTo>
                <a:cubicBezTo>
                  <a:pt x="3240" y="278"/>
                  <a:pt x="3336" y="263"/>
                  <a:pt x="3360" y="261"/>
                </a:cubicBezTo>
                <a:cubicBezTo>
                  <a:pt x="3384" y="260"/>
                  <a:pt x="3521" y="261"/>
                  <a:pt x="3540" y="261"/>
                </a:cubicBezTo>
                <a:cubicBezTo>
                  <a:pt x="3560" y="261"/>
                  <a:pt x="3602" y="261"/>
                  <a:pt x="3620" y="261"/>
                </a:cubicBezTo>
                <a:cubicBezTo>
                  <a:pt x="3638" y="261"/>
                  <a:pt x="3750" y="261"/>
                  <a:pt x="3780" y="261"/>
                </a:cubicBezTo>
                <a:cubicBezTo>
                  <a:pt x="3810" y="261"/>
                  <a:pt x="3990" y="261"/>
                  <a:pt x="4020" y="261"/>
                </a:cubicBezTo>
                <a:cubicBezTo>
                  <a:pt x="4050" y="261"/>
                  <a:pt x="4164" y="261"/>
                  <a:pt x="4180" y="261"/>
                </a:cubicBezTo>
                <a:cubicBezTo>
                  <a:pt x="4197" y="261"/>
                  <a:pt x="4231" y="261"/>
                  <a:pt x="4240" y="261"/>
                </a:cubicBezTo>
                <a:cubicBezTo>
                  <a:pt x="4249" y="261"/>
                  <a:pt x="4296" y="260"/>
                  <a:pt x="4300" y="261"/>
                </a:cubicBezTo>
                <a:cubicBezTo>
                  <a:pt x="4305" y="263"/>
                  <a:pt x="4302" y="280"/>
                  <a:pt x="4300" y="281"/>
                </a:cubicBezTo>
                <a:cubicBezTo>
                  <a:pt x="4299" y="283"/>
                  <a:pt x="4288" y="278"/>
                  <a:pt x="4280" y="281"/>
                </a:cubicBezTo>
                <a:cubicBezTo>
                  <a:pt x="4273" y="284"/>
                  <a:pt x="4211" y="318"/>
                  <a:pt x="4200" y="321"/>
                </a:cubicBezTo>
                <a:cubicBezTo>
                  <a:pt x="4190" y="324"/>
                  <a:pt x="4148" y="321"/>
                  <a:pt x="4140" y="321"/>
                </a:cubicBezTo>
                <a:cubicBezTo>
                  <a:pt x="4133" y="321"/>
                  <a:pt x="4112" y="321"/>
                  <a:pt x="4100" y="321"/>
                </a:cubicBezTo>
                <a:cubicBezTo>
                  <a:pt x="4088" y="321"/>
                  <a:pt x="4000" y="320"/>
                  <a:pt x="3980" y="321"/>
                </a:cubicBezTo>
                <a:cubicBezTo>
                  <a:pt x="3961" y="323"/>
                  <a:pt x="3863" y="340"/>
                  <a:pt x="3840" y="341"/>
                </a:cubicBezTo>
                <a:cubicBezTo>
                  <a:pt x="3818" y="343"/>
                  <a:pt x="3698" y="341"/>
                  <a:pt x="3680" y="341"/>
                </a:cubicBezTo>
                <a:cubicBezTo>
                  <a:pt x="3662" y="341"/>
                  <a:pt x="3620" y="341"/>
                  <a:pt x="3600" y="341"/>
                </a:cubicBezTo>
                <a:cubicBezTo>
                  <a:pt x="3581" y="341"/>
                  <a:pt x="3446" y="341"/>
                  <a:pt x="3420" y="341"/>
                </a:cubicBezTo>
                <a:cubicBezTo>
                  <a:pt x="3395" y="341"/>
                  <a:pt x="3278" y="341"/>
                  <a:pt x="3260" y="341"/>
                </a:cubicBezTo>
                <a:cubicBezTo>
                  <a:pt x="3242" y="341"/>
                  <a:pt x="3204" y="341"/>
                  <a:pt x="3180" y="341"/>
                </a:cubicBezTo>
                <a:cubicBezTo>
                  <a:pt x="3156" y="341"/>
                  <a:pt x="2975" y="341"/>
                  <a:pt x="2940" y="341"/>
                </a:cubicBezTo>
                <a:cubicBezTo>
                  <a:pt x="2906" y="341"/>
                  <a:pt x="2753" y="341"/>
                  <a:pt x="2720" y="341"/>
                </a:cubicBezTo>
                <a:cubicBezTo>
                  <a:pt x="2687" y="341"/>
                  <a:pt x="2523" y="341"/>
                  <a:pt x="2500" y="341"/>
                </a:cubicBezTo>
                <a:cubicBezTo>
                  <a:pt x="2478" y="341"/>
                  <a:pt x="2441" y="341"/>
                  <a:pt x="2420" y="341"/>
                </a:cubicBezTo>
                <a:cubicBezTo>
                  <a:pt x="2399" y="341"/>
                  <a:pt x="2252" y="341"/>
                  <a:pt x="2220" y="341"/>
                </a:cubicBezTo>
                <a:cubicBezTo>
                  <a:pt x="2189" y="341"/>
                  <a:pt x="2024" y="341"/>
                  <a:pt x="2000" y="341"/>
                </a:cubicBezTo>
                <a:cubicBezTo>
                  <a:pt x="1976" y="341"/>
                  <a:pt x="1926" y="338"/>
                  <a:pt x="1900" y="341"/>
                </a:cubicBezTo>
                <a:cubicBezTo>
                  <a:pt x="1875" y="344"/>
                  <a:pt x="1689" y="377"/>
                  <a:pt x="1660" y="381"/>
                </a:cubicBezTo>
                <a:cubicBezTo>
                  <a:pt x="1632" y="386"/>
                  <a:pt x="1541" y="398"/>
                  <a:pt x="1520" y="401"/>
                </a:cubicBezTo>
                <a:cubicBezTo>
                  <a:pt x="1499" y="404"/>
                  <a:pt x="1392" y="418"/>
                  <a:pt x="1380" y="421"/>
                </a:cubicBezTo>
                <a:cubicBezTo>
                  <a:pt x="1368" y="424"/>
                  <a:pt x="1369" y="440"/>
                  <a:pt x="1360" y="441"/>
                </a:cubicBezTo>
                <a:cubicBezTo>
                  <a:pt x="1351" y="443"/>
                  <a:pt x="1271" y="441"/>
                  <a:pt x="1260" y="441"/>
                </a:cubicBezTo>
                <a:cubicBezTo>
                  <a:pt x="1250" y="441"/>
                  <a:pt x="1229" y="441"/>
                  <a:pt x="1220" y="441"/>
                </a:cubicBezTo>
                <a:cubicBezTo>
                  <a:pt x="1211" y="441"/>
                  <a:pt x="1151" y="441"/>
                  <a:pt x="1140" y="441"/>
                </a:cubicBezTo>
                <a:cubicBezTo>
                  <a:pt x="1130" y="441"/>
                  <a:pt x="1089" y="441"/>
                  <a:pt x="1080" y="441"/>
                </a:cubicBezTo>
                <a:cubicBezTo>
                  <a:pt x="1071" y="441"/>
                  <a:pt x="1031" y="441"/>
                  <a:pt x="1020" y="441"/>
                </a:cubicBezTo>
                <a:cubicBezTo>
                  <a:pt x="1010" y="441"/>
                  <a:pt x="949" y="441"/>
                  <a:pt x="940" y="441"/>
                </a:cubicBezTo>
                <a:cubicBezTo>
                  <a:pt x="931" y="441"/>
                  <a:pt x="906" y="441"/>
                  <a:pt x="900" y="441"/>
                </a:cubicBezTo>
                <a:cubicBezTo>
                  <a:pt x="894" y="441"/>
                  <a:pt x="868" y="441"/>
                  <a:pt x="860" y="441"/>
                </a:cubicBezTo>
                <a:cubicBezTo>
                  <a:pt x="853" y="441"/>
                  <a:pt x="811" y="441"/>
                  <a:pt x="800" y="441"/>
                </a:cubicBezTo>
                <a:cubicBezTo>
                  <a:pt x="790" y="441"/>
                  <a:pt x="729" y="441"/>
                  <a:pt x="720" y="441"/>
                </a:cubicBezTo>
                <a:cubicBezTo>
                  <a:pt x="711" y="441"/>
                  <a:pt x="688" y="441"/>
                  <a:pt x="680" y="441"/>
                </a:cubicBezTo>
                <a:cubicBezTo>
                  <a:pt x="673" y="441"/>
                  <a:pt x="629" y="440"/>
                  <a:pt x="620" y="441"/>
                </a:cubicBezTo>
                <a:cubicBezTo>
                  <a:pt x="611" y="443"/>
                  <a:pt x="568" y="460"/>
                  <a:pt x="560" y="461"/>
                </a:cubicBezTo>
                <a:cubicBezTo>
                  <a:pt x="553" y="463"/>
                  <a:pt x="525" y="460"/>
                  <a:pt x="520" y="461"/>
                </a:cubicBezTo>
                <a:cubicBezTo>
                  <a:pt x="516" y="463"/>
                  <a:pt x="503" y="480"/>
                  <a:pt x="500" y="481"/>
                </a:cubicBezTo>
                <a:cubicBezTo>
                  <a:pt x="497" y="483"/>
                  <a:pt x="483" y="481"/>
                  <a:pt x="480" y="481"/>
                </a:cubicBezTo>
                <a:cubicBezTo>
                  <a:pt x="477" y="481"/>
                  <a:pt x="462" y="480"/>
                  <a:pt x="460" y="481"/>
                </a:cubicBezTo>
                <a:cubicBezTo>
                  <a:pt x="459" y="483"/>
                  <a:pt x="459" y="498"/>
                  <a:pt x="460" y="501"/>
                </a:cubicBezTo>
                <a:cubicBezTo>
                  <a:pt x="462" y="504"/>
                  <a:pt x="476" y="520"/>
                  <a:pt x="480" y="521"/>
                </a:cubicBezTo>
                <a:cubicBezTo>
                  <a:pt x="485" y="523"/>
                  <a:pt x="505" y="520"/>
                  <a:pt x="520" y="521"/>
                </a:cubicBezTo>
                <a:cubicBezTo>
                  <a:pt x="535" y="523"/>
                  <a:pt x="659" y="538"/>
                  <a:pt x="680" y="541"/>
                </a:cubicBezTo>
                <a:cubicBezTo>
                  <a:pt x="701" y="544"/>
                  <a:pt x="770" y="557"/>
                  <a:pt x="800" y="561"/>
                </a:cubicBezTo>
                <a:cubicBezTo>
                  <a:pt x="830" y="566"/>
                  <a:pt x="1032" y="595"/>
                  <a:pt x="1080" y="601"/>
                </a:cubicBezTo>
                <a:cubicBezTo>
                  <a:pt x="1128" y="607"/>
                  <a:pt x="1386" y="638"/>
                  <a:pt x="1440" y="641"/>
                </a:cubicBezTo>
                <a:cubicBezTo>
                  <a:pt x="1494" y="644"/>
                  <a:pt x="1758" y="641"/>
                  <a:pt x="1800" y="641"/>
                </a:cubicBezTo>
                <a:cubicBezTo>
                  <a:pt x="1842" y="641"/>
                  <a:pt x="1958" y="641"/>
                  <a:pt x="2000" y="641"/>
                </a:cubicBezTo>
                <a:cubicBezTo>
                  <a:pt x="2042" y="641"/>
                  <a:pt x="2306" y="641"/>
                  <a:pt x="2360" y="641"/>
                </a:cubicBezTo>
                <a:cubicBezTo>
                  <a:pt x="2414" y="641"/>
                  <a:pt x="2669" y="641"/>
                  <a:pt x="2720" y="641"/>
                </a:cubicBezTo>
                <a:cubicBezTo>
                  <a:pt x="2771" y="641"/>
                  <a:pt x="3006" y="641"/>
                  <a:pt x="3040" y="641"/>
                </a:cubicBezTo>
                <a:cubicBezTo>
                  <a:pt x="3075" y="641"/>
                  <a:pt x="3147" y="641"/>
                  <a:pt x="3180" y="641"/>
                </a:cubicBezTo>
                <a:cubicBezTo>
                  <a:pt x="3213" y="641"/>
                  <a:pt x="3435" y="641"/>
                  <a:pt x="3480" y="641"/>
                </a:cubicBezTo>
                <a:cubicBezTo>
                  <a:pt x="3525" y="641"/>
                  <a:pt x="3747" y="641"/>
                  <a:pt x="3780" y="641"/>
                </a:cubicBezTo>
                <a:cubicBezTo>
                  <a:pt x="3813" y="641"/>
                  <a:pt x="3890" y="643"/>
                  <a:pt x="3920" y="641"/>
                </a:cubicBezTo>
                <a:cubicBezTo>
                  <a:pt x="3950" y="640"/>
                  <a:pt x="4143" y="626"/>
                  <a:pt x="4180" y="621"/>
                </a:cubicBezTo>
                <a:cubicBezTo>
                  <a:pt x="4218" y="617"/>
                  <a:pt x="4395" y="584"/>
                  <a:pt x="4420" y="581"/>
                </a:cubicBezTo>
                <a:cubicBezTo>
                  <a:pt x="4446" y="578"/>
                  <a:pt x="4508" y="581"/>
                  <a:pt x="4520" y="581"/>
                </a:cubicBezTo>
                <a:cubicBezTo>
                  <a:pt x="4532" y="581"/>
                  <a:pt x="4570" y="581"/>
                  <a:pt x="4580" y="581"/>
                </a:cubicBezTo>
                <a:cubicBezTo>
                  <a:pt x="4591" y="581"/>
                  <a:pt x="4647" y="581"/>
                  <a:pt x="4660" y="581"/>
                </a:cubicBezTo>
                <a:cubicBezTo>
                  <a:pt x="4674" y="581"/>
                  <a:pt x="4747" y="581"/>
                  <a:pt x="4760" y="581"/>
                </a:cubicBezTo>
                <a:cubicBezTo>
                  <a:pt x="4774" y="581"/>
                  <a:pt x="4831" y="583"/>
                  <a:pt x="4840" y="581"/>
                </a:cubicBezTo>
                <a:cubicBezTo>
                  <a:pt x="4849" y="580"/>
                  <a:pt x="4876" y="563"/>
                  <a:pt x="4880" y="561"/>
                </a:cubicBezTo>
                <a:cubicBezTo>
                  <a:pt x="4885" y="560"/>
                  <a:pt x="4897" y="563"/>
                  <a:pt x="4900" y="561"/>
                </a:cubicBezTo>
                <a:cubicBezTo>
                  <a:pt x="4903" y="560"/>
                  <a:pt x="4917" y="543"/>
                  <a:pt x="4920" y="541"/>
                </a:cubicBezTo>
                <a:cubicBezTo>
                  <a:pt x="4923" y="540"/>
                  <a:pt x="4937" y="541"/>
                  <a:pt x="4940" y="541"/>
                </a:cubicBezTo>
                <a:cubicBezTo>
                  <a:pt x="4943" y="541"/>
                  <a:pt x="4957" y="541"/>
                  <a:pt x="4960" y="541"/>
                </a:cubicBezTo>
                <a:cubicBezTo>
                  <a:pt x="4963" y="541"/>
                  <a:pt x="4979" y="543"/>
                  <a:pt x="4980" y="541"/>
                </a:cubicBezTo>
                <a:cubicBezTo>
                  <a:pt x="4982" y="540"/>
                  <a:pt x="4980" y="518"/>
                  <a:pt x="4980" y="521"/>
                </a:cubicBezTo>
                <a:cubicBezTo>
                  <a:pt x="4980" y="524"/>
                  <a:pt x="4980" y="498"/>
                  <a:pt x="4980" y="501"/>
                </a:cubicBezTo>
                <a:cubicBezTo>
                  <a:pt x="4980" y="504"/>
                  <a:pt x="4982" y="484"/>
                  <a:pt x="4980" y="481"/>
                </a:cubicBezTo>
                <a:cubicBezTo>
                  <a:pt x="4979" y="478"/>
                  <a:pt x="4968" y="466"/>
                  <a:pt x="4960" y="461"/>
                </a:cubicBezTo>
                <a:cubicBezTo>
                  <a:pt x="4953" y="457"/>
                  <a:pt x="4889" y="426"/>
                  <a:pt x="4880" y="421"/>
                </a:cubicBezTo>
                <a:cubicBezTo>
                  <a:pt x="4871" y="417"/>
                  <a:pt x="4852" y="406"/>
                  <a:pt x="4840" y="401"/>
                </a:cubicBezTo>
                <a:cubicBezTo>
                  <a:pt x="4828" y="397"/>
                  <a:pt x="4746" y="369"/>
                  <a:pt x="4720" y="361"/>
                </a:cubicBezTo>
                <a:cubicBezTo>
                  <a:pt x="4695" y="354"/>
                  <a:pt x="4527" y="307"/>
                  <a:pt x="4500" y="301"/>
                </a:cubicBezTo>
                <a:cubicBezTo>
                  <a:pt x="4473" y="295"/>
                  <a:pt x="4377" y="283"/>
                  <a:pt x="4360" y="281"/>
                </a:cubicBezTo>
                <a:cubicBezTo>
                  <a:pt x="4344" y="280"/>
                  <a:pt x="4301" y="281"/>
                  <a:pt x="4280" y="281"/>
                </a:cubicBezTo>
                <a:cubicBezTo>
                  <a:pt x="4259" y="281"/>
                  <a:pt x="4109" y="281"/>
                  <a:pt x="4080" y="281"/>
                </a:cubicBezTo>
                <a:cubicBezTo>
                  <a:pt x="4052" y="281"/>
                  <a:pt x="3930" y="281"/>
                  <a:pt x="3900" y="281"/>
                </a:cubicBezTo>
                <a:cubicBezTo>
                  <a:pt x="3870" y="281"/>
                  <a:pt x="3706" y="280"/>
                  <a:pt x="3680" y="281"/>
                </a:cubicBezTo>
                <a:cubicBezTo>
                  <a:pt x="3655" y="283"/>
                  <a:pt x="3577" y="298"/>
                  <a:pt x="3560" y="301"/>
                </a:cubicBezTo>
                <a:cubicBezTo>
                  <a:pt x="3544" y="304"/>
                  <a:pt x="3478" y="318"/>
                  <a:pt x="3460" y="321"/>
                </a:cubicBezTo>
                <a:cubicBezTo>
                  <a:pt x="3442" y="324"/>
                  <a:pt x="3355" y="338"/>
                  <a:pt x="3320" y="341"/>
                </a:cubicBezTo>
                <a:cubicBezTo>
                  <a:pt x="3286" y="344"/>
                  <a:pt x="3044" y="355"/>
                  <a:pt x="3000" y="361"/>
                </a:cubicBezTo>
                <a:cubicBezTo>
                  <a:pt x="2957" y="367"/>
                  <a:pt x="2775" y="414"/>
                  <a:pt x="2740" y="421"/>
                </a:cubicBezTo>
                <a:cubicBezTo>
                  <a:pt x="2706" y="429"/>
                  <a:pt x="2563" y="457"/>
                  <a:pt x="2540" y="461"/>
                </a:cubicBezTo>
                <a:cubicBezTo>
                  <a:pt x="2518" y="466"/>
                  <a:pt x="2455" y="478"/>
                  <a:pt x="2440" y="481"/>
                </a:cubicBezTo>
                <a:cubicBezTo>
                  <a:pt x="2425" y="484"/>
                  <a:pt x="2354" y="498"/>
                  <a:pt x="2340" y="501"/>
                </a:cubicBezTo>
                <a:cubicBezTo>
                  <a:pt x="2327" y="504"/>
                  <a:pt x="2283" y="518"/>
                  <a:pt x="2260" y="521"/>
                </a:cubicBezTo>
                <a:cubicBezTo>
                  <a:pt x="2238" y="524"/>
                  <a:pt x="2073" y="538"/>
                  <a:pt x="2040" y="541"/>
                </a:cubicBezTo>
                <a:cubicBezTo>
                  <a:pt x="2007" y="544"/>
                  <a:pt x="1861" y="560"/>
                  <a:pt x="1820" y="561"/>
                </a:cubicBezTo>
                <a:cubicBezTo>
                  <a:pt x="1780" y="563"/>
                  <a:pt x="1539" y="561"/>
                  <a:pt x="1500" y="561"/>
                </a:cubicBezTo>
                <a:cubicBezTo>
                  <a:pt x="1461" y="561"/>
                  <a:pt x="1329" y="561"/>
                  <a:pt x="1300" y="561"/>
                </a:cubicBezTo>
                <a:cubicBezTo>
                  <a:pt x="1272" y="561"/>
                  <a:pt x="1149" y="561"/>
                  <a:pt x="1120" y="561"/>
                </a:cubicBezTo>
                <a:cubicBezTo>
                  <a:pt x="1092" y="561"/>
                  <a:pt x="962" y="561"/>
                  <a:pt x="920" y="561"/>
                </a:cubicBezTo>
                <a:cubicBezTo>
                  <a:pt x="878" y="561"/>
                  <a:pt x="605" y="561"/>
                  <a:pt x="560" y="561"/>
                </a:cubicBezTo>
                <a:cubicBezTo>
                  <a:pt x="515" y="561"/>
                  <a:pt x="343" y="561"/>
                  <a:pt x="320" y="561"/>
                </a:cubicBezTo>
                <a:cubicBezTo>
                  <a:pt x="298" y="561"/>
                  <a:pt x="269" y="561"/>
                  <a:pt x="260" y="561"/>
                </a:cubicBezTo>
                <a:cubicBezTo>
                  <a:pt x="251" y="561"/>
                  <a:pt x="208" y="561"/>
                  <a:pt x="200" y="561"/>
                </a:cubicBezTo>
                <a:cubicBezTo>
                  <a:pt x="193" y="561"/>
                  <a:pt x="165" y="561"/>
                  <a:pt x="160" y="561"/>
                </a:cubicBezTo>
                <a:cubicBezTo>
                  <a:pt x="156" y="561"/>
                  <a:pt x="143" y="561"/>
                  <a:pt x="140" y="561"/>
                </a:cubicBezTo>
                <a:cubicBezTo>
                  <a:pt x="137" y="561"/>
                  <a:pt x="122" y="560"/>
                  <a:pt x="120" y="561"/>
                </a:cubicBezTo>
                <a:cubicBezTo>
                  <a:pt x="119" y="563"/>
                  <a:pt x="120" y="584"/>
                  <a:pt x="120" y="581"/>
                </a:cubicBezTo>
                <a:cubicBezTo>
                  <a:pt x="120" y="578"/>
                  <a:pt x="119" y="600"/>
                  <a:pt x="120" y="601"/>
                </a:cubicBezTo>
                <a:cubicBezTo>
                  <a:pt x="122" y="603"/>
                  <a:pt x="133" y="600"/>
                  <a:pt x="140" y="601"/>
                </a:cubicBezTo>
                <a:cubicBezTo>
                  <a:pt x="148" y="603"/>
                  <a:pt x="208" y="618"/>
                  <a:pt x="220" y="621"/>
                </a:cubicBezTo>
                <a:cubicBezTo>
                  <a:pt x="232" y="624"/>
                  <a:pt x="290" y="640"/>
                  <a:pt x="300" y="641"/>
                </a:cubicBezTo>
                <a:cubicBezTo>
                  <a:pt x="311" y="643"/>
                  <a:pt x="345" y="640"/>
                  <a:pt x="360" y="641"/>
                </a:cubicBezTo>
                <a:cubicBezTo>
                  <a:pt x="375" y="643"/>
                  <a:pt x="479" y="655"/>
                  <a:pt x="500" y="661"/>
                </a:cubicBezTo>
                <a:cubicBezTo>
                  <a:pt x="521" y="667"/>
                  <a:pt x="610" y="714"/>
                  <a:pt x="640" y="721"/>
                </a:cubicBezTo>
                <a:cubicBezTo>
                  <a:pt x="670" y="729"/>
                  <a:pt x="872" y="757"/>
                  <a:pt x="900" y="761"/>
                </a:cubicBezTo>
                <a:cubicBezTo>
                  <a:pt x="929" y="766"/>
                  <a:pt x="992" y="777"/>
                  <a:pt x="1020" y="781"/>
                </a:cubicBezTo>
                <a:cubicBezTo>
                  <a:pt x="1049" y="786"/>
                  <a:pt x="1244" y="818"/>
                  <a:pt x="1280" y="821"/>
                </a:cubicBezTo>
                <a:cubicBezTo>
                  <a:pt x="1316" y="824"/>
                  <a:pt x="1466" y="821"/>
                  <a:pt x="1500" y="821"/>
                </a:cubicBezTo>
                <a:cubicBezTo>
                  <a:pt x="1535" y="821"/>
                  <a:pt x="1713" y="821"/>
                  <a:pt x="1740" y="821"/>
                </a:cubicBezTo>
                <a:cubicBezTo>
                  <a:pt x="1767" y="821"/>
                  <a:pt x="1836" y="821"/>
                  <a:pt x="1860" y="821"/>
                </a:cubicBezTo>
                <a:cubicBezTo>
                  <a:pt x="1884" y="821"/>
                  <a:pt x="2035" y="821"/>
                  <a:pt x="2060" y="821"/>
                </a:cubicBezTo>
                <a:cubicBezTo>
                  <a:pt x="2086" y="821"/>
                  <a:pt x="2182" y="821"/>
                  <a:pt x="2200" y="821"/>
                </a:cubicBezTo>
                <a:cubicBezTo>
                  <a:pt x="2218" y="821"/>
                  <a:pt x="2291" y="821"/>
                  <a:pt x="2300" y="821"/>
                </a:cubicBezTo>
                <a:cubicBezTo>
                  <a:pt x="2309" y="821"/>
                  <a:pt x="2314" y="821"/>
                  <a:pt x="2320" y="821"/>
                </a:cubicBezTo>
                <a:cubicBezTo>
                  <a:pt x="2326" y="821"/>
                  <a:pt x="2373" y="821"/>
                  <a:pt x="2380" y="821"/>
                </a:cubicBezTo>
                <a:cubicBezTo>
                  <a:pt x="2388" y="821"/>
                  <a:pt x="2414" y="821"/>
                  <a:pt x="2420" y="821"/>
                </a:cubicBezTo>
                <a:cubicBezTo>
                  <a:pt x="2426" y="821"/>
                  <a:pt x="2456" y="821"/>
                  <a:pt x="2460" y="821"/>
                </a:cubicBezTo>
                <a:cubicBezTo>
                  <a:pt x="2465" y="821"/>
                  <a:pt x="2477" y="821"/>
                  <a:pt x="2480" y="821"/>
                </a:cubicBezTo>
                <a:cubicBezTo>
                  <a:pt x="2483" y="821"/>
                  <a:pt x="2491" y="823"/>
                  <a:pt x="2500" y="821"/>
                </a:cubicBezTo>
                <a:cubicBezTo>
                  <a:pt x="2509" y="820"/>
                  <a:pt x="2587" y="804"/>
                  <a:pt x="2600" y="801"/>
                </a:cubicBezTo>
                <a:cubicBezTo>
                  <a:pt x="2614" y="798"/>
                  <a:pt x="2670" y="784"/>
                  <a:pt x="2680" y="781"/>
                </a:cubicBezTo>
                <a:cubicBezTo>
                  <a:pt x="2691" y="778"/>
                  <a:pt x="2728" y="764"/>
                  <a:pt x="2740" y="761"/>
                </a:cubicBezTo>
                <a:cubicBezTo>
                  <a:pt x="2752" y="758"/>
                  <a:pt x="2828" y="746"/>
                  <a:pt x="2840" y="741"/>
                </a:cubicBezTo>
                <a:cubicBezTo>
                  <a:pt x="2852" y="737"/>
                  <a:pt x="2893" y="706"/>
                  <a:pt x="2900" y="701"/>
                </a:cubicBezTo>
                <a:cubicBezTo>
                  <a:pt x="2908" y="697"/>
                  <a:pt x="2936" y="683"/>
                  <a:pt x="2940" y="681"/>
                </a:cubicBezTo>
                <a:cubicBezTo>
                  <a:pt x="2945" y="680"/>
                  <a:pt x="2957" y="681"/>
                  <a:pt x="2960" y="681"/>
                </a:cubicBezTo>
                <a:cubicBezTo>
                  <a:pt x="2963" y="681"/>
                  <a:pt x="2976" y="684"/>
                  <a:pt x="2980" y="681"/>
                </a:cubicBezTo>
                <a:cubicBezTo>
                  <a:pt x="2985" y="678"/>
                  <a:pt x="3013" y="644"/>
                  <a:pt x="3020" y="641"/>
                </a:cubicBezTo>
                <a:cubicBezTo>
                  <a:pt x="3028" y="638"/>
                  <a:pt x="3074" y="643"/>
                  <a:pt x="3080" y="641"/>
                </a:cubicBezTo>
                <a:cubicBezTo>
                  <a:pt x="3086" y="640"/>
                  <a:pt x="3096" y="624"/>
                  <a:pt x="3100" y="621"/>
                </a:cubicBezTo>
                <a:cubicBezTo>
                  <a:pt x="3105" y="618"/>
                  <a:pt x="3134" y="603"/>
                  <a:pt x="3140" y="601"/>
                </a:cubicBezTo>
                <a:cubicBezTo>
                  <a:pt x="3146" y="600"/>
                  <a:pt x="3170" y="606"/>
                  <a:pt x="3180" y="601"/>
                </a:cubicBezTo>
                <a:cubicBezTo>
                  <a:pt x="3191" y="597"/>
                  <a:pt x="3262" y="549"/>
                  <a:pt x="3280" y="541"/>
                </a:cubicBezTo>
                <a:cubicBezTo>
                  <a:pt x="3298" y="534"/>
                  <a:pt x="3398" y="509"/>
                  <a:pt x="3420" y="501"/>
                </a:cubicBezTo>
                <a:cubicBezTo>
                  <a:pt x="3443" y="494"/>
                  <a:pt x="3562" y="447"/>
                  <a:pt x="3580" y="441"/>
                </a:cubicBezTo>
                <a:cubicBezTo>
                  <a:pt x="3598" y="435"/>
                  <a:pt x="3641" y="424"/>
                  <a:pt x="3660" y="421"/>
                </a:cubicBezTo>
                <a:cubicBezTo>
                  <a:pt x="3680" y="418"/>
                  <a:pt x="3819" y="404"/>
                  <a:pt x="3840" y="401"/>
                </a:cubicBezTo>
                <a:cubicBezTo>
                  <a:pt x="3861" y="398"/>
                  <a:pt x="3921" y="386"/>
                  <a:pt x="3940" y="381"/>
                </a:cubicBezTo>
                <a:cubicBezTo>
                  <a:pt x="3960" y="377"/>
                  <a:pt x="4082" y="346"/>
                  <a:pt x="4100" y="341"/>
                </a:cubicBezTo>
                <a:cubicBezTo>
                  <a:pt x="4118" y="337"/>
                  <a:pt x="4170" y="324"/>
                  <a:pt x="4180" y="321"/>
                </a:cubicBezTo>
                <a:cubicBezTo>
                  <a:pt x="4191" y="318"/>
                  <a:pt x="4228" y="303"/>
                  <a:pt x="4240" y="301"/>
                </a:cubicBezTo>
                <a:cubicBezTo>
                  <a:pt x="4252" y="300"/>
                  <a:pt x="4325" y="304"/>
                  <a:pt x="4340" y="301"/>
                </a:cubicBezTo>
                <a:cubicBezTo>
                  <a:pt x="4355" y="298"/>
                  <a:pt x="4427" y="266"/>
                  <a:pt x="4440" y="261"/>
                </a:cubicBezTo>
                <a:cubicBezTo>
                  <a:pt x="4454" y="257"/>
                  <a:pt x="4510" y="246"/>
                  <a:pt x="4520" y="241"/>
                </a:cubicBezTo>
                <a:cubicBezTo>
                  <a:pt x="4531" y="237"/>
                  <a:pt x="4574" y="206"/>
                  <a:pt x="4580" y="201"/>
                </a:cubicBezTo>
                <a:cubicBezTo>
                  <a:pt x="4586" y="197"/>
                  <a:pt x="4599" y="180"/>
                  <a:pt x="4600" y="181"/>
                </a:cubicBezTo>
                <a:cubicBezTo>
                  <a:pt x="4602" y="183"/>
                  <a:pt x="4603" y="218"/>
                  <a:pt x="4600" y="221"/>
                </a:cubicBezTo>
                <a:cubicBezTo>
                  <a:pt x="4597" y="224"/>
                  <a:pt x="4569" y="217"/>
                  <a:pt x="4560" y="221"/>
                </a:cubicBezTo>
                <a:cubicBezTo>
                  <a:pt x="4551" y="226"/>
                  <a:pt x="4497" y="272"/>
                  <a:pt x="4480" y="281"/>
                </a:cubicBezTo>
                <a:cubicBezTo>
                  <a:pt x="4464" y="290"/>
                  <a:pt x="4360" y="334"/>
                  <a:pt x="4340" y="341"/>
                </a:cubicBezTo>
                <a:cubicBezTo>
                  <a:pt x="4321" y="349"/>
                  <a:pt x="4234" y="377"/>
                  <a:pt x="4220" y="381"/>
                </a:cubicBezTo>
                <a:cubicBezTo>
                  <a:pt x="4207" y="386"/>
                  <a:pt x="4171" y="397"/>
                  <a:pt x="4160" y="401"/>
                </a:cubicBezTo>
                <a:cubicBezTo>
                  <a:pt x="4150" y="406"/>
                  <a:pt x="4091" y="435"/>
                  <a:pt x="4080" y="441"/>
                </a:cubicBezTo>
                <a:cubicBezTo>
                  <a:pt x="4070" y="447"/>
                  <a:pt x="4029" y="478"/>
                  <a:pt x="4020" y="481"/>
                </a:cubicBezTo>
                <a:cubicBezTo>
                  <a:pt x="4011" y="484"/>
                  <a:pt x="3972" y="478"/>
                  <a:pt x="3960" y="481"/>
                </a:cubicBezTo>
                <a:cubicBezTo>
                  <a:pt x="3948" y="484"/>
                  <a:pt x="3871" y="517"/>
                  <a:pt x="3860" y="521"/>
                </a:cubicBezTo>
                <a:cubicBezTo>
                  <a:pt x="3850" y="526"/>
                  <a:pt x="3831" y="538"/>
                  <a:pt x="3820" y="541"/>
                </a:cubicBezTo>
                <a:cubicBezTo>
                  <a:pt x="3810" y="544"/>
                  <a:pt x="3732" y="560"/>
                  <a:pt x="3720" y="561"/>
                </a:cubicBezTo>
                <a:cubicBezTo>
                  <a:pt x="3708" y="563"/>
                  <a:pt x="3669" y="560"/>
                  <a:pt x="3660" y="561"/>
                </a:cubicBezTo>
                <a:cubicBezTo>
                  <a:pt x="3651" y="563"/>
                  <a:pt x="3606" y="580"/>
                  <a:pt x="3600" y="581"/>
                </a:cubicBezTo>
                <a:cubicBezTo>
                  <a:pt x="3594" y="583"/>
                  <a:pt x="3585" y="581"/>
                  <a:pt x="3580" y="581"/>
                </a:cubicBezTo>
                <a:cubicBezTo>
                  <a:pt x="3576" y="581"/>
                  <a:pt x="3546" y="580"/>
                  <a:pt x="3540" y="581"/>
                </a:cubicBezTo>
                <a:cubicBezTo>
                  <a:pt x="3534" y="583"/>
                  <a:pt x="3505" y="600"/>
                  <a:pt x="3500" y="601"/>
                </a:cubicBezTo>
                <a:cubicBezTo>
                  <a:pt x="3496" y="603"/>
                  <a:pt x="3485" y="600"/>
                  <a:pt x="3480" y="601"/>
                </a:cubicBezTo>
                <a:cubicBezTo>
                  <a:pt x="3476" y="603"/>
                  <a:pt x="3446" y="620"/>
                  <a:pt x="3440" y="621"/>
                </a:cubicBezTo>
                <a:cubicBezTo>
                  <a:pt x="3434" y="623"/>
                  <a:pt x="3405" y="621"/>
                  <a:pt x="3400" y="621"/>
                </a:cubicBezTo>
                <a:cubicBezTo>
                  <a:pt x="3396" y="621"/>
                  <a:pt x="3383" y="621"/>
                  <a:pt x="3380" y="621"/>
                </a:cubicBezTo>
                <a:cubicBezTo>
                  <a:pt x="3377" y="621"/>
                  <a:pt x="3363" y="621"/>
                  <a:pt x="3360" y="621"/>
                </a:cubicBezTo>
                <a:cubicBezTo>
                  <a:pt x="3357" y="621"/>
                  <a:pt x="3343" y="621"/>
                  <a:pt x="3340" y="621"/>
                </a:cubicBezTo>
                <a:cubicBezTo>
                  <a:pt x="3337" y="621"/>
                  <a:pt x="3323" y="621"/>
                  <a:pt x="3320" y="621"/>
                </a:cubicBezTo>
                <a:cubicBezTo>
                  <a:pt x="3317" y="621"/>
                  <a:pt x="3305" y="621"/>
                  <a:pt x="3300" y="621"/>
                </a:cubicBezTo>
                <a:cubicBezTo>
                  <a:pt x="3296" y="621"/>
                  <a:pt x="3266" y="621"/>
                  <a:pt x="3260" y="621"/>
                </a:cubicBezTo>
                <a:cubicBezTo>
                  <a:pt x="3254" y="621"/>
                  <a:pt x="3226" y="621"/>
                  <a:pt x="3220" y="621"/>
                </a:cubicBezTo>
                <a:cubicBezTo>
                  <a:pt x="3214" y="621"/>
                  <a:pt x="3186" y="621"/>
                  <a:pt x="3180" y="621"/>
                </a:cubicBezTo>
                <a:cubicBezTo>
                  <a:pt x="3174" y="621"/>
                  <a:pt x="3149" y="621"/>
                  <a:pt x="3140" y="621"/>
                </a:cubicBezTo>
                <a:cubicBezTo>
                  <a:pt x="3131" y="621"/>
                  <a:pt x="3068" y="621"/>
                  <a:pt x="3060" y="621"/>
                </a:cubicBezTo>
                <a:cubicBezTo>
                  <a:pt x="3053" y="621"/>
                  <a:pt x="3042" y="623"/>
                  <a:pt x="3040" y="621"/>
                </a:cubicBezTo>
                <a:cubicBezTo>
                  <a:pt x="3039" y="620"/>
                  <a:pt x="3040" y="598"/>
                  <a:pt x="3040" y="601"/>
                </a:cubicBezTo>
                <a:cubicBezTo>
                  <a:pt x="3040" y="604"/>
                  <a:pt x="3039" y="587"/>
                  <a:pt x="3040" y="581"/>
                </a:cubicBezTo>
                <a:cubicBezTo>
                  <a:pt x="3042" y="575"/>
                  <a:pt x="3056" y="529"/>
                  <a:pt x="3060" y="521"/>
                </a:cubicBezTo>
                <a:cubicBezTo>
                  <a:pt x="3065" y="514"/>
                  <a:pt x="3094" y="487"/>
                  <a:pt x="3100" y="481"/>
                </a:cubicBezTo>
                <a:cubicBezTo>
                  <a:pt x="3106" y="475"/>
                  <a:pt x="3134" y="447"/>
                  <a:pt x="3140" y="441"/>
                </a:cubicBezTo>
                <a:cubicBezTo>
                  <a:pt x="3146" y="435"/>
                  <a:pt x="3174" y="406"/>
                  <a:pt x="3180" y="401"/>
                </a:cubicBezTo>
                <a:cubicBezTo>
                  <a:pt x="3186" y="397"/>
                  <a:pt x="3216" y="384"/>
                  <a:pt x="3220" y="381"/>
                </a:cubicBezTo>
                <a:cubicBezTo>
                  <a:pt x="3225" y="378"/>
                  <a:pt x="3237" y="363"/>
                  <a:pt x="3240" y="361"/>
                </a:cubicBezTo>
                <a:cubicBezTo>
                  <a:pt x="3243" y="360"/>
                  <a:pt x="3256" y="363"/>
                  <a:pt x="3260" y="361"/>
                </a:cubicBezTo>
                <a:cubicBezTo>
                  <a:pt x="3265" y="360"/>
                  <a:pt x="3296" y="343"/>
                  <a:pt x="3300" y="341"/>
                </a:cubicBezTo>
                <a:cubicBezTo>
                  <a:pt x="3305" y="340"/>
                  <a:pt x="3316" y="341"/>
                  <a:pt x="3320" y="341"/>
                </a:cubicBezTo>
                <a:cubicBezTo>
                  <a:pt x="3325" y="341"/>
                  <a:pt x="3354" y="344"/>
                  <a:pt x="3360" y="341"/>
                </a:cubicBezTo>
                <a:cubicBezTo>
                  <a:pt x="3366" y="338"/>
                  <a:pt x="3394" y="304"/>
                  <a:pt x="3400" y="301"/>
                </a:cubicBezTo>
                <a:cubicBezTo>
                  <a:pt x="3406" y="298"/>
                  <a:pt x="3430" y="301"/>
                  <a:pt x="3440" y="301"/>
                </a:cubicBezTo>
                <a:cubicBezTo>
                  <a:pt x="3451" y="301"/>
                  <a:pt x="3530" y="301"/>
                  <a:pt x="3540" y="301"/>
                </a:cubicBezTo>
                <a:cubicBezTo>
                  <a:pt x="3551" y="301"/>
                  <a:pt x="3568" y="301"/>
                  <a:pt x="3580" y="301"/>
                </a:cubicBezTo>
                <a:cubicBezTo>
                  <a:pt x="3592" y="301"/>
                  <a:pt x="3679" y="301"/>
                  <a:pt x="3700" y="301"/>
                </a:cubicBezTo>
                <a:cubicBezTo>
                  <a:pt x="3721" y="301"/>
                  <a:pt x="3839" y="301"/>
                  <a:pt x="3860" y="301"/>
                </a:cubicBezTo>
                <a:cubicBezTo>
                  <a:pt x="3881" y="301"/>
                  <a:pt x="3962" y="301"/>
                  <a:pt x="3980" y="301"/>
                </a:cubicBezTo>
                <a:cubicBezTo>
                  <a:pt x="3998" y="301"/>
                  <a:pt x="4088" y="301"/>
                  <a:pt x="4100" y="301"/>
                </a:cubicBezTo>
                <a:cubicBezTo>
                  <a:pt x="4112" y="301"/>
                  <a:pt x="4131" y="298"/>
                  <a:pt x="4140" y="301"/>
                </a:cubicBezTo>
                <a:cubicBezTo>
                  <a:pt x="4149" y="304"/>
                  <a:pt x="4211" y="338"/>
                  <a:pt x="4220" y="341"/>
                </a:cubicBezTo>
                <a:cubicBezTo>
                  <a:pt x="4229" y="344"/>
                  <a:pt x="4254" y="341"/>
                  <a:pt x="4260" y="341"/>
                </a:cubicBezTo>
                <a:cubicBezTo>
                  <a:pt x="4266" y="341"/>
                  <a:pt x="4296" y="341"/>
                  <a:pt x="4300" y="341"/>
                </a:cubicBezTo>
                <a:cubicBezTo>
                  <a:pt x="4305" y="341"/>
                  <a:pt x="4314" y="338"/>
                  <a:pt x="4320" y="341"/>
                </a:cubicBezTo>
                <a:cubicBezTo>
                  <a:pt x="4326" y="344"/>
                  <a:pt x="4376" y="377"/>
                  <a:pt x="4380" y="381"/>
                </a:cubicBezTo>
                <a:cubicBezTo>
                  <a:pt x="4385" y="386"/>
                  <a:pt x="4380" y="404"/>
                  <a:pt x="4380" y="401"/>
                </a:cubicBezTo>
                <a:cubicBezTo>
                  <a:pt x="4380" y="398"/>
                  <a:pt x="4380" y="426"/>
                  <a:pt x="4380" y="421"/>
                </a:cubicBezTo>
                <a:cubicBezTo>
                  <a:pt x="4380" y="417"/>
                  <a:pt x="4380" y="467"/>
                  <a:pt x="4380" y="461"/>
                </a:cubicBezTo>
                <a:cubicBezTo>
                  <a:pt x="4380" y="455"/>
                  <a:pt x="4380" y="506"/>
                  <a:pt x="4380" y="501"/>
                </a:cubicBezTo>
                <a:cubicBezTo>
                  <a:pt x="4380" y="497"/>
                  <a:pt x="4380" y="524"/>
                  <a:pt x="4380" y="521"/>
                </a:cubicBezTo>
                <a:cubicBezTo>
                  <a:pt x="4380" y="518"/>
                  <a:pt x="4380" y="544"/>
                  <a:pt x="4380" y="541"/>
                </a:cubicBezTo>
                <a:cubicBezTo>
                  <a:pt x="4380" y="538"/>
                  <a:pt x="4380" y="564"/>
                  <a:pt x="4380" y="561"/>
                </a:cubicBezTo>
                <a:cubicBezTo>
                  <a:pt x="4380" y="558"/>
                  <a:pt x="4383" y="578"/>
                  <a:pt x="4380" y="581"/>
                </a:cubicBezTo>
                <a:cubicBezTo>
                  <a:pt x="4377" y="584"/>
                  <a:pt x="4346" y="597"/>
                  <a:pt x="4340" y="601"/>
                </a:cubicBezTo>
                <a:cubicBezTo>
                  <a:pt x="4334" y="606"/>
                  <a:pt x="4311" y="635"/>
                  <a:pt x="4300" y="641"/>
                </a:cubicBezTo>
                <a:cubicBezTo>
                  <a:pt x="4290" y="647"/>
                  <a:pt x="4211" y="677"/>
                  <a:pt x="4200" y="681"/>
                </a:cubicBezTo>
                <a:cubicBezTo>
                  <a:pt x="4190" y="686"/>
                  <a:pt x="4172" y="700"/>
                  <a:pt x="4160" y="701"/>
                </a:cubicBezTo>
                <a:cubicBezTo>
                  <a:pt x="4148" y="703"/>
                  <a:pt x="4060" y="698"/>
                  <a:pt x="4040" y="701"/>
                </a:cubicBezTo>
                <a:cubicBezTo>
                  <a:pt x="4021" y="704"/>
                  <a:pt x="3923" y="738"/>
                  <a:pt x="3900" y="741"/>
                </a:cubicBezTo>
                <a:cubicBezTo>
                  <a:pt x="3878" y="744"/>
                  <a:pt x="3770" y="741"/>
                  <a:pt x="3740" y="741"/>
                </a:cubicBezTo>
                <a:cubicBezTo>
                  <a:pt x="3710" y="741"/>
                  <a:pt x="3526" y="741"/>
                  <a:pt x="3500" y="741"/>
                </a:cubicBezTo>
                <a:cubicBezTo>
                  <a:pt x="3475" y="741"/>
                  <a:pt x="3427" y="741"/>
                  <a:pt x="3400" y="741"/>
                </a:cubicBezTo>
                <a:cubicBezTo>
                  <a:pt x="3373" y="741"/>
                  <a:pt x="3181" y="743"/>
                  <a:pt x="3140" y="741"/>
                </a:cubicBezTo>
                <a:cubicBezTo>
                  <a:pt x="3100" y="740"/>
                  <a:pt x="2902" y="724"/>
                  <a:pt x="2860" y="721"/>
                </a:cubicBezTo>
                <a:cubicBezTo>
                  <a:pt x="2818" y="718"/>
                  <a:pt x="2619" y="704"/>
                  <a:pt x="2580" y="701"/>
                </a:cubicBezTo>
                <a:cubicBezTo>
                  <a:pt x="2541" y="698"/>
                  <a:pt x="2369" y="683"/>
                  <a:pt x="2340" y="681"/>
                </a:cubicBezTo>
                <a:cubicBezTo>
                  <a:pt x="2312" y="680"/>
                  <a:pt x="2232" y="681"/>
                  <a:pt x="2200" y="681"/>
                </a:cubicBezTo>
                <a:cubicBezTo>
                  <a:pt x="2169" y="681"/>
                  <a:pt x="1959" y="683"/>
                  <a:pt x="1920" y="681"/>
                </a:cubicBezTo>
                <a:cubicBezTo>
                  <a:pt x="1881" y="680"/>
                  <a:pt x="1718" y="663"/>
                  <a:pt x="1680" y="661"/>
                </a:cubicBezTo>
                <a:cubicBezTo>
                  <a:pt x="1643" y="660"/>
                  <a:pt x="1456" y="663"/>
                  <a:pt x="1420" y="661"/>
                </a:cubicBezTo>
                <a:cubicBezTo>
                  <a:pt x="1384" y="660"/>
                  <a:pt x="1221" y="643"/>
                  <a:pt x="1200" y="641"/>
                </a:cubicBezTo>
                <a:cubicBezTo>
                  <a:pt x="1179" y="640"/>
                  <a:pt x="1157" y="644"/>
                  <a:pt x="1140" y="641"/>
                </a:cubicBezTo>
                <a:cubicBezTo>
                  <a:pt x="1124" y="638"/>
                  <a:pt x="995" y="604"/>
                  <a:pt x="980" y="601"/>
                </a:cubicBezTo>
                <a:cubicBezTo>
                  <a:pt x="965" y="598"/>
                  <a:pt x="951" y="603"/>
                  <a:pt x="940" y="601"/>
                </a:cubicBezTo>
                <a:cubicBezTo>
                  <a:pt x="930" y="600"/>
                  <a:pt x="852" y="583"/>
                  <a:pt x="840" y="581"/>
                </a:cubicBezTo>
                <a:cubicBezTo>
                  <a:pt x="828" y="580"/>
                  <a:pt x="789" y="581"/>
                  <a:pt x="780" y="581"/>
                </a:cubicBezTo>
                <a:cubicBezTo>
                  <a:pt x="771" y="581"/>
                  <a:pt x="728" y="581"/>
                  <a:pt x="720" y="581"/>
                </a:cubicBezTo>
                <a:cubicBezTo>
                  <a:pt x="713" y="581"/>
                  <a:pt x="689" y="581"/>
                  <a:pt x="680" y="581"/>
                </a:cubicBezTo>
                <a:cubicBezTo>
                  <a:pt x="671" y="581"/>
                  <a:pt x="609" y="581"/>
                  <a:pt x="600" y="581"/>
                </a:cubicBezTo>
                <a:cubicBezTo>
                  <a:pt x="591" y="581"/>
                  <a:pt x="566" y="581"/>
                  <a:pt x="560" y="581"/>
                </a:cubicBezTo>
                <a:cubicBezTo>
                  <a:pt x="554" y="581"/>
                  <a:pt x="525" y="581"/>
                  <a:pt x="520" y="581"/>
                </a:cubicBezTo>
                <a:cubicBezTo>
                  <a:pt x="516" y="581"/>
                  <a:pt x="505" y="581"/>
                  <a:pt x="500" y="581"/>
                </a:cubicBezTo>
                <a:cubicBezTo>
                  <a:pt x="496" y="581"/>
                  <a:pt x="465" y="581"/>
                  <a:pt x="460" y="581"/>
                </a:cubicBezTo>
                <a:cubicBezTo>
                  <a:pt x="456" y="581"/>
                  <a:pt x="442" y="580"/>
                  <a:pt x="440" y="581"/>
                </a:cubicBezTo>
                <a:cubicBezTo>
                  <a:pt x="439" y="583"/>
                  <a:pt x="442" y="600"/>
                  <a:pt x="440" y="601"/>
                </a:cubicBezTo>
                <a:cubicBezTo>
                  <a:pt x="439" y="603"/>
                  <a:pt x="422" y="600"/>
                  <a:pt x="420" y="601"/>
                </a:cubicBezTo>
                <a:cubicBezTo>
                  <a:pt x="419" y="603"/>
                  <a:pt x="420" y="624"/>
                  <a:pt x="420" y="621"/>
                </a:cubicBezTo>
                <a:cubicBezTo>
                  <a:pt x="420" y="618"/>
                  <a:pt x="420" y="644"/>
                  <a:pt x="420" y="641"/>
                </a:cubicBezTo>
                <a:cubicBezTo>
                  <a:pt x="420" y="638"/>
                  <a:pt x="420" y="664"/>
                  <a:pt x="420" y="661"/>
                </a:cubicBezTo>
                <a:cubicBezTo>
                  <a:pt x="420" y="658"/>
                  <a:pt x="420" y="684"/>
                  <a:pt x="420" y="681"/>
                </a:cubicBezTo>
                <a:cubicBezTo>
                  <a:pt x="420" y="678"/>
                  <a:pt x="417" y="698"/>
                  <a:pt x="420" y="701"/>
                </a:cubicBezTo>
                <a:cubicBezTo>
                  <a:pt x="423" y="704"/>
                  <a:pt x="456" y="720"/>
                  <a:pt x="460" y="721"/>
                </a:cubicBezTo>
                <a:cubicBezTo>
                  <a:pt x="465" y="723"/>
                  <a:pt x="471" y="720"/>
                  <a:pt x="480" y="721"/>
                </a:cubicBezTo>
                <a:cubicBezTo>
                  <a:pt x="489" y="723"/>
                  <a:pt x="568" y="740"/>
                  <a:pt x="580" y="741"/>
                </a:cubicBezTo>
                <a:cubicBezTo>
                  <a:pt x="592" y="743"/>
                  <a:pt x="627" y="741"/>
                  <a:pt x="640" y="741"/>
                </a:cubicBezTo>
                <a:cubicBezTo>
                  <a:pt x="654" y="741"/>
                  <a:pt x="742" y="740"/>
                  <a:pt x="760" y="741"/>
                </a:cubicBezTo>
                <a:cubicBezTo>
                  <a:pt x="778" y="743"/>
                  <a:pt x="862" y="760"/>
                  <a:pt x="880" y="761"/>
                </a:cubicBezTo>
                <a:cubicBezTo>
                  <a:pt x="898" y="763"/>
                  <a:pt x="973" y="760"/>
                  <a:pt x="1000" y="761"/>
                </a:cubicBezTo>
                <a:cubicBezTo>
                  <a:pt x="1027" y="763"/>
                  <a:pt x="1207" y="778"/>
                  <a:pt x="1240" y="781"/>
                </a:cubicBezTo>
                <a:cubicBezTo>
                  <a:pt x="1273" y="784"/>
                  <a:pt x="1409" y="800"/>
                  <a:pt x="1440" y="801"/>
                </a:cubicBezTo>
                <a:cubicBezTo>
                  <a:pt x="1472" y="803"/>
                  <a:pt x="1629" y="801"/>
                  <a:pt x="1660" y="801"/>
                </a:cubicBezTo>
                <a:cubicBezTo>
                  <a:pt x="1692" y="801"/>
                  <a:pt x="1841" y="801"/>
                  <a:pt x="1860" y="801"/>
                </a:cubicBezTo>
                <a:cubicBezTo>
                  <a:pt x="1880" y="801"/>
                  <a:pt x="1910" y="801"/>
                  <a:pt x="1920" y="801"/>
                </a:cubicBezTo>
                <a:cubicBezTo>
                  <a:pt x="1931" y="801"/>
                  <a:pt x="1993" y="801"/>
                  <a:pt x="2000" y="801"/>
                </a:cubicBezTo>
                <a:cubicBezTo>
                  <a:pt x="2008" y="801"/>
                  <a:pt x="2017" y="801"/>
                  <a:pt x="2020" y="801"/>
                </a:cubicBezTo>
                <a:cubicBezTo>
                  <a:pt x="2023" y="801"/>
                  <a:pt x="2037" y="801"/>
                  <a:pt x="2040" y="801"/>
                </a:cubicBezTo>
                <a:cubicBezTo>
                  <a:pt x="2043" y="801"/>
                  <a:pt x="2057" y="801"/>
                  <a:pt x="2060" y="801"/>
                </a:cubicBezTo>
                <a:cubicBezTo>
                  <a:pt x="2063" y="801"/>
                  <a:pt x="2077" y="801"/>
                  <a:pt x="2080" y="801"/>
                </a:cubicBezTo>
                <a:cubicBezTo>
                  <a:pt x="2083" y="801"/>
                  <a:pt x="2097" y="801"/>
                  <a:pt x="2100" y="801"/>
                </a:cubicBezTo>
                <a:cubicBezTo>
                  <a:pt x="2103" y="801"/>
                  <a:pt x="2117" y="801"/>
                  <a:pt x="2120" y="801"/>
                </a:cubicBezTo>
                <a:cubicBezTo>
                  <a:pt x="2123" y="801"/>
                  <a:pt x="2123" y="801"/>
                  <a:pt x="2140" y="801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28" name="textbox 1528"/>
          <p:cNvSpPr/>
          <p:nvPr/>
        </p:nvSpPr>
        <p:spPr>
          <a:xfrm>
            <a:off x="256184" y="425437"/>
            <a:ext cx="1846579" cy="356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车位智能管理</a:t>
            </a:r>
            <a:endParaRPr lang="en-US" altLang="en-US" sz="2300" dirty="0"/>
          </a:p>
        </p:txBody>
      </p:sp>
      <p:sp>
        <p:nvSpPr>
          <p:cNvPr id="1530" name="textbox 1530"/>
          <p:cNvSpPr/>
          <p:nvPr/>
        </p:nvSpPr>
        <p:spPr>
          <a:xfrm>
            <a:off x="0" y="974381"/>
            <a:ext cx="1306830" cy="241300"/>
          </a:xfrm>
          <a:prstGeom prst="rect">
            <a:avLst/>
          </a:prstGeom>
          <a:solidFill>
            <a:srgbClr val="ADADAD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255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车辆分类管理</a:t>
            </a:r>
            <a:endParaRPr lang="en-US" altLang="en-US" sz="1400" dirty="0"/>
          </a:p>
        </p:txBody>
      </p:sp>
      <p:pic>
        <p:nvPicPr>
          <p:cNvPr id="1532" name="picture 15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536" name="picture 15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1538" name="picture 15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608832" y="1371600"/>
            <a:ext cx="7819643" cy="4518659"/>
          </a:xfrm>
          <a:prstGeom prst="rect">
            <a:avLst/>
          </a:prstGeom>
        </p:spPr>
      </p:pic>
      <p:sp>
        <p:nvSpPr>
          <p:cNvPr id="1540" name="textbox 1540"/>
          <p:cNvSpPr/>
          <p:nvPr/>
        </p:nvSpPr>
        <p:spPr>
          <a:xfrm>
            <a:off x="850286" y="1582898"/>
            <a:ext cx="2376804" cy="4224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3335" algn="l" rtl="0" eaLnBrk="0">
              <a:lnSpc>
                <a:spcPct val="91000"/>
              </a:lnSpc>
            </a:pPr>
            <a:r>
              <a:rPr sz="20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管理手段</a:t>
            </a:r>
            <a:r>
              <a:rPr sz="2000" b="1" kern="0" spc="-1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en-US" sz="2000" dirty="0"/>
          </a:p>
          <a:p>
            <a:pPr algn="l" rtl="0" eaLnBrk="0">
              <a:lnSpc>
                <a:spcPct val="150000"/>
              </a:lnSpc>
            </a:pPr>
            <a:endParaRPr lang="en-US" altLang="en-US" sz="1000" dirty="0"/>
          </a:p>
          <a:p>
            <a:pPr marL="27940" algn="l" rtl="0" eaLnBrk="0">
              <a:lnSpc>
                <a:spcPts val="2160"/>
              </a:lnSpc>
              <a:spcBef>
                <a:spcPts val="515"/>
              </a:spcBef>
            </a:pP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基于视频监控方式；</a:t>
            </a:r>
            <a:endParaRPr lang="en-US" altLang="en-US" sz="1700" dirty="0"/>
          </a:p>
          <a:p>
            <a:pPr algn="l" rtl="0" eaLnBrk="0">
              <a:lnSpc>
                <a:spcPct val="155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1000"/>
              </a:lnSpc>
              <a:spcBef>
                <a:spcPts val="600"/>
              </a:spcBef>
            </a:pPr>
            <a:r>
              <a:rPr sz="20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应用范围</a:t>
            </a:r>
            <a:r>
              <a:rPr sz="2000" b="1" kern="0" spc="-1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en-US" sz="2000" dirty="0"/>
          </a:p>
          <a:p>
            <a:pPr algn="l" rtl="0" eaLnBrk="0">
              <a:lnSpc>
                <a:spcPct val="150000"/>
              </a:lnSpc>
            </a:pPr>
            <a:endParaRPr lang="en-US" altLang="en-US" sz="1000" dirty="0"/>
          </a:p>
          <a:p>
            <a:pPr marL="27940" algn="l" rtl="0" eaLnBrk="0">
              <a:lnSpc>
                <a:spcPts val="2165"/>
              </a:lnSpc>
              <a:spcBef>
                <a:spcPts val="515"/>
              </a:spcBef>
            </a:pP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周界；</a:t>
            </a:r>
            <a:endParaRPr lang="en-US" altLang="en-US" sz="1700" dirty="0"/>
          </a:p>
          <a:p>
            <a:pPr algn="l" rtl="0" eaLnBrk="0">
              <a:lnSpc>
                <a:spcPct val="137000"/>
              </a:lnSpc>
            </a:pPr>
            <a:endParaRPr lang="en-US" altLang="en-US" sz="1000" dirty="0"/>
          </a:p>
          <a:p>
            <a:pPr marL="27940" algn="l" rtl="0" eaLnBrk="0">
              <a:lnSpc>
                <a:spcPts val="2165"/>
              </a:lnSpc>
              <a:spcBef>
                <a:spcPts val="510"/>
              </a:spcBef>
            </a:pP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园内；</a:t>
            </a:r>
            <a:endParaRPr lang="en-US" altLang="en-US" sz="1700" dirty="0"/>
          </a:p>
          <a:p>
            <a:pPr algn="l" rtl="0" eaLnBrk="0">
              <a:lnSpc>
                <a:spcPct val="137000"/>
              </a:lnSpc>
            </a:pPr>
            <a:endParaRPr lang="en-US" altLang="en-US" sz="1000" dirty="0"/>
          </a:p>
          <a:p>
            <a:pPr marL="27940" algn="l" rtl="0" eaLnBrk="0">
              <a:lnSpc>
                <a:spcPts val="2165"/>
              </a:lnSpc>
              <a:spcBef>
                <a:spcPts val="510"/>
              </a:spcBef>
            </a:pP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仓库；</a:t>
            </a:r>
            <a:endParaRPr lang="en-US" altLang="en-US" sz="1700" dirty="0"/>
          </a:p>
          <a:p>
            <a:pPr algn="l" rtl="0" eaLnBrk="0">
              <a:lnSpc>
                <a:spcPct val="137000"/>
              </a:lnSpc>
            </a:pPr>
            <a:endParaRPr lang="en-US" altLang="en-US" sz="1000" dirty="0"/>
          </a:p>
          <a:p>
            <a:pPr marL="27940" algn="l" rtl="0" eaLnBrk="0">
              <a:lnSpc>
                <a:spcPts val="2165"/>
              </a:lnSpc>
              <a:spcBef>
                <a:spcPts val="510"/>
              </a:spcBef>
            </a:pP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机房；</a:t>
            </a:r>
            <a:endParaRPr lang="en-US" altLang="en-US" sz="1700" dirty="0"/>
          </a:p>
          <a:p>
            <a:pPr algn="l" rtl="0" eaLnBrk="0">
              <a:lnSpc>
                <a:spcPct val="137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400" dirty="0"/>
          </a:p>
          <a:p>
            <a:pPr marL="27940" algn="l" rtl="0" eaLnBrk="0">
              <a:lnSpc>
                <a:spcPts val="2165"/>
              </a:lnSpc>
              <a:spcBef>
                <a:spcPts val="0"/>
              </a:spcBef>
            </a:pPr>
            <a:r>
              <a:rPr sz="1700" kern="0" spc="1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7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高点全景；</a:t>
            </a:r>
            <a:endParaRPr lang="en-US" altLang="en-US" sz="1700" dirty="0"/>
          </a:p>
        </p:txBody>
      </p:sp>
      <p:sp>
        <p:nvSpPr>
          <p:cNvPr id="1542" name="path"/>
          <p:cNvSpPr/>
          <p:nvPr/>
        </p:nvSpPr>
        <p:spPr>
          <a:xfrm>
            <a:off x="8578850" y="227753"/>
            <a:ext cx="3150314" cy="775960"/>
          </a:xfrm>
          <a:custGeom>
            <a:avLst/>
            <a:gdLst/>
            <a:ahLst/>
            <a:cxnLst/>
            <a:rect l="0" t="0" r="0" b="0"/>
            <a:pathLst>
              <a:path w="4961" h="1221">
                <a:moveTo>
                  <a:pt x="460" y="281"/>
                </a:moveTo>
                <a:cubicBezTo>
                  <a:pt x="461" y="281"/>
                  <a:pt x="461" y="281"/>
                  <a:pt x="480" y="281"/>
                </a:cubicBezTo>
                <a:cubicBezTo>
                  <a:pt x="482" y="281"/>
                  <a:pt x="496" y="279"/>
                  <a:pt x="500" y="281"/>
                </a:cubicBezTo>
                <a:cubicBezTo>
                  <a:pt x="502" y="282"/>
                  <a:pt x="514" y="298"/>
                  <a:pt x="520" y="301"/>
                </a:cubicBezTo>
                <a:cubicBezTo>
                  <a:pt x="525" y="304"/>
                  <a:pt x="569" y="316"/>
                  <a:pt x="580" y="321"/>
                </a:cubicBezTo>
                <a:cubicBezTo>
                  <a:pt x="590" y="325"/>
                  <a:pt x="648" y="356"/>
                  <a:pt x="660" y="361"/>
                </a:cubicBezTo>
                <a:cubicBezTo>
                  <a:pt x="671" y="365"/>
                  <a:pt x="729" y="379"/>
                  <a:pt x="740" y="381"/>
                </a:cubicBezTo>
                <a:cubicBezTo>
                  <a:pt x="750" y="382"/>
                  <a:pt x="781" y="378"/>
                  <a:pt x="800" y="381"/>
                </a:cubicBezTo>
                <a:cubicBezTo>
                  <a:pt x="818" y="384"/>
                  <a:pt x="951" y="415"/>
                  <a:pt x="980" y="421"/>
                </a:cubicBezTo>
                <a:cubicBezTo>
                  <a:pt x="1008" y="427"/>
                  <a:pt x="1150" y="456"/>
                  <a:pt x="1180" y="461"/>
                </a:cubicBezTo>
                <a:cubicBezTo>
                  <a:pt x="1210" y="465"/>
                  <a:pt x="1348" y="479"/>
                  <a:pt x="1380" y="481"/>
                </a:cubicBezTo>
                <a:cubicBezTo>
                  <a:pt x="1411" y="482"/>
                  <a:pt x="1568" y="481"/>
                  <a:pt x="1600" y="481"/>
                </a:cubicBezTo>
                <a:cubicBezTo>
                  <a:pt x="1631" y="481"/>
                  <a:pt x="1779" y="481"/>
                  <a:pt x="1800" y="481"/>
                </a:cubicBezTo>
                <a:cubicBezTo>
                  <a:pt x="1820" y="481"/>
                  <a:pt x="1859" y="481"/>
                  <a:pt x="1880" y="481"/>
                </a:cubicBezTo>
                <a:cubicBezTo>
                  <a:pt x="1900" y="481"/>
                  <a:pt x="2048" y="481"/>
                  <a:pt x="2080" y="481"/>
                </a:cubicBezTo>
                <a:cubicBezTo>
                  <a:pt x="2111" y="481"/>
                  <a:pt x="2266" y="481"/>
                  <a:pt x="2300" y="481"/>
                </a:cubicBezTo>
                <a:cubicBezTo>
                  <a:pt x="2332" y="481"/>
                  <a:pt x="2495" y="481"/>
                  <a:pt x="2520" y="481"/>
                </a:cubicBezTo>
                <a:cubicBezTo>
                  <a:pt x="2544" y="481"/>
                  <a:pt x="2594" y="481"/>
                  <a:pt x="2620" y="481"/>
                </a:cubicBezTo>
                <a:cubicBezTo>
                  <a:pt x="2645" y="481"/>
                  <a:pt x="2828" y="481"/>
                  <a:pt x="2860" y="481"/>
                </a:cubicBezTo>
                <a:cubicBezTo>
                  <a:pt x="2891" y="481"/>
                  <a:pt x="3017" y="481"/>
                  <a:pt x="3040" y="481"/>
                </a:cubicBezTo>
                <a:cubicBezTo>
                  <a:pt x="3062" y="481"/>
                  <a:pt x="3141" y="481"/>
                  <a:pt x="3160" y="481"/>
                </a:cubicBezTo>
                <a:cubicBezTo>
                  <a:pt x="3178" y="481"/>
                  <a:pt x="3261" y="479"/>
                  <a:pt x="3280" y="481"/>
                </a:cubicBezTo>
                <a:cubicBezTo>
                  <a:pt x="3298" y="482"/>
                  <a:pt x="3388" y="498"/>
                  <a:pt x="3400" y="501"/>
                </a:cubicBezTo>
                <a:cubicBezTo>
                  <a:pt x="3411" y="504"/>
                  <a:pt x="3428" y="519"/>
                  <a:pt x="3440" y="521"/>
                </a:cubicBezTo>
                <a:cubicBezTo>
                  <a:pt x="3451" y="522"/>
                  <a:pt x="3540" y="521"/>
                  <a:pt x="3560" y="521"/>
                </a:cubicBezTo>
                <a:cubicBezTo>
                  <a:pt x="3579" y="521"/>
                  <a:pt x="3679" y="521"/>
                  <a:pt x="3700" y="521"/>
                </a:cubicBezTo>
                <a:cubicBezTo>
                  <a:pt x="3720" y="521"/>
                  <a:pt x="3820" y="521"/>
                  <a:pt x="3840" y="521"/>
                </a:cubicBezTo>
                <a:cubicBezTo>
                  <a:pt x="3859" y="521"/>
                  <a:pt x="3945" y="521"/>
                  <a:pt x="3960" y="521"/>
                </a:cubicBezTo>
                <a:cubicBezTo>
                  <a:pt x="3975" y="521"/>
                  <a:pt x="4029" y="521"/>
                  <a:pt x="4040" y="521"/>
                </a:cubicBezTo>
                <a:cubicBezTo>
                  <a:pt x="4050" y="521"/>
                  <a:pt x="4088" y="521"/>
                  <a:pt x="4100" y="521"/>
                </a:cubicBezTo>
                <a:cubicBezTo>
                  <a:pt x="4111" y="521"/>
                  <a:pt x="4185" y="521"/>
                  <a:pt x="4200" y="521"/>
                </a:cubicBezTo>
                <a:cubicBezTo>
                  <a:pt x="4215" y="521"/>
                  <a:pt x="4283" y="521"/>
                  <a:pt x="4300" y="521"/>
                </a:cubicBezTo>
                <a:cubicBezTo>
                  <a:pt x="4316" y="521"/>
                  <a:pt x="4400" y="521"/>
                  <a:pt x="4420" y="521"/>
                </a:cubicBezTo>
                <a:cubicBezTo>
                  <a:pt x="4439" y="521"/>
                  <a:pt x="4541" y="521"/>
                  <a:pt x="4560" y="521"/>
                </a:cubicBezTo>
                <a:cubicBezTo>
                  <a:pt x="4578" y="521"/>
                  <a:pt x="4650" y="521"/>
                  <a:pt x="4660" y="521"/>
                </a:cubicBezTo>
                <a:cubicBezTo>
                  <a:pt x="4669" y="521"/>
                  <a:pt x="4675" y="521"/>
                  <a:pt x="4680" y="521"/>
                </a:cubicBezTo>
                <a:cubicBezTo>
                  <a:pt x="4684" y="521"/>
                  <a:pt x="4715" y="521"/>
                  <a:pt x="4720" y="521"/>
                </a:cubicBezTo>
                <a:cubicBezTo>
                  <a:pt x="4724" y="521"/>
                  <a:pt x="4736" y="521"/>
                  <a:pt x="4740" y="521"/>
                </a:cubicBezTo>
                <a:cubicBezTo>
                  <a:pt x="4742" y="521"/>
                  <a:pt x="4755" y="521"/>
                  <a:pt x="4760" y="521"/>
                </a:cubicBezTo>
                <a:cubicBezTo>
                  <a:pt x="4764" y="521"/>
                  <a:pt x="4795" y="521"/>
                  <a:pt x="4800" y="521"/>
                </a:cubicBezTo>
                <a:cubicBezTo>
                  <a:pt x="4804" y="521"/>
                  <a:pt x="4816" y="521"/>
                  <a:pt x="4820" y="521"/>
                </a:cubicBezTo>
                <a:cubicBezTo>
                  <a:pt x="4822" y="521"/>
                  <a:pt x="4838" y="519"/>
                  <a:pt x="4840" y="521"/>
                </a:cubicBezTo>
                <a:cubicBezTo>
                  <a:pt x="4841" y="522"/>
                  <a:pt x="4841" y="538"/>
                  <a:pt x="4840" y="541"/>
                </a:cubicBezTo>
                <a:cubicBezTo>
                  <a:pt x="4838" y="544"/>
                  <a:pt x="4827" y="559"/>
                  <a:pt x="4820" y="561"/>
                </a:cubicBezTo>
                <a:cubicBezTo>
                  <a:pt x="4812" y="562"/>
                  <a:pt x="4751" y="558"/>
                  <a:pt x="4740" y="561"/>
                </a:cubicBezTo>
                <a:cubicBezTo>
                  <a:pt x="4728" y="564"/>
                  <a:pt x="4675" y="595"/>
                  <a:pt x="4660" y="601"/>
                </a:cubicBezTo>
                <a:cubicBezTo>
                  <a:pt x="4645" y="607"/>
                  <a:pt x="4565" y="633"/>
                  <a:pt x="4540" y="641"/>
                </a:cubicBezTo>
                <a:cubicBezTo>
                  <a:pt x="4514" y="648"/>
                  <a:pt x="4357" y="693"/>
                  <a:pt x="4320" y="701"/>
                </a:cubicBezTo>
                <a:cubicBezTo>
                  <a:pt x="4282" y="708"/>
                  <a:pt x="4071" y="736"/>
                  <a:pt x="4040" y="741"/>
                </a:cubicBezTo>
                <a:cubicBezTo>
                  <a:pt x="4008" y="745"/>
                  <a:pt x="3919" y="759"/>
                  <a:pt x="3900" y="761"/>
                </a:cubicBezTo>
                <a:cubicBezTo>
                  <a:pt x="3880" y="762"/>
                  <a:pt x="3800" y="761"/>
                  <a:pt x="3780" y="761"/>
                </a:cubicBezTo>
                <a:cubicBezTo>
                  <a:pt x="3759" y="761"/>
                  <a:pt x="3654" y="761"/>
                  <a:pt x="3620" y="761"/>
                </a:cubicBezTo>
                <a:cubicBezTo>
                  <a:pt x="3585" y="761"/>
                  <a:pt x="3369" y="761"/>
                  <a:pt x="3320" y="761"/>
                </a:cubicBezTo>
                <a:cubicBezTo>
                  <a:pt x="3270" y="761"/>
                  <a:pt x="3009" y="761"/>
                  <a:pt x="2960" y="761"/>
                </a:cubicBezTo>
                <a:cubicBezTo>
                  <a:pt x="2910" y="761"/>
                  <a:pt x="2699" y="761"/>
                  <a:pt x="2660" y="761"/>
                </a:cubicBezTo>
                <a:cubicBezTo>
                  <a:pt x="2620" y="761"/>
                  <a:pt x="2472" y="761"/>
                  <a:pt x="2440" y="761"/>
                </a:cubicBezTo>
                <a:cubicBezTo>
                  <a:pt x="2406" y="761"/>
                  <a:pt x="2245" y="761"/>
                  <a:pt x="2220" y="761"/>
                </a:cubicBezTo>
                <a:cubicBezTo>
                  <a:pt x="2194" y="761"/>
                  <a:pt x="2126" y="761"/>
                  <a:pt x="2100" y="761"/>
                </a:cubicBezTo>
                <a:cubicBezTo>
                  <a:pt x="2072" y="761"/>
                  <a:pt x="1895" y="761"/>
                  <a:pt x="1860" y="761"/>
                </a:cubicBezTo>
                <a:cubicBezTo>
                  <a:pt x="1824" y="761"/>
                  <a:pt x="1652" y="761"/>
                  <a:pt x="1620" y="761"/>
                </a:cubicBezTo>
                <a:cubicBezTo>
                  <a:pt x="1586" y="761"/>
                  <a:pt x="1444" y="761"/>
                  <a:pt x="1420" y="761"/>
                </a:cubicBezTo>
                <a:cubicBezTo>
                  <a:pt x="1395" y="761"/>
                  <a:pt x="1319" y="761"/>
                  <a:pt x="1300" y="761"/>
                </a:cubicBezTo>
                <a:cubicBezTo>
                  <a:pt x="1280" y="761"/>
                  <a:pt x="1179" y="761"/>
                  <a:pt x="1160" y="761"/>
                </a:cubicBezTo>
                <a:cubicBezTo>
                  <a:pt x="1140" y="761"/>
                  <a:pt x="1055" y="761"/>
                  <a:pt x="1040" y="761"/>
                </a:cubicBezTo>
                <a:cubicBezTo>
                  <a:pt x="1025" y="761"/>
                  <a:pt x="970" y="761"/>
                  <a:pt x="960" y="761"/>
                </a:cubicBezTo>
                <a:cubicBezTo>
                  <a:pt x="949" y="761"/>
                  <a:pt x="905" y="761"/>
                  <a:pt x="900" y="761"/>
                </a:cubicBezTo>
                <a:cubicBezTo>
                  <a:pt x="894" y="761"/>
                  <a:pt x="882" y="761"/>
                  <a:pt x="880" y="761"/>
                </a:cubicBezTo>
                <a:cubicBezTo>
                  <a:pt x="876" y="761"/>
                  <a:pt x="862" y="761"/>
                  <a:pt x="860" y="761"/>
                </a:cubicBezTo>
                <a:cubicBezTo>
                  <a:pt x="856" y="761"/>
                  <a:pt x="840" y="761"/>
                  <a:pt x="840" y="761"/>
                </a:cubicBezTo>
                <a:cubicBezTo>
                  <a:pt x="840" y="761"/>
                  <a:pt x="855" y="761"/>
                  <a:pt x="860" y="761"/>
                </a:cubicBezTo>
                <a:cubicBezTo>
                  <a:pt x="864" y="761"/>
                  <a:pt x="885" y="765"/>
                  <a:pt x="900" y="761"/>
                </a:cubicBezTo>
                <a:cubicBezTo>
                  <a:pt x="915" y="756"/>
                  <a:pt x="1028" y="708"/>
                  <a:pt x="1060" y="701"/>
                </a:cubicBezTo>
                <a:cubicBezTo>
                  <a:pt x="1091" y="693"/>
                  <a:pt x="1275" y="668"/>
                  <a:pt x="1320" y="661"/>
                </a:cubicBezTo>
                <a:cubicBezTo>
                  <a:pt x="1365" y="653"/>
                  <a:pt x="1619" y="608"/>
                  <a:pt x="1660" y="601"/>
                </a:cubicBezTo>
                <a:cubicBezTo>
                  <a:pt x="1700" y="593"/>
                  <a:pt x="1811" y="571"/>
                  <a:pt x="1860" y="561"/>
                </a:cubicBezTo>
                <a:cubicBezTo>
                  <a:pt x="1908" y="550"/>
                  <a:pt x="2236" y="471"/>
                  <a:pt x="2300" y="461"/>
                </a:cubicBezTo>
                <a:cubicBezTo>
                  <a:pt x="2362" y="450"/>
                  <a:pt x="2641" y="427"/>
                  <a:pt x="2700" y="421"/>
                </a:cubicBezTo>
                <a:cubicBezTo>
                  <a:pt x="2758" y="415"/>
                  <a:pt x="3033" y="385"/>
                  <a:pt x="3080" y="381"/>
                </a:cubicBezTo>
                <a:cubicBezTo>
                  <a:pt x="3126" y="376"/>
                  <a:pt x="3285" y="364"/>
                  <a:pt x="3320" y="361"/>
                </a:cubicBezTo>
                <a:cubicBezTo>
                  <a:pt x="3354" y="358"/>
                  <a:pt x="3511" y="344"/>
                  <a:pt x="3540" y="341"/>
                </a:cubicBezTo>
                <a:cubicBezTo>
                  <a:pt x="3568" y="338"/>
                  <a:pt x="3683" y="322"/>
                  <a:pt x="3700" y="321"/>
                </a:cubicBezTo>
                <a:cubicBezTo>
                  <a:pt x="3716" y="319"/>
                  <a:pt x="3748" y="321"/>
                  <a:pt x="3760" y="321"/>
                </a:cubicBezTo>
                <a:cubicBezTo>
                  <a:pt x="3771" y="321"/>
                  <a:pt x="3845" y="321"/>
                  <a:pt x="3860" y="321"/>
                </a:cubicBezTo>
                <a:cubicBezTo>
                  <a:pt x="3875" y="321"/>
                  <a:pt x="3946" y="321"/>
                  <a:pt x="3960" y="321"/>
                </a:cubicBezTo>
                <a:cubicBezTo>
                  <a:pt x="3973" y="321"/>
                  <a:pt x="4030" y="321"/>
                  <a:pt x="4040" y="321"/>
                </a:cubicBezTo>
                <a:cubicBezTo>
                  <a:pt x="4049" y="321"/>
                  <a:pt x="4074" y="321"/>
                  <a:pt x="4080" y="321"/>
                </a:cubicBezTo>
                <a:cubicBezTo>
                  <a:pt x="4085" y="321"/>
                  <a:pt x="4112" y="321"/>
                  <a:pt x="4120" y="321"/>
                </a:cubicBezTo>
                <a:cubicBezTo>
                  <a:pt x="4127" y="321"/>
                  <a:pt x="4166" y="321"/>
                  <a:pt x="4180" y="321"/>
                </a:cubicBezTo>
                <a:cubicBezTo>
                  <a:pt x="4193" y="321"/>
                  <a:pt x="4285" y="321"/>
                  <a:pt x="4300" y="321"/>
                </a:cubicBezTo>
                <a:cubicBezTo>
                  <a:pt x="4315" y="321"/>
                  <a:pt x="4366" y="321"/>
                  <a:pt x="4380" y="321"/>
                </a:cubicBezTo>
                <a:cubicBezTo>
                  <a:pt x="4393" y="321"/>
                  <a:pt x="4469" y="321"/>
                  <a:pt x="4480" y="321"/>
                </a:cubicBezTo>
                <a:cubicBezTo>
                  <a:pt x="4490" y="321"/>
                  <a:pt x="4509" y="321"/>
                  <a:pt x="4520" y="321"/>
                </a:cubicBezTo>
                <a:cubicBezTo>
                  <a:pt x="4530" y="321"/>
                  <a:pt x="4606" y="321"/>
                  <a:pt x="4620" y="321"/>
                </a:cubicBezTo>
                <a:cubicBezTo>
                  <a:pt x="4633" y="321"/>
                  <a:pt x="4692" y="321"/>
                  <a:pt x="4700" y="321"/>
                </a:cubicBezTo>
                <a:cubicBezTo>
                  <a:pt x="4707" y="321"/>
                  <a:pt x="4716" y="321"/>
                  <a:pt x="4720" y="321"/>
                </a:cubicBezTo>
                <a:cubicBezTo>
                  <a:pt x="4722" y="321"/>
                  <a:pt x="4738" y="319"/>
                  <a:pt x="4740" y="321"/>
                </a:cubicBezTo>
                <a:cubicBezTo>
                  <a:pt x="4741" y="322"/>
                  <a:pt x="4740" y="344"/>
                  <a:pt x="4740" y="341"/>
                </a:cubicBezTo>
                <a:cubicBezTo>
                  <a:pt x="4740" y="338"/>
                  <a:pt x="4740" y="364"/>
                  <a:pt x="4740" y="361"/>
                </a:cubicBezTo>
                <a:cubicBezTo>
                  <a:pt x="4740" y="358"/>
                  <a:pt x="4741" y="378"/>
                  <a:pt x="4740" y="381"/>
                </a:cubicBezTo>
                <a:cubicBezTo>
                  <a:pt x="4738" y="384"/>
                  <a:pt x="4721" y="398"/>
                  <a:pt x="4720" y="401"/>
                </a:cubicBezTo>
                <a:cubicBezTo>
                  <a:pt x="4718" y="404"/>
                  <a:pt x="4720" y="424"/>
                  <a:pt x="4720" y="421"/>
                </a:cubicBezTo>
                <a:cubicBezTo>
                  <a:pt x="4720" y="418"/>
                  <a:pt x="4720" y="444"/>
                  <a:pt x="4720" y="441"/>
                </a:cubicBezTo>
                <a:cubicBezTo>
                  <a:pt x="4720" y="438"/>
                  <a:pt x="4720" y="465"/>
                  <a:pt x="4720" y="461"/>
                </a:cubicBezTo>
                <a:cubicBezTo>
                  <a:pt x="4720" y="456"/>
                  <a:pt x="4720" y="508"/>
                  <a:pt x="4720" y="501"/>
                </a:cubicBezTo>
                <a:cubicBezTo>
                  <a:pt x="4720" y="493"/>
                  <a:pt x="4720" y="571"/>
                  <a:pt x="4720" y="561"/>
                </a:cubicBezTo>
                <a:cubicBezTo>
                  <a:pt x="4720" y="550"/>
                  <a:pt x="4721" y="630"/>
                  <a:pt x="4720" y="641"/>
                </a:cubicBezTo>
                <a:cubicBezTo>
                  <a:pt x="4718" y="651"/>
                  <a:pt x="4702" y="689"/>
                  <a:pt x="4700" y="701"/>
                </a:cubicBezTo>
                <a:cubicBezTo>
                  <a:pt x="4696" y="713"/>
                  <a:pt x="4681" y="787"/>
                  <a:pt x="4680" y="801"/>
                </a:cubicBezTo>
                <a:cubicBezTo>
                  <a:pt x="4678" y="814"/>
                  <a:pt x="4681" y="872"/>
                  <a:pt x="4680" y="881"/>
                </a:cubicBezTo>
                <a:cubicBezTo>
                  <a:pt x="4678" y="890"/>
                  <a:pt x="4661" y="916"/>
                  <a:pt x="4660" y="921"/>
                </a:cubicBezTo>
                <a:cubicBezTo>
                  <a:pt x="4658" y="925"/>
                  <a:pt x="4661" y="938"/>
                  <a:pt x="4660" y="941"/>
                </a:cubicBezTo>
                <a:cubicBezTo>
                  <a:pt x="4658" y="944"/>
                  <a:pt x="4642" y="959"/>
                  <a:pt x="4640" y="961"/>
                </a:cubicBezTo>
                <a:cubicBezTo>
                  <a:pt x="4636" y="962"/>
                  <a:pt x="4622" y="961"/>
                  <a:pt x="4620" y="961"/>
                </a:cubicBezTo>
                <a:cubicBezTo>
                  <a:pt x="4616" y="961"/>
                  <a:pt x="4604" y="961"/>
                  <a:pt x="4600" y="961"/>
                </a:cubicBezTo>
                <a:cubicBezTo>
                  <a:pt x="4595" y="961"/>
                  <a:pt x="4570" y="962"/>
                  <a:pt x="4560" y="961"/>
                </a:cubicBezTo>
                <a:cubicBezTo>
                  <a:pt x="4549" y="959"/>
                  <a:pt x="4478" y="945"/>
                  <a:pt x="4460" y="941"/>
                </a:cubicBezTo>
                <a:cubicBezTo>
                  <a:pt x="4441" y="936"/>
                  <a:pt x="4338" y="910"/>
                  <a:pt x="4320" y="901"/>
                </a:cubicBezTo>
                <a:cubicBezTo>
                  <a:pt x="4301" y="892"/>
                  <a:pt x="4233" y="830"/>
                  <a:pt x="4220" y="821"/>
                </a:cubicBezTo>
                <a:cubicBezTo>
                  <a:pt x="4206" y="812"/>
                  <a:pt x="4153" y="788"/>
                  <a:pt x="4140" y="781"/>
                </a:cubicBezTo>
                <a:cubicBezTo>
                  <a:pt x="4126" y="773"/>
                  <a:pt x="4051" y="728"/>
                  <a:pt x="4040" y="721"/>
                </a:cubicBezTo>
                <a:cubicBezTo>
                  <a:pt x="4028" y="713"/>
                  <a:pt x="3987" y="687"/>
                  <a:pt x="3980" y="681"/>
                </a:cubicBezTo>
                <a:cubicBezTo>
                  <a:pt x="3972" y="675"/>
                  <a:pt x="3938" y="644"/>
                  <a:pt x="3940" y="641"/>
                </a:cubicBezTo>
                <a:cubicBezTo>
                  <a:pt x="3941" y="638"/>
                  <a:pt x="3990" y="639"/>
                  <a:pt x="4000" y="641"/>
                </a:cubicBezTo>
                <a:cubicBezTo>
                  <a:pt x="4009" y="642"/>
                  <a:pt x="4049" y="656"/>
                  <a:pt x="4060" y="661"/>
                </a:cubicBezTo>
                <a:cubicBezTo>
                  <a:pt x="4070" y="665"/>
                  <a:pt x="4126" y="695"/>
                  <a:pt x="4140" y="701"/>
                </a:cubicBezTo>
                <a:cubicBezTo>
                  <a:pt x="4153" y="707"/>
                  <a:pt x="4230" y="738"/>
                  <a:pt x="4240" y="741"/>
                </a:cubicBezTo>
                <a:cubicBezTo>
                  <a:pt x="4249" y="744"/>
                  <a:pt x="4256" y="739"/>
                  <a:pt x="4260" y="741"/>
                </a:cubicBezTo>
                <a:cubicBezTo>
                  <a:pt x="4262" y="742"/>
                  <a:pt x="4276" y="759"/>
                  <a:pt x="4280" y="761"/>
                </a:cubicBezTo>
                <a:cubicBezTo>
                  <a:pt x="4282" y="762"/>
                  <a:pt x="4296" y="759"/>
                  <a:pt x="4300" y="761"/>
                </a:cubicBezTo>
                <a:cubicBezTo>
                  <a:pt x="4302" y="762"/>
                  <a:pt x="4316" y="778"/>
                  <a:pt x="4320" y="781"/>
                </a:cubicBezTo>
                <a:cubicBezTo>
                  <a:pt x="4322" y="784"/>
                  <a:pt x="4336" y="798"/>
                  <a:pt x="4340" y="801"/>
                </a:cubicBezTo>
                <a:cubicBezTo>
                  <a:pt x="4342" y="804"/>
                  <a:pt x="4356" y="816"/>
                  <a:pt x="4360" y="821"/>
                </a:cubicBezTo>
                <a:cubicBezTo>
                  <a:pt x="4362" y="825"/>
                  <a:pt x="4376" y="856"/>
                  <a:pt x="4380" y="861"/>
                </a:cubicBezTo>
                <a:cubicBezTo>
                  <a:pt x="4382" y="865"/>
                  <a:pt x="4396" y="878"/>
                  <a:pt x="4400" y="881"/>
                </a:cubicBezTo>
                <a:cubicBezTo>
                  <a:pt x="4402" y="884"/>
                  <a:pt x="4416" y="898"/>
                  <a:pt x="4420" y="901"/>
                </a:cubicBezTo>
                <a:cubicBezTo>
                  <a:pt x="4422" y="904"/>
                  <a:pt x="4436" y="918"/>
                  <a:pt x="4440" y="921"/>
                </a:cubicBezTo>
                <a:cubicBezTo>
                  <a:pt x="4442" y="924"/>
                  <a:pt x="4455" y="938"/>
                  <a:pt x="4460" y="941"/>
                </a:cubicBezTo>
                <a:cubicBezTo>
                  <a:pt x="4464" y="944"/>
                  <a:pt x="4494" y="958"/>
                  <a:pt x="4500" y="961"/>
                </a:cubicBezTo>
                <a:cubicBezTo>
                  <a:pt x="4505" y="964"/>
                  <a:pt x="4535" y="979"/>
                  <a:pt x="4540" y="981"/>
                </a:cubicBezTo>
                <a:cubicBezTo>
                  <a:pt x="4544" y="982"/>
                  <a:pt x="4556" y="981"/>
                  <a:pt x="4560" y="981"/>
                </a:cubicBezTo>
                <a:cubicBezTo>
                  <a:pt x="4562" y="981"/>
                  <a:pt x="4575" y="979"/>
                  <a:pt x="4580" y="981"/>
                </a:cubicBezTo>
                <a:cubicBezTo>
                  <a:pt x="4584" y="982"/>
                  <a:pt x="4615" y="999"/>
                  <a:pt x="4620" y="1001"/>
                </a:cubicBezTo>
                <a:cubicBezTo>
                  <a:pt x="4624" y="1002"/>
                  <a:pt x="4636" y="1001"/>
                  <a:pt x="4640" y="1001"/>
                </a:cubicBezTo>
                <a:cubicBezTo>
                  <a:pt x="4642" y="1001"/>
                  <a:pt x="4656" y="1001"/>
                  <a:pt x="4660" y="1001"/>
                </a:cubicBezTo>
                <a:cubicBezTo>
                  <a:pt x="4662" y="1001"/>
                  <a:pt x="4676" y="1001"/>
                  <a:pt x="4680" y="1001"/>
                </a:cubicBezTo>
                <a:cubicBezTo>
                  <a:pt x="4682" y="1001"/>
                  <a:pt x="4696" y="1002"/>
                  <a:pt x="4700" y="1001"/>
                </a:cubicBezTo>
                <a:cubicBezTo>
                  <a:pt x="4702" y="999"/>
                  <a:pt x="4718" y="984"/>
                  <a:pt x="4720" y="981"/>
                </a:cubicBezTo>
                <a:cubicBezTo>
                  <a:pt x="4721" y="978"/>
                  <a:pt x="4720" y="958"/>
                  <a:pt x="4720" y="961"/>
                </a:cubicBezTo>
                <a:cubicBezTo>
                  <a:pt x="4720" y="964"/>
                  <a:pt x="4720" y="936"/>
                  <a:pt x="4720" y="941"/>
                </a:cubicBezTo>
                <a:cubicBezTo>
                  <a:pt x="4720" y="945"/>
                  <a:pt x="4721" y="905"/>
                  <a:pt x="4720" y="901"/>
                </a:cubicBezTo>
                <a:cubicBezTo>
                  <a:pt x="4718" y="896"/>
                  <a:pt x="4707" y="884"/>
                  <a:pt x="4700" y="881"/>
                </a:cubicBezTo>
                <a:cubicBezTo>
                  <a:pt x="4692" y="878"/>
                  <a:pt x="4629" y="867"/>
                  <a:pt x="4620" y="861"/>
                </a:cubicBezTo>
                <a:cubicBezTo>
                  <a:pt x="4610" y="855"/>
                  <a:pt x="4585" y="807"/>
                  <a:pt x="4580" y="801"/>
                </a:cubicBezTo>
                <a:cubicBezTo>
                  <a:pt x="4574" y="795"/>
                  <a:pt x="4544" y="782"/>
                  <a:pt x="4540" y="781"/>
                </a:cubicBezTo>
                <a:cubicBezTo>
                  <a:pt x="4535" y="779"/>
                  <a:pt x="4522" y="781"/>
                  <a:pt x="4520" y="781"/>
                </a:cubicBezTo>
                <a:cubicBezTo>
                  <a:pt x="4516" y="781"/>
                  <a:pt x="4502" y="782"/>
                  <a:pt x="4500" y="781"/>
                </a:cubicBezTo>
                <a:cubicBezTo>
                  <a:pt x="4496" y="779"/>
                  <a:pt x="4482" y="762"/>
                  <a:pt x="4480" y="761"/>
                </a:cubicBezTo>
                <a:cubicBezTo>
                  <a:pt x="4476" y="759"/>
                  <a:pt x="4462" y="761"/>
                  <a:pt x="4460" y="761"/>
                </a:cubicBezTo>
                <a:cubicBezTo>
                  <a:pt x="4456" y="761"/>
                  <a:pt x="4442" y="761"/>
                  <a:pt x="4440" y="761"/>
                </a:cubicBezTo>
                <a:cubicBezTo>
                  <a:pt x="4436" y="761"/>
                  <a:pt x="4422" y="761"/>
                  <a:pt x="4420" y="761"/>
                </a:cubicBezTo>
                <a:cubicBezTo>
                  <a:pt x="4416" y="761"/>
                  <a:pt x="4404" y="761"/>
                  <a:pt x="4400" y="761"/>
                </a:cubicBezTo>
                <a:cubicBezTo>
                  <a:pt x="4395" y="761"/>
                  <a:pt x="4370" y="761"/>
                  <a:pt x="4360" y="761"/>
                </a:cubicBezTo>
                <a:cubicBezTo>
                  <a:pt x="4349" y="761"/>
                  <a:pt x="4270" y="761"/>
                  <a:pt x="4260" y="761"/>
                </a:cubicBezTo>
                <a:cubicBezTo>
                  <a:pt x="4249" y="761"/>
                  <a:pt x="4229" y="761"/>
                  <a:pt x="4220" y="761"/>
                </a:cubicBezTo>
                <a:cubicBezTo>
                  <a:pt x="4210" y="761"/>
                  <a:pt x="4153" y="761"/>
                  <a:pt x="4140" y="761"/>
                </a:cubicBezTo>
                <a:cubicBezTo>
                  <a:pt x="4126" y="761"/>
                  <a:pt x="4053" y="761"/>
                  <a:pt x="4040" y="761"/>
                </a:cubicBezTo>
                <a:cubicBezTo>
                  <a:pt x="4026" y="761"/>
                  <a:pt x="3973" y="761"/>
                  <a:pt x="3960" y="761"/>
                </a:cubicBezTo>
                <a:cubicBezTo>
                  <a:pt x="3946" y="761"/>
                  <a:pt x="3880" y="762"/>
                  <a:pt x="3860" y="761"/>
                </a:cubicBezTo>
                <a:cubicBezTo>
                  <a:pt x="3839" y="759"/>
                  <a:pt x="3702" y="745"/>
                  <a:pt x="3680" y="741"/>
                </a:cubicBezTo>
                <a:cubicBezTo>
                  <a:pt x="3657" y="736"/>
                  <a:pt x="3590" y="707"/>
                  <a:pt x="3560" y="701"/>
                </a:cubicBezTo>
                <a:cubicBezTo>
                  <a:pt x="3530" y="695"/>
                  <a:pt x="3317" y="665"/>
                  <a:pt x="3280" y="661"/>
                </a:cubicBezTo>
                <a:cubicBezTo>
                  <a:pt x="3242" y="656"/>
                  <a:pt x="3091" y="644"/>
                  <a:pt x="3060" y="641"/>
                </a:cubicBezTo>
                <a:cubicBezTo>
                  <a:pt x="3028" y="638"/>
                  <a:pt x="2888" y="622"/>
                  <a:pt x="2860" y="621"/>
                </a:cubicBezTo>
                <a:cubicBezTo>
                  <a:pt x="2831" y="619"/>
                  <a:pt x="2698" y="621"/>
                  <a:pt x="2680" y="621"/>
                </a:cubicBezTo>
                <a:cubicBezTo>
                  <a:pt x="2661" y="621"/>
                  <a:pt x="2630" y="621"/>
                  <a:pt x="2620" y="621"/>
                </a:cubicBezTo>
                <a:cubicBezTo>
                  <a:pt x="2609" y="621"/>
                  <a:pt x="2553" y="621"/>
                  <a:pt x="2540" y="621"/>
                </a:cubicBezTo>
                <a:cubicBezTo>
                  <a:pt x="2526" y="621"/>
                  <a:pt x="2456" y="621"/>
                  <a:pt x="2440" y="621"/>
                </a:cubicBezTo>
                <a:cubicBezTo>
                  <a:pt x="2423" y="621"/>
                  <a:pt x="2339" y="621"/>
                  <a:pt x="2320" y="621"/>
                </a:cubicBezTo>
                <a:cubicBezTo>
                  <a:pt x="2300" y="621"/>
                  <a:pt x="2200" y="621"/>
                  <a:pt x="2180" y="621"/>
                </a:cubicBezTo>
                <a:cubicBezTo>
                  <a:pt x="2159" y="621"/>
                  <a:pt x="2059" y="621"/>
                  <a:pt x="2040" y="621"/>
                </a:cubicBezTo>
                <a:cubicBezTo>
                  <a:pt x="2020" y="621"/>
                  <a:pt x="1944" y="621"/>
                  <a:pt x="1920" y="621"/>
                </a:cubicBezTo>
                <a:cubicBezTo>
                  <a:pt x="1895" y="621"/>
                  <a:pt x="1745" y="621"/>
                  <a:pt x="1720" y="621"/>
                </a:cubicBezTo>
                <a:cubicBezTo>
                  <a:pt x="1694" y="621"/>
                  <a:pt x="1600" y="619"/>
                  <a:pt x="1580" y="621"/>
                </a:cubicBezTo>
                <a:cubicBezTo>
                  <a:pt x="1559" y="622"/>
                  <a:pt x="1458" y="638"/>
                  <a:pt x="1440" y="641"/>
                </a:cubicBezTo>
                <a:cubicBezTo>
                  <a:pt x="1421" y="644"/>
                  <a:pt x="1350" y="659"/>
                  <a:pt x="1340" y="661"/>
                </a:cubicBezTo>
                <a:cubicBezTo>
                  <a:pt x="1329" y="662"/>
                  <a:pt x="1305" y="661"/>
                  <a:pt x="1300" y="661"/>
                </a:cubicBezTo>
                <a:cubicBezTo>
                  <a:pt x="1294" y="661"/>
                  <a:pt x="1267" y="661"/>
                  <a:pt x="1260" y="661"/>
                </a:cubicBezTo>
                <a:cubicBezTo>
                  <a:pt x="1252" y="661"/>
                  <a:pt x="1215" y="661"/>
                  <a:pt x="1200" y="661"/>
                </a:cubicBezTo>
                <a:cubicBezTo>
                  <a:pt x="1185" y="661"/>
                  <a:pt x="1082" y="661"/>
                  <a:pt x="1060" y="661"/>
                </a:cubicBezTo>
                <a:cubicBezTo>
                  <a:pt x="1037" y="661"/>
                  <a:pt x="920" y="661"/>
                  <a:pt x="900" y="661"/>
                </a:cubicBezTo>
                <a:cubicBezTo>
                  <a:pt x="879" y="661"/>
                  <a:pt x="796" y="661"/>
                  <a:pt x="780" y="661"/>
                </a:cubicBezTo>
                <a:cubicBezTo>
                  <a:pt x="763" y="661"/>
                  <a:pt x="691" y="661"/>
                  <a:pt x="680" y="661"/>
                </a:cubicBezTo>
                <a:cubicBezTo>
                  <a:pt x="668" y="661"/>
                  <a:pt x="630" y="661"/>
                  <a:pt x="620" y="661"/>
                </a:cubicBezTo>
                <a:cubicBezTo>
                  <a:pt x="609" y="661"/>
                  <a:pt x="553" y="662"/>
                  <a:pt x="540" y="661"/>
                </a:cubicBezTo>
                <a:cubicBezTo>
                  <a:pt x="526" y="659"/>
                  <a:pt x="453" y="642"/>
                  <a:pt x="440" y="641"/>
                </a:cubicBezTo>
                <a:cubicBezTo>
                  <a:pt x="426" y="639"/>
                  <a:pt x="370" y="641"/>
                  <a:pt x="360" y="641"/>
                </a:cubicBezTo>
                <a:cubicBezTo>
                  <a:pt x="349" y="641"/>
                  <a:pt x="310" y="641"/>
                  <a:pt x="300" y="641"/>
                </a:cubicBezTo>
                <a:cubicBezTo>
                  <a:pt x="289" y="641"/>
                  <a:pt x="229" y="641"/>
                  <a:pt x="220" y="641"/>
                </a:cubicBezTo>
                <a:cubicBezTo>
                  <a:pt x="210" y="641"/>
                  <a:pt x="185" y="641"/>
                  <a:pt x="180" y="641"/>
                </a:cubicBezTo>
                <a:cubicBezTo>
                  <a:pt x="174" y="641"/>
                  <a:pt x="144" y="641"/>
                  <a:pt x="140" y="641"/>
                </a:cubicBezTo>
                <a:cubicBezTo>
                  <a:pt x="135" y="641"/>
                  <a:pt x="120" y="639"/>
                  <a:pt x="120" y="641"/>
                </a:cubicBezTo>
                <a:cubicBezTo>
                  <a:pt x="120" y="642"/>
                  <a:pt x="136" y="622"/>
                  <a:pt x="140" y="621"/>
                </a:cubicBezTo>
                <a:cubicBezTo>
                  <a:pt x="142" y="619"/>
                  <a:pt x="154" y="621"/>
                  <a:pt x="160" y="621"/>
                </a:cubicBezTo>
                <a:cubicBezTo>
                  <a:pt x="165" y="621"/>
                  <a:pt x="208" y="622"/>
                  <a:pt x="220" y="621"/>
                </a:cubicBezTo>
                <a:cubicBezTo>
                  <a:pt x="231" y="619"/>
                  <a:pt x="309" y="604"/>
                  <a:pt x="320" y="601"/>
                </a:cubicBezTo>
                <a:cubicBezTo>
                  <a:pt x="330" y="598"/>
                  <a:pt x="349" y="584"/>
                  <a:pt x="360" y="581"/>
                </a:cubicBezTo>
                <a:cubicBezTo>
                  <a:pt x="370" y="578"/>
                  <a:pt x="448" y="564"/>
                  <a:pt x="460" y="561"/>
                </a:cubicBezTo>
                <a:cubicBezTo>
                  <a:pt x="471" y="558"/>
                  <a:pt x="508" y="545"/>
                  <a:pt x="520" y="541"/>
                </a:cubicBezTo>
                <a:cubicBezTo>
                  <a:pt x="531" y="536"/>
                  <a:pt x="605" y="507"/>
                  <a:pt x="620" y="501"/>
                </a:cubicBezTo>
                <a:cubicBezTo>
                  <a:pt x="635" y="495"/>
                  <a:pt x="705" y="467"/>
                  <a:pt x="720" y="461"/>
                </a:cubicBezTo>
                <a:cubicBezTo>
                  <a:pt x="735" y="455"/>
                  <a:pt x="805" y="427"/>
                  <a:pt x="820" y="421"/>
                </a:cubicBezTo>
                <a:cubicBezTo>
                  <a:pt x="835" y="415"/>
                  <a:pt x="905" y="388"/>
                  <a:pt x="920" y="381"/>
                </a:cubicBezTo>
                <a:cubicBezTo>
                  <a:pt x="935" y="373"/>
                  <a:pt x="1006" y="327"/>
                  <a:pt x="1020" y="321"/>
                </a:cubicBezTo>
                <a:cubicBezTo>
                  <a:pt x="1033" y="315"/>
                  <a:pt x="1088" y="302"/>
                  <a:pt x="1100" y="301"/>
                </a:cubicBezTo>
                <a:cubicBezTo>
                  <a:pt x="1111" y="299"/>
                  <a:pt x="1163" y="304"/>
                  <a:pt x="1180" y="301"/>
                </a:cubicBezTo>
                <a:cubicBezTo>
                  <a:pt x="1196" y="298"/>
                  <a:pt x="1306" y="264"/>
                  <a:pt x="1320" y="261"/>
                </a:cubicBezTo>
                <a:cubicBezTo>
                  <a:pt x="1333" y="258"/>
                  <a:pt x="1352" y="262"/>
                  <a:pt x="1360" y="261"/>
                </a:cubicBezTo>
                <a:cubicBezTo>
                  <a:pt x="1367" y="259"/>
                  <a:pt x="1414" y="242"/>
                  <a:pt x="1420" y="241"/>
                </a:cubicBezTo>
                <a:cubicBezTo>
                  <a:pt x="1425" y="239"/>
                  <a:pt x="1434" y="241"/>
                  <a:pt x="1440" y="241"/>
                </a:cubicBezTo>
                <a:cubicBezTo>
                  <a:pt x="1445" y="241"/>
                  <a:pt x="1494" y="241"/>
                  <a:pt x="1500" y="241"/>
                </a:cubicBezTo>
                <a:cubicBezTo>
                  <a:pt x="1505" y="241"/>
                  <a:pt x="1510" y="242"/>
                  <a:pt x="1520" y="241"/>
                </a:cubicBezTo>
                <a:cubicBezTo>
                  <a:pt x="1529" y="239"/>
                  <a:pt x="1605" y="224"/>
                  <a:pt x="1620" y="221"/>
                </a:cubicBezTo>
                <a:cubicBezTo>
                  <a:pt x="1635" y="218"/>
                  <a:pt x="1701" y="205"/>
                  <a:pt x="1720" y="201"/>
                </a:cubicBezTo>
                <a:cubicBezTo>
                  <a:pt x="1738" y="196"/>
                  <a:pt x="1840" y="164"/>
                  <a:pt x="1860" y="161"/>
                </a:cubicBezTo>
                <a:cubicBezTo>
                  <a:pt x="1879" y="158"/>
                  <a:pt x="1960" y="164"/>
                  <a:pt x="1980" y="161"/>
                </a:cubicBezTo>
                <a:cubicBezTo>
                  <a:pt x="1999" y="158"/>
                  <a:pt x="2106" y="124"/>
                  <a:pt x="2120" y="121"/>
                </a:cubicBezTo>
                <a:cubicBezTo>
                  <a:pt x="2133" y="118"/>
                  <a:pt x="2152" y="121"/>
                  <a:pt x="2160" y="121"/>
                </a:cubicBezTo>
                <a:cubicBezTo>
                  <a:pt x="2167" y="121"/>
                  <a:pt x="2210" y="121"/>
                  <a:pt x="2220" y="121"/>
                </a:cubicBezTo>
                <a:cubicBezTo>
                  <a:pt x="2229" y="121"/>
                  <a:pt x="2266" y="121"/>
                  <a:pt x="2280" y="121"/>
                </a:cubicBezTo>
                <a:cubicBezTo>
                  <a:pt x="2293" y="121"/>
                  <a:pt x="2388" y="121"/>
                  <a:pt x="2400" y="121"/>
                </a:cubicBezTo>
                <a:cubicBezTo>
                  <a:pt x="2411" y="121"/>
                  <a:pt x="2430" y="121"/>
                  <a:pt x="2440" y="121"/>
                </a:cubicBezTo>
                <a:cubicBezTo>
                  <a:pt x="2449" y="121"/>
                  <a:pt x="2510" y="119"/>
                  <a:pt x="2520" y="121"/>
                </a:cubicBezTo>
                <a:cubicBezTo>
                  <a:pt x="2529" y="122"/>
                  <a:pt x="2552" y="138"/>
                  <a:pt x="2560" y="141"/>
                </a:cubicBezTo>
                <a:cubicBezTo>
                  <a:pt x="2567" y="144"/>
                  <a:pt x="2609" y="158"/>
                  <a:pt x="2620" y="161"/>
                </a:cubicBezTo>
                <a:cubicBezTo>
                  <a:pt x="2630" y="164"/>
                  <a:pt x="2692" y="178"/>
                  <a:pt x="2700" y="181"/>
                </a:cubicBezTo>
                <a:cubicBezTo>
                  <a:pt x="2707" y="184"/>
                  <a:pt x="2716" y="199"/>
                  <a:pt x="2720" y="201"/>
                </a:cubicBezTo>
                <a:cubicBezTo>
                  <a:pt x="2722" y="202"/>
                  <a:pt x="2736" y="201"/>
                  <a:pt x="2740" y="201"/>
                </a:cubicBezTo>
                <a:cubicBezTo>
                  <a:pt x="2742" y="201"/>
                  <a:pt x="2756" y="199"/>
                  <a:pt x="2760" y="201"/>
                </a:cubicBezTo>
                <a:cubicBezTo>
                  <a:pt x="2762" y="202"/>
                  <a:pt x="2778" y="218"/>
                  <a:pt x="2780" y="221"/>
                </a:cubicBezTo>
                <a:cubicBezTo>
                  <a:pt x="2781" y="224"/>
                  <a:pt x="2781" y="239"/>
                  <a:pt x="2780" y="241"/>
                </a:cubicBezTo>
                <a:cubicBezTo>
                  <a:pt x="2778" y="242"/>
                  <a:pt x="2764" y="239"/>
                  <a:pt x="2760" y="241"/>
                </a:cubicBezTo>
                <a:cubicBezTo>
                  <a:pt x="2755" y="242"/>
                  <a:pt x="2730" y="258"/>
                  <a:pt x="2720" y="261"/>
                </a:cubicBezTo>
                <a:cubicBezTo>
                  <a:pt x="2709" y="264"/>
                  <a:pt x="2631" y="279"/>
                  <a:pt x="2620" y="281"/>
                </a:cubicBezTo>
                <a:cubicBezTo>
                  <a:pt x="2608" y="282"/>
                  <a:pt x="2571" y="279"/>
                  <a:pt x="2560" y="281"/>
                </a:cubicBezTo>
                <a:cubicBezTo>
                  <a:pt x="2548" y="282"/>
                  <a:pt x="2476" y="298"/>
                  <a:pt x="2460" y="301"/>
                </a:cubicBezTo>
                <a:cubicBezTo>
                  <a:pt x="2443" y="304"/>
                  <a:pt x="2356" y="318"/>
                  <a:pt x="2340" y="321"/>
                </a:cubicBezTo>
                <a:cubicBezTo>
                  <a:pt x="2323" y="324"/>
                  <a:pt x="2255" y="339"/>
                  <a:pt x="2240" y="341"/>
                </a:cubicBezTo>
                <a:cubicBezTo>
                  <a:pt x="2225" y="342"/>
                  <a:pt x="2164" y="341"/>
                  <a:pt x="2140" y="341"/>
                </a:cubicBezTo>
                <a:cubicBezTo>
                  <a:pt x="2115" y="341"/>
                  <a:pt x="1951" y="339"/>
                  <a:pt x="1920" y="341"/>
                </a:cubicBezTo>
                <a:cubicBezTo>
                  <a:pt x="1888" y="342"/>
                  <a:pt x="1745" y="359"/>
                  <a:pt x="1720" y="361"/>
                </a:cubicBezTo>
                <a:cubicBezTo>
                  <a:pt x="1694" y="362"/>
                  <a:pt x="1595" y="361"/>
                  <a:pt x="1580" y="361"/>
                </a:cubicBezTo>
                <a:cubicBezTo>
                  <a:pt x="1565" y="361"/>
                  <a:pt x="1527" y="361"/>
                  <a:pt x="1520" y="361"/>
                </a:cubicBezTo>
                <a:cubicBezTo>
                  <a:pt x="1512" y="361"/>
                  <a:pt x="1484" y="359"/>
                  <a:pt x="1480" y="361"/>
                </a:cubicBezTo>
                <a:cubicBezTo>
                  <a:pt x="1475" y="362"/>
                  <a:pt x="1464" y="379"/>
                  <a:pt x="1460" y="381"/>
                </a:cubicBezTo>
                <a:cubicBezTo>
                  <a:pt x="1455" y="382"/>
                  <a:pt x="1425" y="379"/>
                  <a:pt x="1420" y="381"/>
                </a:cubicBezTo>
                <a:cubicBezTo>
                  <a:pt x="1414" y="382"/>
                  <a:pt x="1387" y="398"/>
                  <a:pt x="1380" y="401"/>
                </a:cubicBezTo>
                <a:cubicBezTo>
                  <a:pt x="1372" y="404"/>
                  <a:pt x="1330" y="416"/>
                  <a:pt x="1320" y="421"/>
                </a:cubicBezTo>
                <a:cubicBezTo>
                  <a:pt x="1309" y="425"/>
                  <a:pt x="1253" y="456"/>
                  <a:pt x="1240" y="461"/>
                </a:cubicBezTo>
                <a:cubicBezTo>
                  <a:pt x="1226" y="465"/>
                  <a:pt x="1153" y="479"/>
                  <a:pt x="1140" y="481"/>
                </a:cubicBezTo>
                <a:cubicBezTo>
                  <a:pt x="1126" y="482"/>
                  <a:pt x="1073" y="479"/>
                  <a:pt x="1060" y="481"/>
                </a:cubicBezTo>
                <a:cubicBezTo>
                  <a:pt x="1046" y="482"/>
                  <a:pt x="975" y="496"/>
                  <a:pt x="960" y="501"/>
                </a:cubicBezTo>
                <a:cubicBezTo>
                  <a:pt x="945" y="505"/>
                  <a:pt x="873" y="536"/>
                  <a:pt x="860" y="541"/>
                </a:cubicBezTo>
                <a:cubicBezTo>
                  <a:pt x="846" y="545"/>
                  <a:pt x="790" y="559"/>
                  <a:pt x="780" y="561"/>
                </a:cubicBezTo>
                <a:cubicBezTo>
                  <a:pt x="769" y="562"/>
                  <a:pt x="730" y="559"/>
                  <a:pt x="720" y="561"/>
                </a:cubicBezTo>
                <a:cubicBezTo>
                  <a:pt x="709" y="562"/>
                  <a:pt x="647" y="579"/>
                  <a:pt x="640" y="581"/>
                </a:cubicBezTo>
                <a:cubicBezTo>
                  <a:pt x="632" y="582"/>
                  <a:pt x="624" y="579"/>
                  <a:pt x="620" y="581"/>
                </a:cubicBezTo>
                <a:cubicBezTo>
                  <a:pt x="615" y="582"/>
                  <a:pt x="584" y="599"/>
                  <a:pt x="580" y="601"/>
                </a:cubicBezTo>
                <a:cubicBezTo>
                  <a:pt x="575" y="602"/>
                  <a:pt x="561" y="599"/>
                  <a:pt x="560" y="601"/>
                </a:cubicBezTo>
                <a:cubicBezTo>
                  <a:pt x="558" y="602"/>
                  <a:pt x="560" y="625"/>
                  <a:pt x="560" y="621"/>
                </a:cubicBezTo>
                <a:cubicBezTo>
                  <a:pt x="560" y="616"/>
                  <a:pt x="560" y="665"/>
                  <a:pt x="560" y="661"/>
                </a:cubicBezTo>
                <a:cubicBezTo>
                  <a:pt x="560" y="656"/>
                  <a:pt x="560" y="688"/>
                  <a:pt x="560" y="681"/>
                </a:cubicBezTo>
                <a:cubicBezTo>
                  <a:pt x="560" y="673"/>
                  <a:pt x="558" y="750"/>
                  <a:pt x="560" y="761"/>
                </a:cubicBezTo>
                <a:cubicBezTo>
                  <a:pt x="561" y="771"/>
                  <a:pt x="575" y="812"/>
                  <a:pt x="580" y="821"/>
                </a:cubicBezTo>
                <a:cubicBezTo>
                  <a:pt x="584" y="830"/>
                  <a:pt x="612" y="869"/>
                  <a:pt x="620" y="881"/>
                </a:cubicBezTo>
                <a:cubicBezTo>
                  <a:pt x="627" y="893"/>
                  <a:pt x="668" y="967"/>
                  <a:pt x="680" y="981"/>
                </a:cubicBezTo>
                <a:cubicBezTo>
                  <a:pt x="691" y="994"/>
                  <a:pt x="769" y="1053"/>
                  <a:pt x="780" y="1061"/>
                </a:cubicBezTo>
                <a:cubicBezTo>
                  <a:pt x="790" y="1068"/>
                  <a:pt x="814" y="1078"/>
                  <a:pt x="820" y="1081"/>
                </a:cubicBezTo>
                <a:cubicBezTo>
                  <a:pt x="825" y="1084"/>
                  <a:pt x="854" y="1099"/>
                  <a:pt x="860" y="1101"/>
                </a:cubicBezTo>
                <a:cubicBezTo>
                  <a:pt x="865" y="1102"/>
                  <a:pt x="895" y="1101"/>
                  <a:pt x="900" y="1101"/>
                </a:cubicBezTo>
                <a:cubicBezTo>
                  <a:pt x="904" y="1101"/>
                  <a:pt x="912" y="1102"/>
                  <a:pt x="920" y="1101"/>
                </a:cubicBezTo>
                <a:cubicBezTo>
                  <a:pt x="927" y="1099"/>
                  <a:pt x="988" y="1085"/>
                  <a:pt x="1000" y="1081"/>
                </a:cubicBezTo>
                <a:cubicBezTo>
                  <a:pt x="1011" y="1076"/>
                  <a:pt x="1068" y="1047"/>
                  <a:pt x="1080" y="1041"/>
                </a:cubicBezTo>
                <a:cubicBezTo>
                  <a:pt x="1091" y="1035"/>
                  <a:pt x="1150" y="1007"/>
                  <a:pt x="1160" y="1001"/>
                </a:cubicBezTo>
                <a:cubicBezTo>
                  <a:pt x="1169" y="995"/>
                  <a:pt x="1195" y="965"/>
                  <a:pt x="1200" y="961"/>
                </a:cubicBezTo>
                <a:cubicBezTo>
                  <a:pt x="1204" y="956"/>
                  <a:pt x="1218" y="945"/>
                  <a:pt x="1220" y="941"/>
                </a:cubicBezTo>
                <a:cubicBezTo>
                  <a:pt x="1221" y="936"/>
                  <a:pt x="1220" y="896"/>
                  <a:pt x="1220" y="901"/>
                </a:cubicBezTo>
                <a:cubicBezTo>
                  <a:pt x="1220" y="905"/>
                  <a:pt x="1218" y="882"/>
                  <a:pt x="1220" y="881"/>
                </a:cubicBezTo>
                <a:cubicBezTo>
                  <a:pt x="1221" y="879"/>
                  <a:pt x="1238" y="885"/>
                  <a:pt x="1240" y="881"/>
                </a:cubicBezTo>
                <a:cubicBezTo>
                  <a:pt x="1241" y="876"/>
                  <a:pt x="1241" y="827"/>
                  <a:pt x="1240" y="821"/>
                </a:cubicBezTo>
                <a:cubicBezTo>
                  <a:pt x="1238" y="815"/>
                  <a:pt x="1224" y="805"/>
                  <a:pt x="1220" y="801"/>
                </a:cubicBezTo>
                <a:cubicBezTo>
                  <a:pt x="1215" y="796"/>
                  <a:pt x="1187" y="765"/>
                  <a:pt x="1180" y="761"/>
                </a:cubicBezTo>
                <a:cubicBezTo>
                  <a:pt x="1172" y="756"/>
                  <a:pt x="1129" y="742"/>
                  <a:pt x="1120" y="741"/>
                </a:cubicBezTo>
                <a:cubicBezTo>
                  <a:pt x="1110" y="739"/>
                  <a:pt x="1069" y="742"/>
                  <a:pt x="1060" y="741"/>
                </a:cubicBezTo>
                <a:cubicBezTo>
                  <a:pt x="1050" y="739"/>
                  <a:pt x="1007" y="722"/>
                  <a:pt x="1000" y="721"/>
                </a:cubicBezTo>
                <a:cubicBezTo>
                  <a:pt x="992" y="719"/>
                  <a:pt x="965" y="721"/>
                  <a:pt x="960" y="721"/>
                </a:cubicBezTo>
                <a:cubicBezTo>
                  <a:pt x="954" y="721"/>
                  <a:pt x="924" y="721"/>
                  <a:pt x="920" y="721"/>
                </a:cubicBezTo>
                <a:cubicBezTo>
                  <a:pt x="915" y="721"/>
                  <a:pt x="902" y="721"/>
                  <a:pt x="900" y="721"/>
                </a:cubicBezTo>
                <a:cubicBezTo>
                  <a:pt x="896" y="721"/>
                  <a:pt x="882" y="721"/>
                  <a:pt x="880" y="721"/>
                </a:cubicBezTo>
                <a:cubicBezTo>
                  <a:pt x="876" y="721"/>
                  <a:pt x="865" y="721"/>
                  <a:pt x="860" y="721"/>
                </a:cubicBezTo>
                <a:cubicBezTo>
                  <a:pt x="854" y="721"/>
                  <a:pt x="805" y="719"/>
                  <a:pt x="800" y="721"/>
                </a:cubicBezTo>
                <a:cubicBezTo>
                  <a:pt x="794" y="722"/>
                  <a:pt x="782" y="739"/>
                  <a:pt x="780" y="741"/>
                </a:cubicBezTo>
                <a:cubicBezTo>
                  <a:pt x="776" y="742"/>
                  <a:pt x="762" y="739"/>
                  <a:pt x="760" y="741"/>
                </a:cubicBezTo>
                <a:cubicBezTo>
                  <a:pt x="756" y="742"/>
                  <a:pt x="741" y="758"/>
                  <a:pt x="740" y="761"/>
                </a:cubicBezTo>
                <a:cubicBezTo>
                  <a:pt x="738" y="764"/>
                  <a:pt x="740" y="784"/>
                  <a:pt x="740" y="781"/>
                </a:cubicBezTo>
                <a:cubicBezTo>
                  <a:pt x="740" y="778"/>
                  <a:pt x="741" y="798"/>
                  <a:pt x="740" y="801"/>
                </a:cubicBezTo>
                <a:cubicBezTo>
                  <a:pt x="738" y="804"/>
                  <a:pt x="721" y="818"/>
                  <a:pt x="720" y="821"/>
                </a:cubicBezTo>
                <a:cubicBezTo>
                  <a:pt x="718" y="824"/>
                  <a:pt x="720" y="844"/>
                  <a:pt x="720" y="841"/>
                </a:cubicBezTo>
                <a:cubicBezTo>
                  <a:pt x="720" y="838"/>
                  <a:pt x="720" y="864"/>
                  <a:pt x="720" y="861"/>
                </a:cubicBezTo>
                <a:cubicBezTo>
                  <a:pt x="720" y="858"/>
                  <a:pt x="718" y="878"/>
                  <a:pt x="720" y="881"/>
                </a:cubicBezTo>
                <a:cubicBezTo>
                  <a:pt x="721" y="884"/>
                  <a:pt x="735" y="899"/>
                  <a:pt x="740" y="901"/>
                </a:cubicBezTo>
                <a:cubicBezTo>
                  <a:pt x="744" y="902"/>
                  <a:pt x="774" y="899"/>
                  <a:pt x="780" y="901"/>
                </a:cubicBezTo>
                <a:cubicBezTo>
                  <a:pt x="785" y="902"/>
                  <a:pt x="815" y="919"/>
                  <a:pt x="820" y="921"/>
                </a:cubicBezTo>
                <a:cubicBezTo>
                  <a:pt x="824" y="922"/>
                  <a:pt x="836" y="921"/>
                  <a:pt x="840" y="921"/>
                </a:cubicBezTo>
                <a:cubicBezTo>
                  <a:pt x="842" y="921"/>
                  <a:pt x="856" y="921"/>
                  <a:pt x="860" y="921"/>
                </a:cubicBezTo>
                <a:cubicBezTo>
                  <a:pt x="862" y="921"/>
                  <a:pt x="876" y="919"/>
                  <a:pt x="880" y="921"/>
                </a:cubicBezTo>
                <a:cubicBezTo>
                  <a:pt x="882" y="922"/>
                  <a:pt x="896" y="939"/>
                  <a:pt x="900" y="941"/>
                </a:cubicBezTo>
                <a:cubicBezTo>
                  <a:pt x="902" y="942"/>
                  <a:pt x="916" y="941"/>
                  <a:pt x="920" y="941"/>
                </a:cubicBezTo>
                <a:cubicBezTo>
                  <a:pt x="922" y="941"/>
                  <a:pt x="936" y="941"/>
                  <a:pt x="940" y="941"/>
                </a:cubicBezTo>
                <a:cubicBezTo>
                  <a:pt x="942" y="941"/>
                  <a:pt x="955" y="941"/>
                  <a:pt x="960" y="941"/>
                </a:cubicBezTo>
                <a:cubicBezTo>
                  <a:pt x="964" y="941"/>
                  <a:pt x="995" y="941"/>
                  <a:pt x="1000" y="941"/>
                </a:cubicBezTo>
                <a:cubicBezTo>
                  <a:pt x="1004" y="941"/>
                  <a:pt x="1012" y="941"/>
                  <a:pt x="1020" y="941"/>
                </a:cubicBezTo>
                <a:cubicBezTo>
                  <a:pt x="1027" y="941"/>
                  <a:pt x="1089" y="941"/>
                  <a:pt x="1100" y="941"/>
                </a:cubicBezTo>
                <a:cubicBezTo>
                  <a:pt x="1110" y="941"/>
                  <a:pt x="1110" y="941"/>
                  <a:pt x="1160" y="941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44" name="textbox 1544"/>
          <p:cNvSpPr/>
          <p:nvPr/>
        </p:nvSpPr>
        <p:spPr>
          <a:xfrm>
            <a:off x="-12700" y="362038"/>
            <a:ext cx="3478529" cy="673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4600" kern="0" spc="50" dirty="0">
                <a:solidFill>
                  <a:srgbClr val="A42D2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4600" b="1" u="sng" kern="0" spc="-85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C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600" b="1" u="sng" kern="0" spc="50" baseline="1000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C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对物品/环境智能化管</a:t>
            </a:r>
            <a:r>
              <a:rPr sz="3600" b="1" kern="0" spc="50" baseline="100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</a:t>
            </a:r>
            <a:endParaRPr lang="en-US" altLang="en-US" sz="3600" baseline="10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6" name="picture 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71927" y="1247952"/>
            <a:ext cx="5692346" cy="3684587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9188538" y="1624634"/>
            <a:ext cx="480694" cy="8216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lang="en-US" altLang="en-US" sz="100" dirty="0"/>
          </a:p>
          <a:p>
            <a:pPr marL="13970" indent="-1905" algn="r" rtl="0" eaLnBrk="0">
              <a:lnSpc>
                <a:spcPct val="102000"/>
              </a:lnSpc>
              <a:spcBef>
                <a:spcPts val="0"/>
              </a:spcBef>
            </a:pPr>
            <a:r>
              <a:rPr sz="17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综合</a:t>
            </a:r>
            <a:r>
              <a:rPr sz="17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1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&amp;</a:t>
            </a:r>
            <a:r>
              <a:rPr sz="17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7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</a:t>
            </a:r>
            <a:endParaRPr lang="en-US" altLang="en-US" sz="1700" dirty="0"/>
          </a:p>
        </p:txBody>
      </p:sp>
      <p:sp>
        <p:nvSpPr>
          <p:cNvPr id="72" name="textbox 72"/>
          <p:cNvSpPr/>
          <p:nvPr/>
        </p:nvSpPr>
        <p:spPr>
          <a:xfrm>
            <a:off x="6899482" y="2086706"/>
            <a:ext cx="1572894" cy="17081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kern="0" spc="7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ü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统一品牌交付</a:t>
            </a:r>
            <a:endParaRPr lang="en-US" altLang="en-US" sz="1500" dirty="0"/>
          </a:p>
          <a:p>
            <a:pPr marL="12700" algn="l" rtl="0" eaLnBrk="0">
              <a:lnSpc>
                <a:spcPct val="96000"/>
              </a:lnSpc>
              <a:spcBef>
                <a:spcPts val="1150"/>
              </a:spcBef>
            </a:pPr>
            <a:r>
              <a:rPr sz="1500" kern="0" spc="6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ü </a:t>
            </a:r>
            <a:r>
              <a:rPr sz="1500" b="1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降低采购成本</a:t>
            </a:r>
            <a:endParaRPr lang="en-US" altLang="en-US" sz="1500" dirty="0"/>
          </a:p>
          <a:p>
            <a:pPr marL="12700" algn="l" rtl="0" eaLnBrk="0">
              <a:lnSpc>
                <a:spcPct val="96000"/>
              </a:lnSpc>
              <a:spcBef>
                <a:spcPts val="1155"/>
              </a:spcBef>
            </a:pPr>
            <a:r>
              <a:rPr sz="1500" kern="0" spc="7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ü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提升运维效率</a:t>
            </a:r>
            <a:endParaRPr lang="en-US" altLang="en-US" sz="1500" dirty="0"/>
          </a:p>
          <a:p>
            <a:pPr marL="12700" algn="l" rtl="0" eaLnBrk="0">
              <a:lnSpc>
                <a:spcPct val="96000"/>
              </a:lnSpc>
              <a:spcBef>
                <a:spcPts val="1150"/>
              </a:spcBef>
            </a:pPr>
            <a:r>
              <a:rPr sz="1500" kern="0" spc="6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ü </a:t>
            </a:r>
            <a:r>
              <a:rPr sz="1500" b="1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改进操作体验</a:t>
            </a:r>
            <a:endParaRPr lang="en-US" altLang="en-US" sz="1500" dirty="0"/>
          </a:p>
          <a:p>
            <a:pPr algn="l" rtl="0" eaLnBrk="0">
              <a:lnSpc>
                <a:spcPct val="106000"/>
              </a:lnSpc>
            </a:pPr>
            <a:endParaRPr lang="en-US" altLang="en-US" sz="900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kern="0" spc="6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ü </a:t>
            </a:r>
            <a:r>
              <a:rPr sz="1500" b="1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丰富联动策略</a:t>
            </a:r>
            <a:endParaRPr lang="en-US" altLang="en-US" sz="1500" dirty="0"/>
          </a:p>
        </p:txBody>
      </p:sp>
      <p:pic>
        <p:nvPicPr>
          <p:cNvPr id="74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512121" y="1252695"/>
            <a:ext cx="5611086" cy="367517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1091958" y="5648845"/>
            <a:ext cx="10016032" cy="722757"/>
            <a:chOff x="0" y="0"/>
            <a:chExt cx="10016032" cy="722757"/>
          </a:xfrm>
        </p:grpSpPr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0016032" cy="722757"/>
            </a:xfrm>
            <a:prstGeom prst="rect">
              <a:avLst/>
            </a:prstGeom>
          </p:spPr>
        </p:pic>
        <p:sp>
          <p:nvSpPr>
            <p:cNvPr id="78" name="textbox 78"/>
            <p:cNvSpPr/>
            <p:nvPr/>
          </p:nvSpPr>
          <p:spPr>
            <a:xfrm>
              <a:off x="-12700" y="-12700"/>
              <a:ext cx="10041890" cy="7683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2000"/>
                </a:lnSpc>
              </a:pPr>
              <a:endParaRPr lang="en-US" altLang="en-US" sz="1000" dirty="0"/>
            </a:p>
            <a:p>
              <a:pPr marL="594995" algn="l" rtl="0" eaLnBrk="0">
                <a:lnSpc>
                  <a:spcPct val="96000"/>
                </a:lnSpc>
                <a:spcBef>
                  <a:spcPts val="5"/>
                </a:spcBef>
              </a:pPr>
              <a:r>
                <a:rPr sz="1500" kern="0" spc="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园区周界                      出入口                      内部道路       </a:t>
              </a:r>
              <a:r>
                <a:rPr sz="1500" kern="0" spc="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电梯</a:t>
              </a:r>
              <a:r>
                <a:rPr sz="1500" kern="0" spc="30" dirty="0">
                  <a:solidFill>
                    <a:srgbClr val="000000">
                      <a:alpha val="100000"/>
                    </a:srgbClr>
                  </a:solidFill>
                  <a:latin typeface="Segoe UI" panose="020B0502040204020203"/>
                  <a:ea typeface="Segoe UI" panose="020B0502040204020203"/>
                  <a:cs typeface="Segoe UI" panose="020B0502040204020203"/>
                </a:rPr>
                <a:t>/</a:t>
              </a:r>
              <a:r>
                <a:rPr sz="1500" kern="0" spc="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楼道              生活区</a:t>
              </a:r>
              <a:r>
                <a:rPr sz="1500" kern="0" spc="30" dirty="0">
                  <a:solidFill>
                    <a:srgbClr val="000000">
                      <a:alpha val="100000"/>
                    </a:srgbClr>
                  </a:solidFill>
                  <a:latin typeface="Segoe UI" panose="020B0502040204020203"/>
                  <a:ea typeface="Segoe UI" panose="020B0502040204020203"/>
                  <a:cs typeface="Segoe UI" panose="020B0502040204020203"/>
                </a:rPr>
                <a:t>/</a:t>
              </a:r>
              <a:r>
                <a:rPr sz="1500" kern="0" spc="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办公区等</a:t>
              </a:r>
              <a:endParaRPr lang="en-US" altLang="en-US" sz="1500" dirty="0"/>
            </a:p>
          </p:txBody>
        </p:sp>
      </p:grpSp>
      <p:sp>
        <p:nvSpPr>
          <p:cNvPr id="80" name="textbox 80"/>
          <p:cNvSpPr/>
          <p:nvPr/>
        </p:nvSpPr>
        <p:spPr>
          <a:xfrm>
            <a:off x="7120272" y="1482732"/>
            <a:ext cx="1572894" cy="24403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kern="0" spc="7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ü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统一品牌交付</a:t>
            </a:r>
            <a:endParaRPr lang="en-US" altLang="en-US" sz="1500" dirty="0"/>
          </a:p>
          <a:p>
            <a:pPr marL="12700" algn="l" rtl="0" eaLnBrk="0">
              <a:lnSpc>
                <a:spcPct val="96000"/>
              </a:lnSpc>
              <a:spcBef>
                <a:spcPts val="1150"/>
              </a:spcBef>
            </a:pPr>
            <a:r>
              <a:rPr sz="1500" kern="0" spc="7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ü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资源共享互通</a:t>
            </a:r>
            <a:endParaRPr lang="en-US" altLang="en-US" sz="1500" dirty="0"/>
          </a:p>
          <a:p>
            <a:pPr marL="12700" algn="l" rtl="0" eaLnBrk="0">
              <a:lnSpc>
                <a:spcPct val="96000"/>
              </a:lnSpc>
              <a:spcBef>
                <a:spcPts val="1150"/>
              </a:spcBef>
            </a:pPr>
            <a:r>
              <a:rPr sz="1500" kern="0" spc="7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ü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统一操作体验</a:t>
            </a:r>
            <a:endParaRPr lang="en-US" altLang="en-US" sz="1500" dirty="0"/>
          </a:p>
          <a:p>
            <a:pPr marL="12700" algn="l" rtl="0" eaLnBrk="0">
              <a:lnSpc>
                <a:spcPct val="96000"/>
              </a:lnSpc>
              <a:spcBef>
                <a:spcPts val="1150"/>
              </a:spcBef>
            </a:pPr>
            <a:r>
              <a:rPr sz="1500" kern="0" spc="7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ü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整体联动策略</a:t>
            </a:r>
            <a:endParaRPr lang="en-US" altLang="en-US" sz="1500" dirty="0"/>
          </a:p>
          <a:p>
            <a:pPr marL="12700" algn="l" rtl="0" eaLnBrk="0">
              <a:lnSpc>
                <a:spcPct val="96000"/>
              </a:lnSpc>
              <a:spcBef>
                <a:spcPts val="1155"/>
              </a:spcBef>
            </a:pPr>
            <a:r>
              <a:rPr sz="1500" kern="0" spc="7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ü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提升运维效率</a:t>
            </a:r>
            <a:endParaRPr lang="en-US" altLang="en-US" sz="1500" dirty="0"/>
          </a:p>
          <a:p>
            <a:pPr marL="12700" algn="l" rtl="0" eaLnBrk="0">
              <a:lnSpc>
                <a:spcPct val="96000"/>
              </a:lnSpc>
              <a:spcBef>
                <a:spcPts val="1150"/>
              </a:spcBef>
            </a:pPr>
            <a:r>
              <a:rPr sz="1500" kern="0" spc="6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ü </a:t>
            </a:r>
            <a:r>
              <a:rPr sz="1500" b="1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降低采购成本</a:t>
            </a:r>
            <a:endParaRPr lang="en-US" altLang="en-US" sz="1500" dirty="0"/>
          </a:p>
          <a:p>
            <a:pPr algn="l" rtl="0" eaLnBrk="0">
              <a:lnSpc>
                <a:spcPct val="106000"/>
              </a:lnSpc>
            </a:pPr>
            <a:endParaRPr lang="en-US" altLang="en-US" sz="900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kern="0" spc="6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ü </a:t>
            </a:r>
            <a:r>
              <a:rPr sz="1500" b="1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开放资源接口</a:t>
            </a:r>
            <a:endParaRPr lang="en-US" altLang="en-US" sz="1500" dirty="0"/>
          </a:p>
        </p:txBody>
      </p:sp>
      <p:sp>
        <p:nvSpPr>
          <p:cNvPr id="82" name="textbox 82"/>
          <p:cNvSpPr/>
          <p:nvPr/>
        </p:nvSpPr>
        <p:spPr>
          <a:xfrm>
            <a:off x="1757103" y="1550676"/>
            <a:ext cx="2352675" cy="13423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3970" algn="l" rtl="0" eaLnBrk="0">
              <a:lnSpc>
                <a:spcPct val="96000"/>
              </a:lnSpc>
            </a:pP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安防子系统数量众多；</a:t>
            </a:r>
            <a:endParaRPr lang="en-US" altLang="en-US" sz="1500" dirty="0"/>
          </a:p>
          <a:p>
            <a:pPr algn="r" rtl="0" eaLnBrk="0">
              <a:lnSpc>
                <a:spcPts val="2735"/>
              </a:lnSpc>
            </a:pPr>
            <a:r>
              <a:rPr sz="2000" b="1" kern="0" spc="-80" baseline="1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“烟</a:t>
            </a:r>
            <a:r>
              <a:rPr sz="2000" b="1" kern="0" spc="-70" baseline="1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囱式</a:t>
            </a:r>
            <a:r>
              <a:rPr sz="2000" kern="0" spc="-70" baseline="43000" dirty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C</a:t>
            </a:r>
            <a:r>
              <a:rPr sz="2000" b="1" kern="0" spc="-70" baseline="1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sz="2000" kern="0" spc="-70" baseline="43000" dirty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o</a:t>
            </a:r>
            <a:r>
              <a:rPr sz="2000" b="1" kern="0" spc="-70" baseline="1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建设</a:t>
            </a:r>
            <a:r>
              <a:rPr sz="2000" kern="0" spc="-70" baseline="43000" dirty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h</a:t>
            </a:r>
            <a:r>
              <a:rPr sz="2000" b="1" kern="0" spc="-70" baseline="1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模式</a:t>
            </a:r>
            <a:r>
              <a:rPr sz="2000" kern="0" spc="-70" baseline="43000" dirty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e</a:t>
            </a:r>
            <a:r>
              <a:rPr sz="2000" b="1" kern="0" spc="-70" baseline="1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000" kern="0" spc="-70" baseline="43000" dirty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too</a:t>
            </a:r>
            <a:r>
              <a:rPr sz="2000" kern="0" spc="-80" baseline="43000" dirty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l</a:t>
            </a:r>
            <a:r>
              <a:rPr sz="2000" kern="0" spc="-60" baseline="43000" dirty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s</a:t>
            </a:r>
            <a:endParaRPr lang="en-US" altLang="en-US" sz="2000" baseline="43000" dirty="0"/>
          </a:p>
          <a:p>
            <a:pPr marL="13970" indent="-1270" algn="l" rtl="0" eaLnBrk="0">
              <a:lnSpc>
                <a:spcPct val="168000"/>
              </a:lnSpc>
              <a:spcBef>
                <a:spcPts val="5"/>
              </a:spcBef>
            </a:pPr>
            <a:r>
              <a:rPr sz="2200" b="1" kern="0" spc="-60" baseline="7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数据独立</a:t>
            </a:r>
            <a:r>
              <a:rPr sz="2200" b="1" kern="0" spc="-60" baseline="-17000" dirty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o</a:t>
            </a:r>
            <a:r>
              <a:rPr sz="2200" b="1" kern="0" spc="-60" baseline="7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，信息孤</a:t>
            </a:r>
            <a:r>
              <a:rPr sz="2200" b="1" kern="0" spc="-70" baseline="7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岛</a:t>
            </a:r>
            <a:r>
              <a:rPr sz="2200" kern="0" spc="-70" baseline="-12000" dirty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st</a:t>
            </a:r>
            <a:r>
              <a:rPr sz="2200" b="1" kern="0" spc="-70" baseline="-12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200" kern="0" spc="-70" baseline="-12000" dirty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wor</a:t>
            </a:r>
            <a:r>
              <a:rPr sz="2200" kern="0" spc="-70" baseline="-17000" dirty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k</a:t>
            </a:r>
            <a:r>
              <a:rPr sz="1400" kern="0" spc="-70" dirty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 </a:t>
            </a:r>
            <a:r>
              <a:rPr sz="15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界面不一 ，操作复杂；</a:t>
            </a:r>
            <a:endParaRPr lang="en-US" altLang="en-US" sz="1500" dirty="0"/>
          </a:p>
        </p:txBody>
      </p:sp>
      <p:sp>
        <p:nvSpPr>
          <p:cNvPr id="84" name="path"/>
          <p:cNvSpPr/>
          <p:nvPr/>
        </p:nvSpPr>
        <p:spPr>
          <a:xfrm>
            <a:off x="7913847" y="177797"/>
            <a:ext cx="4278152" cy="622719"/>
          </a:xfrm>
          <a:custGeom>
            <a:avLst/>
            <a:gdLst/>
            <a:ahLst/>
            <a:cxnLst/>
            <a:rect l="0" t="0" r="0" b="0"/>
            <a:pathLst>
              <a:path w="6737" h="980">
                <a:moveTo>
                  <a:pt x="1641" y="599"/>
                </a:moveTo>
                <a:cubicBezTo>
                  <a:pt x="1643" y="599"/>
                  <a:pt x="1643" y="599"/>
                  <a:pt x="1661" y="599"/>
                </a:cubicBezTo>
                <a:cubicBezTo>
                  <a:pt x="1666" y="599"/>
                  <a:pt x="1694" y="599"/>
                  <a:pt x="1702" y="599"/>
                </a:cubicBezTo>
                <a:cubicBezTo>
                  <a:pt x="1709" y="599"/>
                  <a:pt x="1751" y="599"/>
                  <a:pt x="1762" y="599"/>
                </a:cubicBezTo>
                <a:cubicBezTo>
                  <a:pt x="1772" y="599"/>
                  <a:pt x="1828" y="599"/>
                  <a:pt x="1842" y="599"/>
                </a:cubicBezTo>
                <a:cubicBezTo>
                  <a:pt x="1855" y="599"/>
                  <a:pt x="1927" y="599"/>
                  <a:pt x="1942" y="599"/>
                </a:cubicBezTo>
                <a:cubicBezTo>
                  <a:pt x="1957" y="599"/>
                  <a:pt x="2025" y="599"/>
                  <a:pt x="2042" y="599"/>
                </a:cubicBezTo>
                <a:cubicBezTo>
                  <a:pt x="2058" y="599"/>
                  <a:pt x="2142" y="599"/>
                  <a:pt x="2162" y="599"/>
                </a:cubicBezTo>
                <a:cubicBezTo>
                  <a:pt x="2182" y="599"/>
                  <a:pt x="2283" y="599"/>
                  <a:pt x="2302" y="599"/>
                </a:cubicBezTo>
                <a:cubicBezTo>
                  <a:pt x="2322" y="599"/>
                  <a:pt x="2400" y="599"/>
                  <a:pt x="2422" y="599"/>
                </a:cubicBezTo>
                <a:cubicBezTo>
                  <a:pt x="2445" y="599"/>
                  <a:pt x="2578" y="599"/>
                  <a:pt x="2602" y="599"/>
                </a:cubicBezTo>
                <a:cubicBezTo>
                  <a:pt x="2626" y="599"/>
                  <a:pt x="2723" y="599"/>
                  <a:pt x="2743" y="599"/>
                </a:cubicBezTo>
                <a:cubicBezTo>
                  <a:pt x="2762" y="599"/>
                  <a:pt x="2843" y="599"/>
                  <a:pt x="2863" y="599"/>
                </a:cubicBezTo>
                <a:cubicBezTo>
                  <a:pt x="2882" y="599"/>
                  <a:pt x="2982" y="599"/>
                  <a:pt x="3003" y="599"/>
                </a:cubicBezTo>
                <a:cubicBezTo>
                  <a:pt x="3024" y="599"/>
                  <a:pt x="3105" y="599"/>
                  <a:pt x="3143" y="599"/>
                </a:cubicBezTo>
                <a:cubicBezTo>
                  <a:pt x="3181" y="599"/>
                  <a:pt x="3464" y="599"/>
                  <a:pt x="3503" y="599"/>
                </a:cubicBezTo>
                <a:cubicBezTo>
                  <a:pt x="3542" y="599"/>
                  <a:pt x="3637" y="599"/>
                  <a:pt x="3664" y="599"/>
                </a:cubicBezTo>
                <a:cubicBezTo>
                  <a:pt x="3691" y="599"/>
                  <a:pt x="3837" y="599"/>
                  <a:pt x="3864" y="599"/>
                </a:cubicBezTo>
                <a:cubicBezTo>
                  <a:pt x="3891" y="599"/>
                  <a:pt x="4000" y="599"/>
                  <a:pt x="4024" y="599"/>
                </a:cubicBezTo>
                <a:cubicBezTo>
                  <a:pt x="4048" y="599"/>
                  <a:pt x="4162" y="599"/>
                  <a:pt x="4184" y="599"/>
                </a:cubicBezTo>
                <a:cubicBezTo>
                  <a:pt x="4207" y="599"/>
                  <a:pt x="4308" y="599"/>
                  <a:pt x="4324" y="599"/>
                </a:cubicBezTo>
                <a:cubicBezTo>
                  <a:pt x="4341" y="599"/>
                  <a:pt x="4385" y="599"/>
                  <a:pt x="4404" y="599"/>
                </a:cubicBezTo>
                <a:cubicBezTo>
                  <a:pt x="4424" y="599"/>
                  <a:pt x="4565" y="599"/>
                  <a:pt x="4585" y="599"/>
                </a:cubicBezTo>
                <a:cubicBezTo>
                  <a:pt x="4604" y="599"/>
                  <a:pt x="4654" y="599"/>
                  <a:pt x="4665" y="599"/>
                </a:cubicBezTo>
                <a:cubicBezTo>
                  <a:pt x="4675" y="599"/>
                  <a:pt x="4714" y="599"/>
                  <a:pt x="4725" y="599"/>
                </a:cubicBezTo>
                <a:cubicBezTo>
                  <a:pt x="4735" y="599"/>
                  <a:pt x="4793" y="599"/>
                  <a:pt x="4805" y="599"/>
                </a:cubicBezTo>
                <a:cubicBezTo>
                  <a:pt x="4817" y="599"/>
                  <a:pt x="4870" y="599"/>
                  <a:pt x="4885" y="599"/>
                </a:cubicBezTo>
                <a:cubicBezTo>
                  <a:pt x="4900" y="599"/>
                  <a:pt x="4981" y="599"/>
                  <a:pt x="5005" y="599"/>
                </a:cubicBezTo>
                <a:cubicBezTo>
                  <a:pt x="5029" y="599"/>
                  <a:pt x="5184" y="599"/>
                  <a:pt x="5205" y="599"/>
                </a:cubicBezTo>
                <a:cubicBezTo>
                  <a:pt x="5226" y="599"/>
                  <a:pt x="5275" y="599"/>
                  <a:pt x="5285" y="599"/>
                </a:cubicBezTo>
                <a:cubicBezTo>
                  <a:pt x="5296" y="599"/>
                  <a:pt x="5335" y="599"/>
                  <a:pt x="5345" y="599"/>
                </a:cubicBezTo>
                <a:cubicBezTo>
                  <a:pt x="5356" y="599"/>
                  <a:pt x="5415" y="599"/>
                  <a:pt x="5425" y="599"/>
                </a:cubicBezTo>
                <a:cubicBezTo>
                  <a:pt x="5436" y="599"/>
                  <a:pt x="5475" y="599"/>
                  <a:pt x="5485" y="599"/>
                </a:cubicBezTo>
                <a:cubicBezTo>
                  <a:pt x="5496" y="599"/>
                  <a:pt x="5551" y="599"/>
                  <a:pt x="5566" y="599"/>
                </a:cubicBezTo>
                <a:cubicBezTo>
                  <a:pt x="5581" y="599"/>
                  <a:pt x="5672" y="599"/>
                  <a:pt x="5686" y="599"/>
                </a:cubicBezTo>
                <a:cubicBezTo>
                  <a:pt x="5699" y="599"/>
                  <a:pt x="5737" y="599"/>
                  <a:pt x="5746" y="599"/>
                </a:cubicBezTo>
                <a:cubicBezTo>
                  <a:pt x="5755" y="599"/>
                  <a:pt x="5794" y="599"/>
                  <a:pt x="5806" y="599"/>
                </a:cubicBezTo>
                <a:cubicBezTo>
                  <a:pt x="5818" y="599"/>
                  <a:pt x="5894" y="599"/>
                  <a:pt x="5906" y="599"/>
                </a:cubicBezTo>
                <a:cubicBezTo>
                  <a:pt x="5918" y="599"/>
                  <a:pt x="5951" y="599"/>
                  <a:pt x="5966" y="599"/>
                </a:cubicBezTo>
                <a:cubicBezTo>
                  <a:pt x="5981" y="599"/>
                  <a:pt x="6091" y="599"/>
                  <a:pt x="6106" y="599"/>
                </a:cubicBezTo>
                <a:cubicBezTo>
                  <a:pt x="6121" y="599"/>
                  <a:pt x="6159" y="599"/>
                  <a:pt x="6166" y="599"/>
                </a:cubicBezTo>
                <a:cubicBezTo>
                  <a:pt x="6174" y="599"/>
                  <a:pt x="6200" y="599"/>
                  <a:pt x="6206" y="599"/>
                </a:cubicBezTo>
                <a:cubicBezTo>
                  <a:pt x="6212" y="599"/>
                  <a:pt x="6240" y="599"/>
                  <a:pt x="6246" y="599"/>
                </a:cubicBezTo>
                <a:cubicBezTo>
                  <a:pt x="6252" y="599"/>
                  <a:pt x="6279" y="599"/>
                  <a:pt x="6286" y="599"/>
                </a:cubicBezTo>
                <a:cubicBezTo>
                  <a:pt x="6294" y="599"/>
                  <a:pt x="6340" y="599"/>
                  <a:pt x="6346" y="599"/>
                </a:cubicBezTo>
                <a:cubicBezTo>
                  <a:pt x="6352" y="599"/>
                  <a:pt x="6360" y="599"/>
                  <a:pt x="6366" y="599"/>
                </a:cubicBezTo>
                <a:cubicBezTo>
                  <a:pt x="6372" y="599"/>
                  <a:pt x="6419" y="599"/>
                  <a:pt x="6426" y="599"/>
                </a:cubicBezTo>
                <a:cubicBezTo>
                  <a:pt x="6434" y="599"/>
                  <a:pt x="6460" y="599"/>
                  <a:pt x="6466" y="599"/>
                </a:cubicBezTo>
                <a:cubicBezTo>
                  <a:pt x="6472" y="599"/>
                  <a:pt x="6500" y="599"/>
                  <a:pt x="6507" y="599"/>
                </a:cubicBezTo>
                <a:cubicBezTo>
                  <a:pt x="6513" y="599"/>
                  <a:pt x="6541" y="599"/>
                  <a:pt x="6547" y="599"/>
                </a:cubicBezTo>
                <a:cubicBezTo>
                  <a:pt x="6553" y="599"/>
                  <a:pt x="6581" y="599"/>
                  <a:pt x="6587" y="599"/>
                </a:cubicBezTo>
                <a:cubicBezTo>
                  <a:pt x="6593" y="599"/>
                  <a:pt x="6619" y="599"/>
                  <a:pt x="6627" y="599"/>
                </a:cubicBezTo>
                <a:cubicBezTo>
                  <a:pt x="6634" y="599"/>
                  <a:pt x="6681" y="599"/>
                  <a:pt x="6687" y="599"/>
                </a:cubicBezTo>
                <a:cubicBezTo>
                  <a:pt x="6693" y="599"/>
                  <a:pt x="6707" y="599"/>
                  <a:pt x="6707" y="599"/>
                </a:cubicBezTo>
                <a:cubicBezTo>
                  <a:pt x="6707" y="599"/>
                  <a:pt x="6690" y="599"/>
                  <a:pt x="6687" y="599"/>
                </a:cubicBezTo>
                <a:cubicBezTo>
                  <a:pt x="6684" y="599"/>
                  <a:pt x="6670" y="599"/>
                  <a:pt x="6667" y="599"/>
                </a:cubicBezTo>
                <a:cubicBezTo>
                  <a:pt x="6664" y="599"/>
                  <a:pt x="6650" y="599"/>
                  <a:pt x="6647" y="599"/>
                </a:cubicBezTo>
                <a:cubicBezTo>
                  <a:pt x="6644" y="599"/>
                  <a:pt x="6631" y="598"/>
                  <a:pt x="6627" y="599"/>
                </a:cubicBezTo>
                <a:cubicBezTo>
                  <a:pt x="6622" y="601"/>
                  <a:pt x="6593" y="618"/>
                  <a:pt x="6587" y="619"/>
                </a:cubicBezTo>
                <a:cubicBezTo>
                  <a:pt x="6581" y="621"/>
                  <a:pt x="6551" y="619"/>
                  <a:pt x="6547" y="619"/>
                </a:cubicBezTo>
                <a:cubicBezTo>
                  <a:pt x="6542" y="619"/>
                  <a:pt x="6531" y="618"/>
                  <a:pt x="6527" y="619"/>
                </a:cubicBezTo>
                <a:cubicBezTo>
                  <a:pt x="6522" y="621"/>
                  <a:pt x="6491" y="638"/>
                  <a:pt x="6486" y="639"/>
                </a:cubicBezTo>
                <a:cubicBezTo>
                  <a:pt x="6482" y="641"/>
                  <a:pt x="6471" y="639"/>
                  <a:pt x="6466" y="639"/>
                </a:cubicBezTo>
                <a:cubicBezTo>
                  <a:pt x="6462" y="639"/>
                  <a:pt x="6435" y="638"/>
                  <a:pt x="6426" y="639"/>
                </a:cubicBezTo>
                <a:cubicBezTo>
                  <a:pt x="6417" y="641"/>
                  <a:pt x="6357" y="656"/>
                  <a:pt x="6346" y="659"/>
                </a:cubicBezTo>
                <a:cubicBezTo>
                  <a:pt x="6336" y="662"/>
                  <a:pt x="6292" y="678"/>
                  <a:pt x="6286" y="679"/>
                </a:cubicBezTo>
                <a:cubicBezTo>
                  <a:pt x="6280" y="681"/>
                  <a:pt x="6271" y="679"/>
                  <a:pt x="6266" y="679"/>
                </a:cubicBezTo>
                <a:cubicBezTo>
                  <a:pt x="6262" y="679"/>
                  <a:pt x="6234" y="679"/>
                  <a:pt x="6226" y="679"/>
                </a:cubicBezTo>
                <a:cubicBezTo>
                  <a:pt x="6219" y="679"/>
                  <a:pt x="6175" y="679"/>
                  <a:pt x="6166" y="679"/>
                </a:cubicBezTo>
                <a:cubicBezTo>
                  <a:pt x="6157" y="679"/>
                  <a:pt x="6123" y="679"/>
                  <a:pt x="6106" y="679"/>
                </a:cubicBezTo>
                <a:cubicBezTo>
                  <a:pt x="6090" y="679"/>
                  <a:pt x="5962" y="679"/>
                  <a:pt x="5946" y="679"/>
                </a:cubicBezTo>
                <a:cubicBezTo>
                  <a:pt x="5929" y="679"/>
                  <a:pt x="5896" y="679"/>
                  <a:pt x="5886" y="679"/>
                </a:cubicBezTo>
                <a:cubicBezTo>
                  <a:pt x="5875" y="679"/>
                  <a:pt x="5819" y="679"/>
                  <a:pt x="5806" y="679"/>
                </a:cubicBezTo>
                <a:cubicBezTo>
                  <a:pt x="5792" y="679"/>
                  <a:pt x="5719" y="679"/>
                  <a:pt x="5706" y="679"/>
                </a:cubicBezTo>
                <a:cubicBezTo>
                  <a:pt x="5692" y="679"/>
                  <a:pt x="5641" y="679"/>
                  <a:pt x="5626" y="679"/>
                </a:cubicBezTo>
                <a:cubicBezTo>
                  <a:pt x="5611" y="679"/>
                  <a:pt x="5525" y="679"/>
                  <a:pt x="5505" y="679"/>
                </a:cubicBezTo>
                <a:cubicBezTo>
                  <a:pt x="5486" y="679"/>
                  <a:pt x="5386" y="679"/>
                  <a:pt x="5365" y="679"/>
                </a:cubicBezTo>
                <a:cubicBezTo>
                  <a:pt x="5344" y="679"/>
                  <a:pt x="5248" y="679"/>
                  <a:pt x="5225" y="679"/>
                </a:cubicBezTo>
                <a:cubicBezTo>
                  <a:pt x="5203" y="679"/>
                  <a:pt x="5088" y="679"/>
                  <a:pt x="5065" y="679"/>
                </a:cubicBezTo>
                <a:cubicBezTo>
                  <a:pt x="5042" y="679"/>
                  <a:pt x="4947" y="679"/>
                  <a:pt x="4925" y="679"/>
                </a:cubicBezTo>
                <a:cubicBezTo>
                  <a:pt x="4902" y="679"/>
                  <a:pt x="4789" y="679"/>
                  <a:pt x="4765" y="679"/>
                </a:cubicBezTo>
                <a:cubicBezTo>
                  <a:pt x="4741" y="679"/>
                  <a:pt x="4630" y="679"/>
                  <a:pt x="4605" y="679"/>
                </a:cubicBezTo>
                <a:cubicBezTo>
                  <a:pt x="4579" y="679"/>
                  <a:pt x="4450" y="679"/>
                  <a:pt x="4424" y="679"/>
                </a:cubicBezTo>
                <a:cubicBezTo>
                  <a:pt x="4399" y="679"/>
                  <a:pt x="4288" y="679"/>
                  <a:pt x="4264" y="679"/>
                </a:cubicBezTo>
                <a:cubicBezTo>
                  <a:pt x="4240" y="679"/>
                  <a:pt x="4131" y="679"/>
                  <a:pt x="4104" y="679"/>
                </a:cubicBezTo>
                <a:cubicBezTo>
                  <a:pt x="4077" y="679"/>
                  <a:pt x="3931" y="679"/>
                  <a:pt x="3904" y="679"/>
                </a:cubicBezTo>
                <a:cubicBezTo>
                  <a:pt x="3877" y="679"/>
                  <a:pt x="3780" y="679"/>
                  <a:pt x="3744" y="679"/>
                </a:cubicBezTo>
                <a:cubicBezTo>
                  <a:pt x="3708" y="679"/>
                  <a:pt x="3459" y="679"/>
                  <a:pt x="3423" y="679"/>
                </a:cubicBezTo>
                <a:cubicBezTo>
                  <a:pt x="3387" y="679"/>
                  <a:pt x="3289" y="679"/>
                  <a:pt x="3263" y="679"/>
                </a:cubicBezTo>
                <a:cubicBezTo>
                  <a:pt x="3238" y="679"/>
                  <a:pt x="3105" y="679"/>
                  <a:pt x="3083" y="679"/>
                </a:cubicBezTo>
                <a:cubicBezTo>
                  <a:pt x="3060" y="679"/>
                  <a:pt x="2982" y="679"/>
                  <a:pt x="2963" y="679"/>
                </a:cubicBezTo>
                <a:cubicBezTo>
                  <a:pt x="2943" y="679"/>
                  <a:pt x="2842" y="679"/>
                  <a:pt x="2823" y="679"/>
                </a:cubicBezTo>
                <a:cubicBezTo>
                  <a:pt x="2803" y="679"/>
                  <a:pt x="2719" y="679"/>
                  <a:pt x="2703" y="679"/>
                </a:cubicBezTo>
                <a:cubicBezTo>
                  <a:pt x="2686" y="679"/>
                  <a:pt x="2619" y="679"/>
                  <a:pt x="2602" y="679"/>
                </a:cubicBezTo>
                <a:cubicBezTo>
                  <a:pt x="2586" y="679"/>
                  <a:pt x="2506" y="679"/>
                  <a:pt x="2482" y="679"/>
                </a:cubicBezTo>
                <a:cubicBezTo>
                  <a:pt x="2458" y="679"/>
                  <a:pt x="2303" y="679"/>
                  <a:pt x="2282" y="679"/>
                </a:cubicBezTo>
                <a:cubicBezTo>
                  <a:pt x="2261" y="679"/>
                  <a:pt x="2213" y="679"/>
                  <a:pt x="2202" y="679"/>
                </a:cubicBezTo>
                <a:cubicBezTo>
                  <a:pt x="2192" y="679"/>
                  <a:pt x="2151" y="679"/>
                  <a:pt x="2142" y="679"/>
                </a:cubicBezTo>
                <a:cubicBezTo>
                  <a:pt x="2133" y="679"/>
                  <a:pt x="2092" y="679"/>
                  <a:pt x="2082" y="679"/>
                </a:cubicBezTo>
                <a:cubicBezTo>
                  <a:pt x="2071" y="679"/>
                  <a:pt x="2012" y="679"/>
                  <a:pt x="2002" y="679"/>
                </a:cubicBezTo>
                <a:cubicBezTo>
                  <a:pt x="1991" y="679"/>
                  <a:pt x="1952" y="679"/>
                  <a:pt x="1942" y="679"/>
                </a:cubicBezTo>
                <a:cubicBezTo>
                  <a:pt x="1931" y="679"/>
                  <a:pt x="1875" y="679"/>
                  <a:pt x="1862" y="679"/>
                </a:cubicBezTo>
                <a:cubicBezTo>
                  <a:pt x="1848" y="679"/>
                  <a:pt x="1774" y="679"/>
                  <a:pt x="1762" y="679"/>
                </a:cubicBezTo>
                <a:cubicBezTo>
                  <a:pt x="1750" y="679"/>
                  <a:pt x="1711" y="679"/>
                  <a:pt x="1702" y="679"/>
                </a:cubicBezTo>
                <a:cubicBezTo>
                  <a:pt x="1692" y="679"/>
                  <a:pt x="1649" y="679"/>
                  <a:pt x="1641" y="679"/>
                </a:cubicBezTo>
                <a:cubicBezTo>
                  <a:pt x="1634" y="679"/>
                  <a:pt x="1607" y="679"/>
                  <a:pt x="1601" y="679"/>
                </a:cubicBezTo>
                <a:cubicBezTo>
                  <a:pt x="1595" y="679"/>
                  <a:pt x="1566" y="679"/>
                  <a:pt x="1561" y="679"/>
                </a:cubicBezTo>
                <a:cubicBezTo>
                  <a:pt x="1557" y="679"/>
                  <a:pt x="1546" y="679"/>
                  <a:pt x="1541" y="679"/>
                </a:cubicBezTo>
                <a:cubicBezTo>
                  <a:pt x="1537" y="679"/>
                  <a:pt x="1506" y="679"/>
                  <a:pt x="1501" y="679"/>
                </a:cubicBezTo>
                <a:cubicBezTo>
                  <a:pt x="1497" y="679"/>
                  <a:pt x="1484" y="679"/>
                  <a:pt x="1481" y="679"/>
                </a:cubicBezTo>
                <a:cubicBezTo>
                  <a:pt x="1478" y="679"/>
                  <a:pt x="1464" y="679"/>
                  <a:pt x="1461" y="679"/>
                </a:cubicBezTo>
                <a:cubicBezTo>
                  <a:pt x="1458" y="679"/>
                  <a:pt x="1444" y="679"/>
                  <a:pt x="1441" y="679"/>
                </a:cubicBezTo>
                <a:cubicBezTo>
                  <a:pt x="1438" y="679"/>
                  <a:pt x="1424" y="679"/>
                  <a:pt x="1421" y="679"/>
                </a:cubicBezTo>
                <a:cubicBezTo>
                  <a:pt x="1418" y="679"/>
                  <a:pt x="1404" y="679"/>
                  <a:pt x="1401" y="679"/>
                </a:cubicBezTo>
                <a:cubicBezTo>
                  <a:pt x="1398" y="679"/>
                  <a:pt x="1381" y="679"/>
                  <a:pt x="1381" y="679"/>
                </a:cubicBezTo>
                <a:cubicBezTo>
                  <a:pt x="1381" y="679"/>
                  <a:pt x="1395" y="679"/>
                  <a:pt x="1401" y="679"/>
                </a:cubicBezTo>
                <a:cubicBezTo>
                  <a:pt x="1407" y="679"/>
                  <a:pt x="1452" y="679"/>
                  <a:pt x="1461" y="679"/>
                </a:cubicBezTo>
                <a:cubicBezTo>
                  <a:pt x="1470" y="679"/>
                  <a:pt x="1511" y="679"/>
                  <a:pt x="1521" y="679"/>
                </a:cubicBezTo>
                <a:cubicBezTo>
                  <a:pt x="1532" y="679"/>
                  <a:pt x="1589" y="679"/>
                  <a:pt x="1601" y="679"/>
                </a:cubicBezTo>
                <a:cubicBezTo>
                  <a:pt x="1613" y="679"/>
                  <a:pt x="1665" y="679"/>
                  <a:pt x="1681" y="679"/>
                </a:cubicBezTo>
                <a:cubicBezTo>
                  <a:pt x="1698" y="679"/>
                  <a:pt x="1799" y="679"/>
                  <a:pt x="1822" y="679"/>
                </a:cubicBezTo>
                <a:cubicBezTo>
                  <a:pt x="1844" y="679"/>
                  <a:pt x="1955" y="679"/>
                  <a:pt x="1982" y="679"/>
                </a:cubicBezTo>
                <a:cubicBezTo>
                  <a:pt x="2009" y="679"/>
                  <a:pt x="2137" y="679"/>
                  <a:pt x="2182" y="679"/>
                </a:cubicBezTo>
                <a:cubicBezTo>
                  <a:pt x="2227" y="679"/>
                  <a:pt x="2536" y="679"/>
                  <a:pt x="2582" y="679"/>
                </a:cubicBezTo>
                <a:cubicBezTo>
                  <a:pt x="2629" y="679"/>
                  <a:pt x="2773" y="679"/>
                  <a:pt x="2803" y="679"/>
                </a:cubicBezTo>
                <a:cubicBezTo>
                  <a:pt x="2833" y="679"/>
                  <a:pt x="2954" y="679"/>
                  <a:pt x="2983" y="679"/>
                </a:cubicBezTo>
                <a:cubicBezTo>
                  <a:pt x="3011" y="679"/>
                  <a:pt x="3153" y="679"/>
                  <a:pt x="3183" y="679"/>
                </a:cubicBezTo>
                <a:cubicBezTo>
                  <a:pt x="3213" y="679"/>
                  <a:pt x="3356" y="679"/>
                  <a:pt x="3383" y="679"/>
                </a:cubicBezTo>
                <a:cubicBezTo>
                  <a:pt x="3410" y="679"/>
                  <a:pt x="3519" y="679"/>
                  <a:pt x="3543" y="679"/>
                </a:cubicBezTo>
                <a:cubicBezTo>
                  <a:pt x="3567" y="679"/>
                  <a:pt x="3681" y="679"/>
                  <a:pt x="3704" y="679"/>
                </a:cubicBezTo>
                <a:cubicBezTo>
                  <a:pt x="3726" y="679"/>
                  <a:pt x="3826" y="679"/>
                  <a:pt x="3844" y="679"/>
                </a:cubicBezTo>
                <a:cubicBezTo>
                  <a:pt x="3862" y="679"/>
                  <a:pt x="3926" y="679"/>
                  <a:pt x="3944" y="679"/>
                </a:cubicBezTo>
                <a:cubicBezTo>
                  <a:pt x="3962" y="679"/>
                  <a:pt x="4064" y="679"/>
                  <a:pt x="4084" y="679"/>
                </a:cubicBezTo>
                <a:cubicBezTo>
                  <a:pt x="4104" y="679"/>
                  <a:pt x="4185" y="679"/>
                  <a:pt x="4204" y="679"/>
                </a:cubicBezTo>
                <a:cubicBezTo>
                  <a:pt x="4224" y="679"/>
                  <a:pt x="4323" y="679"/>
                  <a:pt x="4344" y="679"/>
                </a:cubicBezTo>
                <a:cubicBezTo>
                  <a:pt x="4365" y="679"/>
                  <a:pt x="4463" y="679"/>
                  <a:pt x="4484" y="679"/>
                </a:cubicBezTo>
                <a:cubicBezTo>
                  <a:pt x="4505" y="679"/>
                  <a:pt x="4607" y="679"/>
                  <a:pt x="4625" y="679"/>
                </a:cubicBezTo>
                <a:cubicBezTo>
                  <a:pt x="4643" y="679"/>
                  <a:pt x="4707" y="679"/>
                  <a:pt x="4725" y="679"/>
                </a:cubicBezTo>
                <a:cubicBezTo>
                  <a:pt x="4743" y="679"/>
                  <a:pt x="4844" y="679"/>
                  <a:pt x="4865" y="679"/>
                </a:cubicBezTo>
                <a:cubicBezTo>
                  <a:pt x="4886" y="679"/>
                  <a:pt x="4984" y="679"/>
                  <a:pt x="5005" y="679"/>
                </a:cubicBezTo>
                <a:cubicBezTo>
                  <a:pt x="5026" y="679"/>
                  <a:pt x="5127" y="679"/>
                  <a:pt x="5145" y="679"/>
                </a:cubicBezTo>
                <a:cubicBezTo>
                  <a:pt x="5163" y="679"/>
                  <a:pt x="5229" y="679"/>
                  <a:pt x="5245" y="679"/>
                </a:cubicBezTo>
                <a:cubicBezTo>
                  <a:pt x="5262" y="679"/>
                  <a:pt x="5349" y="679"/>
                  <a:pt x="5365" y="679"/>
                </a:cubicBezTo>
                <a:cubicBezTo>
                  <a:pt x="5382" y="679"/>
                  <a:pt x="5449" y="679"/>
                  <a:pt x="5465" y="679"/>
                </a:cubicBezTo>
                <a:cubicBezTo>
                  <a:pt x="5482" y="679"/>
                  <a:pt x="5568" y="679"/>
                  <a:pt x="5586" y="679"/>
                </a:cubicBezTo>
                <a:cubicBezTo>
                  <a:pt x="5604" y="679"/>
                  <a:pt x="5689" y="679"/>
                  <a:pt x="5706" y="679"/>
                </a:cubicBezTo>
                <a:cubicBezTo>
                  <a:pt x="5722" y="679"/>
                  <a:pt x="5792" y="679"/>
                  <a:pt x="5806" y="679"/>
                </a:cubicBezTo>
                <a:cubicBezTo>
                  <a:pt x="5819" y="679"/>
                  <a:pt x="5872" y="679"/>
                  <a:pt x="5886" y="679"/>
                </a:cubicBezTo>
                <a:cubicBezTo>
                  <a:pt x="5899" y="679"/>
                  <a:pt x="5974" y="679"/>
                  <a:pt x="5986" y="679"/>
                </a:cubicBezTo>
                <a:cubicBezTo>
                  <a:pt x="5998" y="679"/>
                  <a:pt x="6037" y="679"/>
                  <a:pt x="6046" y="679"/>
                </a:cubicBezTo>
                <a:cubicBezTo>
                  <a:pt x="6055" y="679"/>
                  <a:pt x="6097" y="679"/>
                  <a:pt x="6106" y="679"/>
                </a:cubicBezTo>
                <a:cubicBezTo>
                  <a:pt x="6115" y="679"/>
                  <a:pt x="6157" y="679"/>
                  <a:pt x="6166" y="679"/>
                </a:cubicBezTo>
                <a:cubicBezTo>
                  <a:pt x="6175" y="679"/>
                  <a:pt x="6220" y="679"/>
                  <a:pt x="6226" y="679"/>
                </a:cubicBezTo>
                <a:cubicBezTo>
                  <a:pt x="6232" y="679"/>
                  <a:pt x="6243" y="679"/>
                  <a:pt x="6246" y="679"/>
                </a:cubicBezTo>
                <a:cubicBezTo>
                  <a:pt x="6249" y="679"/>
                  <a:pt x="6260" y="679"/>
                  <a:pt x="6266" y="679"/>
                </a:cubicBezTo>
                <a:cubicBezTo>
                  <a:pt x="6272" y="679"/>
                  <a:pt x="6320" y="679"/>
                  <a:pt x="6326" y="679"/>
                </a:cubicBezTo>
                <a:cubicBezTo>
                  <a:pt x="6332" y="679"/>
                  <a:pt x="6343" y="679"/>
                  <a:pt x="6346" y="679"/>
                </a:cubicBezTo>
                <a:cubicBezTo>
                  <a:pt x="6349" y="679"/>
                  <a:pt x="6363" y="679"/>
                  <a:pt x="6366" y="679"/>
                </a:cubicBezTo>
                <a:cubicBezTo>
                  <a:pt x="6369" y="679"/>
                  <a:pt x="6383" y="679"/>
                  <a:pt x="6386" y="679"/>
                </a:cubicBezTo>
                <a:cubicBezTo>
                  <a:pt x="6389" y="679"/>
                  <a:pt x="6403" y="679"/>
                  <a:pt x="6406" y="679"/>
                </a:cubicBezTo>
                <a:cubicBezTo>
                  <a:pt x="6409" y="679"/>
                  <a:pt x="6425" y="678"/>
                  <a:pt x="6426" y="679"/>
                </a:cubicBezTo>
                <a:cubicBezTo>
                  <a:pt x="6428" y="681"/>
                  <a:pt x="6429" y="696"/>
                  <a:pt x="6426" y="699"/>
                </a:cubicBezTo>
                <a:cubicBezTo>
                  <a:pt x="6423" y="702"/>
                  <a:pt x="6392" y="718"/>
                  <a:pt x="6386" y="719"/>
                </a:cubicBezTo>
                <a:cubicBezTo>
                  <a:pt x="6380" y="721"/>
                  <a:pt x="6354" y="718"/>
                  <a:pt x="6346" y="719"/>
                </a:cubicBezTo>
                <a:cubicBezTo>
                  <a:pt x="6339" y="721"/>
                  <a:pt x="6298" y="736"/>
                  <a:pt x="6286" y="739"/>
                </a:cubicBezTo>
                <a:cubicBezTo>
                  <a:pt x="6274" y="742"/>
                  <a:pt x="6201" y="756"/>
                  <a:pt x="6186" y="759"/>
                </a:cubicBezTo>
                <a:cubicBezTo>
                  <a:pt x="6171" y="762"/>
                  <a:pt x="6104" y="776"/>
                  <a:pt x="6086" y="779"/>
                </a:cubicBezTo>
                <a:cubicBezTo>
                  <a:pt x="6068" y="782"/>
                  <a:pt x="5965" y="796"/>
                  <a:pt x="5946" y="799"/>
                </a:cubicBezTo>
                <a:cubicBezTo>
                  <a:pt x="5926" y="802"/>
                  <a:pt x="5854" y="813"/>
                  <a:pt x="5826" y="819"/>
                </a:cubicBezTo>
                <a:cubicBezTo>
                  <a:pt x="5797" y="825"/>
                  <a:pt x="5591" y="875"/>
                  <a:pt x="5566" y="879"/>
                </a:cubicBezTo>
                <a:cubicBezTo>
                  <a:pt x="5540" y="884"/>
                  <a:pt x="5502" y="879"/>
                  <a:pt x="5485" y="879"/>
                </a:cubicBezTo>
                <a:cubicBezTo>
                  <a:pt x="5469" y="879"/>
                  <a:pt x="5365" y="879"/>
                  <a:pt x="5345" y="879"/>
                </a:cubicBezTo>
                <a:cubicBezTo>
                  <a:pt x="5326" y="879"/>
                  <a:pt x="5242" y="879"/>
                  <a:pt x="5225" y="879"/>
                </a:cubicBezTo>
                <a:cubicBezTo>
                  <a:pt x="5209" y="879"/>
                  <a:pt x="5143" y="879"/>
                  <a:pt x="5125" y="879"/>
                </a:cubicBezTo>
                <a:cubicBezTo>
                  <a:pt x="5107" y="879"/>
                  <a:pt x="5004" y="879"/>
                  <a:pt x="4985" y="879"/>
                </a:cubicBezTo>
                <a:cubicBezTo>
                  <a:pt x="4965" y="879"/>
                  <a:pt x="4884" y="879"/>
                  <a:pt x="4865" y="879"/>
                </a:cubicBezTo>
                <a:cubicBezTo>
                  <a:pt x="4845" y="879"/>
                  <a:pt x="4755" y="879"/>
                  <a:pt x="4725" y="879"/>
                </a:cubicBezTo>
                <a:cubicBezTo>
                  <a:pt x="4695" y="879"/>
                  <a:pt x="4497" y="879"/>
                  <a:pt x="4464" y="879"/>
                </a:cubicBezTo>
                <a:cubicBezTo>
                  <a:pt x="4431" y="879"/>
                  <a:pt x="4307" y="879"/>
                  <a:pt x="4284" y="879"/>
                </a:cubicBezTo>
                <a:cubicBezTo>
                  <a:pt x="4262" y="879"/>
                  <a:pt x="4184" y="879"/>
                  <a:pt x="4164" y="879"/>
                </a:cubicBezTo>
                <a:cubicBezTo>
                  <a:pt x="4145" y="879"/>
                  <a:pt x="4043" y="879"/>
                  <a:pt x="4024" y="879"/>
                </a:cubicBezTo>
                <a:cubicBezTo>
                  <a:pt x="4004" y="879"/>
                  <a:pt x="3920" y="879"/>
                  <a:pt x="3904" y="879"/>
                </a:cubicBezTo>
                <a:cubicBezTo>
                  <a:pt x="3887" y="879"/>
                  <a:pt x="3820" y="879"/>
                  <a:pt x="3804" y="879"/>
                </a:cubicBezTo>
                <a:cubicBezTo>
                  <a:pt x="3787" y="879"/>
                  <a:pt x="3702" y="879"/>
                  <a:pt x="3684" y="879"/>
                </a:cubicBezTo>
                <a:cubicBezTo>
                  <a:pt x="3666" y="879"/>
                  <a:pt x="3580" y="879"/>
                  <a:pt x="3563" y="879"/>
                </a:cubicBezTo>
                <a:cubicBezTo>
                  <a:pt x="3547" y="879"/>
                  <a:pt x="3477" y="879"/>
                  <a:pt x="3463" y="879"/>
                </a:cubicBezTo>
                <a:cubicBezTo>
                  <a:pt x="3450" y="879"/>
                  <a:pt x="3397" y="879"/>
                  <a:pt x="3383" y="879"/>
                </a:cubicBezTo>
                <a:cubicBezTo>
                  <a:pt x="3370" y="879"/>
                  <a:pt x="3295" y="879"/>
                  <a:pt x="3283" y="879"/>
                </a:cubicBezTo>
                <a:cubicBezTo>
                  <a:pt x="3271" y="879"/>
                  <a:pt x="3232" y="879"/>
                  <a:pt x="3223" y="879"/>
                </a:cubicBezTo>
                <a:cubicBezTo>
                  <a:pt x="3214" y="879"/>
                  <a:pt x="3171" y="879"/>
                  <a:pt x="3163" y="879"/>
                </a:cubicBezTo>
                <a:cubicBezTo>
                  <a:pt x="3156" y="879"/>
                  <a:pt x="3130" y="879"/>
                  <a:pt x="3123" y="879"/>
                </a:cubicBezTo>
                <a:cubicBezTo>
                  <a:pt x="3115" y="879"/>
                  <a:pt x="3076" y="879"/>
                  <a:pt x="3063" y="879"/>
                </a:cubicBezTo>
                <a:cubicBezTo>
                  <a:pt x="3049" y="879"/>
                  <a:pt x="2956" y="879"/>
                  <a:pt x="2943" y="879"/>
                </a:cubicBezTo>
                <a:cubicBezTo>
                  <a:pt x="2929" y="879"/>
                  <a:pt x="2892" y="879"/>
                  <a:pt x="2883" y="879"/>
                </a:cubicBezTo>
                <a:cubicBezTo>
                  <a:pt x="2874" y="879"/>
                  <a:pt x="2833" y="879"/>
                  <a:pt x="2823" y="879"/>
                </a:cubicBezTo>
                <a:cubicBezTo>
                  <a:pt x="2812" y="879"/>
                  <a:pt x="2753" y="879"/>
                  <a:pt x="2743" y="879"/>
                </a:cubicBezTo>
                <a:cubicBezTo>
                  <a:pt x="2732" y="879"/>
                  <a:pt x="2693" y="879"/>
                  <a:pt x="2683" y="879"/>
                </a:cubicBezTo>
                <a:cubicBezTo>
                  <a:pt x="2672" y="879"/>
                  <a:pt x="2616" y="879"/>
                  <a:pt x="2602" y="879"/>
                </a:cubicBezTo>
                <a:cubicBezTo>
                  <a:pt x="2589" y="879"/>
                  <a:pt x="2517" y="879"/>
                  <a:pt x="2502" y="879"/>
                </a:cubicBezTo>
                <a:cubicBezTo>
                  <a:pt x="2487" y="879"/>
                  <a:pt x="2419" y="879"/>
                  <a:pt x="2402" y="879"/>
                </a:cubicBezTo>
                <a:cubicBezTo>
                  <a:pt x="2386" y="879"/>
                  <a:pt x="2299" y="879"/>
                  <a:pt x="2282" y="879"/>
                </a:cubicBezTo>
                <a:cubicBezTo>
                  <a:pt x="2266" y="879"/>
                  <a:pt x="2199" y="879"/>
                  <a:pt x="2182" y="879"/>
                </a:cubicBezTo>
                <a:cubicBezTo>
                  <a:pt x="2165" y="879"/>
                  <a:pt x="2078" y="879"/>
                  <a:pt x="2062" y="879"/>
                </a:cubicBezTo>
                <a:cubicBezTo>
                  <a:pt x="2045" y="879"/>
                  <a:pt x="1978" y="879"/>
                  <a:pt x="1962" y="879"/>
                </a:cubicBezTo>
                <a:cubicBezTo>
                  <a:pt x="1945" y="879"/>
                  <a:pt x="1860" y="879"/>
                  <a:pt x="1842" y="879"/>
                </a:cubicBezTo>
                <a:cubicBezTo>
                  <a:pt x="1824" y="879"/>
                  <a:pt x="1738" y="879"/>
                  <a:pt x="1722" y="879"/>
                </a:cubicBezTo>
                <a:cubicBezTo>
                  <a:pt x="1705" y="879"/>
                  <a:pt x="1638" y="879"/>
                  <a:pt x="1621" y="879"/>
                </a:cubicBezTo>
                <a:cubicBezTo>
                  <a:pt x="1605" y="879"/>
                  <a:pt x="1524" y="879"/>
                  <a:pt x="1501" y="879"/>
                </a:cubicBezTo>
                <a:cubicBezTo>
                  <a:pt x="1479" y="879"/>
                  <a:pt x="1342" y="879"/>
                  <a:pt x="1321" y="879"/>
                </a:cubicBezTo>
                <a:cubicBezTo>
                  <a:pt x="1300" y="879"/>
                  <a:pt x="1233" y="879"/>
                  <a:pt x="1221" y="879"/>
                </a:cubicBezTo>
                <a:cubicBezTo>
                  <a:pt x="1209" y="879"/>
                  <a:pt x="1168" y="879"/>
                  <a:pt x="1161" y="879"/>
                </a:cubicBezTo>
                <a:cubicBezTo>
                  <a:pt x="1153" y="879"/>
                  <a:pt x="1125" y="879"/>
                  <a:pt x="1121" y="879"/>
                </a:cubicBezTo>
                <a:cubicBezTo>
                  <a:pt x="1116" y="879"/>
                  <a:pt x="1104" y="879"/>
                  <a:pt x="1101" y="879"/>
                </a:cubicBezTo>
                <a:cubicBezTo>
                  <a:pt x="1098" y="879"/>
                  <a:pt x="1084" y="879"/>
                  <a:pt x="1081" y="879"/>
                </a:cubicBezTo>
                <a:cubicBezTo>
                  <a:pt x="1078" y="879"/>
                  <a:pt x="1064" y="879"/>
                  <a:pt x="1061" y="879"/>
                </a:cubicBezTo>
                <a:cubicBezTo>
                  <a:pt x="1058" y="879"/>
                  <a:pt x="1041" y="879"/>
                  <a:pt x="1041" y="879"/>
                </a:cubicBezTo>
                <a:cubicBezTo>
                  <a:pt x="1041" y="879"/>
                  <a:pt x="1055" y="879"/>
                  <a:pt x="1061" y="879"/>
                </a:cubicBezTo>
                <a:cubicBezTo>
                  <a:pt x="1067" y="879"/>
                  <a:pt x="1112" y="879"/>
                  <a:pt x="1121" y="879"/>
                </a:cubicBezTo>
                <a:cubicBezTo>
                  <a:pt x="1130" y="879"/>
                  <a:pt x="1170" y="881"/>
                  <a:pt x="1181" y="879"/>
                </a:cubicBezTo>
                <a:cubicBezTo>
                  <a:pt x="1191" y="878"/>
                  <a:pt x="1248" y="862"/>
                  <a:pt x="1261" y="859"/>
                </a:cubicBezTo>
                <a:cubicBezTo>
                  <a:pt x="1275" y="856"/>
                  <a:pt x="1346" y="842"/>
                  <a:pt x="1361" y="839"/>
                </a:cubicBezTo>
                <a:cubicBezTo>
                  <a:pt x="1376" y="836"/>
                  <a:pt x="1445" y="822"/>
                  <a:pt x="1461" y="819"/>
                </a:cubicBezTo>
                <a:cubicBezTo>
                  <a:pt x="1478" y="816"/>
                  <a:pt x="1563" y="804"/>
                  <a:pt x="1581" y="799"/>
                </a:cubicBezTo>
                <a:cubicBezTo>
                  <a:pt x="1599" y="795"/>
                  <a:pt x="1677" y="764"/>
                  <a:pt x="1702" y="759"/>
                </a:cubicBezTo>
                <a:cubicBezTo>
                  <a:pt x="1726" y="755"/>
                  <a:pt x="1876" y="741"/>
                  <a:pt x="1902" y="739"/>
                </a:cubicBezTo>
                <a:cubicBezTo>
                  <a:pt x="1927" y="738"/>
                  <a:pt x="2021" y="739"/>
                  <a:pt x="2042" y="739"/>
                </a:cubicBezTo>
                <a:cubicBezTo>
                  <a:pt x="2063" y="739"/>
                  <a:pt x="2159" y="739"/>
                  <a:pt x="2182" y="739"/>
                </a:cubicBezTo>
                <a:cubicBezTo>
                  <a:pt x="2205" y="739"/>
                  <a:pt x="2320" y="739"/>
                  <a:pt x="2342" y="739"/>
                </a:cubicBezTo>
                <a:cubicBezTo>
                  <a:pt x="2365" y="739"/>
                  <a:pt x="2460" y="739"/>
                  <a:pt x="2482" y="739"/>
                </a:cubicBezTo>
                <a:cubicBezTo>
                  <a:pt x="2505" y="739"/>
                  <a:pt x="2608" y="739"/>
                  <a:pt x="2642" y="739"/>
                </a:cubicBezTo>
                <a:cubicBezTo>
                  <a:pt x="2677" y="739"/>
                  <a:pt x="2910" y="739"/>
                  <a:pt x="2943" y="739"/>
                </a:cubicBezTo>
                <a:cubicBezTo>
                  <a:pt x="2976" y="739"/>
                  <a:pt x="3063" y="739"/>
                  <a:pt x="3083" y="739"/>
                </a:cubicBezTo>
                <a:cubicBezTo>
                  <a:pt x="3102" y="739"/>
                  <a:pt x="3187" y="739"/>
                  <a:pt x="3203" y="739"/>
                </a:cubicBezTo>
                <a:cubicBezTo>
                  <a:pt x="3220" y="739"/>
                  <a:pt x="3290" y="739"/>
                  <a:pt x="3303" y="739"/>
                </a:cubicBezTo>
                <a:cubicBezTo>
                  <a:pt x="3317" y="739"/>
                  <a:pt x="3368" y="739"/>
                  <a:pt x="3383" y="739"/>
                </a:cubicBezTo>
                <a:cubicBezTo>
                  <a:pt x="3398" y="739"/>
                  <a:pt x="3488" y="739"/>
                  <a:pt x="3503" y="739"/>
                </a:cubicBezTo>
                <a:cubicBezTo>
                  <a:pt x="3518" y="739"/>
                  <a:pt x="3571" y="739"/>
                  <a:pt x="3583" y="739"/>
                </a:cubicBezTo>
                <a:cubicBezTo>
                  <a:pt x="3595" y="739"/>
                  <a:pt x="3644" y="739"/>
                  <a:pt x="3664" y="739"/>
                </a:cubicBezTo>
                <a:cubicBezTo>
                  <a:pt x="3683" y="739"/>
                  <a:pt x="3823" y="738"/>
                  <a:pt x="3844" y="739"/>
                </a:cubicBezTo>
                <a:cubicBezTo>
                  <a:pt x="3865" y="741"/>
                  <a:pt x="3930" y="756"/>
                  <a:pt x="3944" y="759"/>
                </a:cubicBezTo>
                <a:cubicBezTo>
                  <a:pt x="3957" y="762"/>
                  <a:pt x="4013" y="778"/>
                  <a:pt x="4024" y="779"/>
                </a:cubicBezTo>
                <a:cubicBezTo>
                  <a:pt x="4034" y="781"/>
                  <a:pt x="4075" y="779"/>
                  <a:pt x="4084" y="779"/>
                </a:cubicBezTo>
                <a:cubicBezTo>
                  <a:pt x="4093" y="779"/>
                  <a:pt x="4135" y="779"/>
                  <a:pt x="4144" y="779"/>
                </a:cubicBezTo>
                <a:cubicBezTo>
                  <a:pt x="4153" y="779"/>
                  <a:pt x="4189" y="779"/>
                  <a:pt x="4204" y="779"/>
                </a:cubicBezTo>
                <a:cubicBezTo>
                  <a:pt x="4219" y="779"/>
                  <a:pt x="4326" y="779"/>
                  <a:pt x="4344" y="779"/>
                </a:cubicBezTo>
                <a:cubicBezTo>
                  <a:pt x="4362" y="779"/>
                  <a:pt x="4431" y="779"/>
                  <a:pt x="4444" y="779"/>
                </a:cubicBezTo>
                <a:cubicBezTo>
                  <a:pt x="4458" y="779"/>
                  <a:pt x="4512" y="779"/>
                  <a:pt x="4524" y="779"/>
                </a:cubicBezTo>
                <a:cubicBezTo>
                  <a:pt x="4536" y="779"/>
                  <a:pt x="4590" y="779"/>
                  <a:pt x="4605" y="779"/>
                </a:cubicBezTo>
                <a:cubicBezTo>
                  <a:pt x="4620" y="779"/>
                  <a:pt x="4708" y="779"/>
                  <a:pt x="4725" y="779"/>
                </a:cubicBezTo>
                <a:cubicBezTo>
                  <a:pt x="4741" y="779"/>
                  <a:pt x="4808" y="779"/>
                  <a:pt x="4825" y="779"/>
                </a:cubicBezTo>
                <a:cubicBezTo>
                  <a:pt x="4841" y="779"/>
                  <a:pt x="4928" y="779"/>
                  <a:pt x="4945" y="779"/>
                </a:cubicBezTo>
                <a:cubicBezTo>
                  <a:pt x="4961" y="779"/>
                  <a:pt x="5028" y="779"/>
                  <a:pt x="5045" y="779"/>
                </a:cubicBezTo>
                <a:cubicBezTo>
                  <a:pt x="5062" y="779"/>
                  <a:pt x="5150" y="779"/>
                  <a:pt x="5165" y="779"/>
                </a:cubicBezTo>
                <a:cubicBezTo>
                  <a:pt x="5180" y="779"/>
                  <a:pt x="5233" y="779"/>
                  <a:pt x="5245" y="779"/>
                </a:cubicBezTo>
                <a:cubicBezTo>
                  <a:pt x="5257" y="779"/>
                  <a:pt x="5312" y="779"/>
                  <a:pt x="5325" y="779"/>
                </a:cubicBezTo>
                <a:cubicBezTo>
                  <a:pt x="5339" y="779"/>
                  <a:pt x="5413" y="779"/>
                  <a:pt x="5425" y="779"/>
                </a:cubicBezTo>
                <a:cubicBezTo>
                  <a:pt x="5437" y="779"/>
                  <a:pt x="5478" y="779"/>
                  <a:pt x="5485" y="779"/>
                </a:cubicBezTo>
                <a:cubicBezTo>
                  <a:pt x="5493" y="779"/>
                  <a:pt x="5516" y="779"/>
                  <a:pt x="5525" y="779"/>
                </a:cubicBezTo>
                <a:cubicBezTo>
                  <a:pt x="5534" y="779"/>
                  <a:pt x="5597" y="779"/>
                  <a:pt x="5606" y="779"/>
                </a:cubicBezTo>
                <a:cubicBezTo>
                  <a:pt x="5615" y="779"/>
                  <a:pt x="5638" y="779"/>
                  <a:pt x="5646" y="779"/>
                </a:cubicBezTo>
                <a:cubicBezTo>
                  <a:pt x="5653" y="779"/>
                  <a:pt x="5698" y="779"/>
                  <a:pt x="5706" y="779"/>
                </a:cubicBezTo>
                <a:cubicBezTo>
                  <a:pt x="5713" y="779"/>
                  <a:pt x="5740" y="779"/>
                  <a:pt x="5746" y="779"/>
                </a:cubicBezTo>
                <a:cubicBezTo>
                  <a:pt x="5752" y="779"/>
                  <a:pt x="5780" y="779"/>
                  <a:pt x="5786" y="779"/>
                </a:cubicBezTo>
                <a:cubicBezTo>
                  <a:pt x="5792" y="779"/>
                  <a:pt x="5821" y="779"/>
                  <a:pt x="5826" y="779"/>
                </a:cubicBezTo>
                <a:cubicBezTo>
                  <a:pt x="5830" y="779"/>
                  <a:pt x="5840" y="779"/>
                  <a:pt x="5846" y="779"/>
                </a:cubicBezTo>
                <a:cubicBezTo>
                  <a:pt x="5852" y="779"/>
                  <a:pt x="5898" y="779"/>
                  <a:pt x="5906" y="779"/>
                </a:cubicBezTo>
                <a:cubicBezTo>
                  <a:pt x="5913" y="779"/>
                  <a:pt x="5941" y="779"/>
                  <a:pt x="5946" y="779"/>
                </a:cubicBezTo>
                <a:cubicBezTo>
                  <a:pt x="5950" y="779"/>
                  <a:pt x="5963" y="779"/>
                  <a:pt x="5966" y="779"/>
                </a:cubicBezTo>
                <a:cubicBezTo>
                  <a:pt x="5969" y="779"/>
                  <a:pt x="5981" y="779"/>
                  <a:pt x="5986" y="779"/>
                </a:cubicBezTo>
                <a:cubicBezTo>
                  <a:pt x="5990" y="779"/>
                  <a:pt x="6022" y="779"/>
                  <a:pt x="6026" y="779"/>
                </a:cubicBezTo>
                <a:cubicBezTo>
                  <a:pt x="6031" y="779"/>
                  <a:pt x="6043" y="779"/>
                  <a:pt x="6046" y="779"/>
                </a:cubicBezTo>
                <a:cubicBezTo>
                  <a:pt x="6049" y="779"/>
                  <a:pt x="6063" y="779"/>
                  <a:pt x="6066" y="779"/>
                </a:cubicBezTo>
                <a:cubicBezTo>
                  <a:pt x="6069" y="779"/>
                  <a:pt x="6088" y="778"/>
                  <a:pt x="6086" y="779"/>
                </a:cubicBezTo>
                <a:cubicBezTo>
                  <a:pt x="6085" y="781"/>
                  <a:pt x="6054" y="796"/>
                  <a:pt x="6046" y="799"/>
                </a:cubicBezTo>
                <a:cubicBezTo>
                  <a:pt x="6039" y="802"/>
                  <a:pt x="5995" y="818"/>
                  <a:pt x="5986" y="819"/>
                </a:cubicBezTo>
                <a:cubicBezTo>
                  <a:pt x="5977" y="821"/>
                  <a:pt x="5939" y="819"/>
                  <a:pt x="5926" y="819"/>
                </a:cubicBezTo>
                <a:cubicBezTo>
                  <a:pt x="5912" y="819"/>
                  <a:pt x="5824" y="819"/>
                  <a:pt x="5806" y="819"/>
                </a:cubicBezTo>
                <a:cubicBezTo>
                  <a:pt x="5788" y="819"/>
                  <a:pt x="5705" y="819"/>
                  <a:pt x="5686" y="819"/>
                </a:cubicBezTo>
                <a:cubicBezTo>
                  <a:pt x="5666" y="819"/>
                  <a:pt x="5567" y="819"/>
                  <a:pt x="5546" y="819"/>
                </a:cubicBezTo>
                <a:cubicBezTo>
                  <a:pt x="5524" y="819"/>
                  <a:pt x="5441" y="819"/>
                  <a:pt x="5405" y="819"/>
                </a:cubicBezTo>
                <a:cubicBezTo>
                  <a:pt x="5369" y="819"/>
                  <a:pt x="5103" y="819"/>
                  <a:pt x="5065" y="819"/>
                </a:cubicBezTo>
                <a:cubicBezTo>
                  <a:pt x="5027" y="819"/>
                  <a:pt x="4927" y="819"/>
                  <a:pt x="4905" y="819"/>
                </a:cubicBezTo>
                <a:cubicBezTo>
                  <a:pt x="4882" y="819"/>
                  <a:pt x="4787" y="819"/>
                  <a:pt x="4765" y="819"/>
                </a:cubicBezTo>
                <a:cubicBezTo>
                  <a:pt x="4742" y="819"/>
                  <a:pt x="4629" y="819"/>
                  <a:pt x="4605" y="819"/>
                </a:cubicBezTo>
                <a:cubicBezTo>
                  <a:pt x="4580" y="819"/>
                  <a:pt x="4468" y="819"/>
                  <a:pt x="4444" y="819"/>
                </a:cubicBezTo>
                <a:cubicBezTo>
                  <a:pt x="4420" y="819"/>
                  <a:pt x="4322" y="819"/>
                  <a:pt x="4284" y="819"/>
                </a:cubicBezTo>
                <a:cubicBezTo>
                  <a:pt x="4247" y="819"/>
                  <a:pt x="3983" y="819"/>
                  <a:pt x="3944" y="819"/>
                </a:cubicBezTo>
                <a:cubicBezTo>
                  <a:pt x="3905" y="819"/>
                  <a:pt x="3792" y="819"/>
                  <a:pt x="3764" y="819"/>
                </a:cubicBezTo>
                <a:cubicBezTo>
                  <a:pt x="3735" y="819"/>
                  <a:pt x="3592" y="819"/>
                  <a:pt x="3563" y="819"/>
                </a:cubicBezTo>
                <a:cubicBezTo>
                  <a:pt x="3535" y="819"/>
                  <a:pt x="3412" y="819"/>
                  <a:pt x="3383" y="819"/>
                </a:cubicBezTo>
                <a:cubicBezTo>
                  <a:pt x="3355" y="819"/>
                  <a:pt x="3213" y="819"/>
                  <a:pt x="3183" y="819"/>
                </a:cubicBezTo>
                <a:cubicBezTo>
                  <a:pt x="3153" y="819"/>
                  <a:pt x="3011" y="819"/>
                  <a:pt x="2983" y="819"/>
                </a:cubicBezTo>
                <a:cubicBezTo>
                  <a:pt x="2954" y="819"/>
                  <a:pt x="2843" y="819"/>
                  <a:pt x="2803" y="819"/>
                </a:cubicBezTo>
                <a:cubicBezTo>
                  <a:pt x="2762" y="819"/>
                  <a:pt x="2481" y="819"/>
                  <a:pt x="2442" y="819"/>
                </a:cubicBezTo>
                <a:cubicBezTo>
                  <a:pt x="2403" y="819"/>
                  <a:pt x="2306" y="819"/>
                  <a:pt x="2282" y="819"/>
                </a:cubicBezTo>
                <a:cubicBezTo>
                  <a:pt x="2258" y="819"/>
                  <a:pt x="2144" y="819"/>
                  <a:pt x="2122" y="819"/>
                </a:cubicBezTo>
                <a:cubicBezTo>
                  <a:pt x="2099" y="819"/>
                  <a:pt x="2003" y="819"/>
                  <a:pt x="1982" y="819"/>
                </a:cubicBezTo>
                <a:cubicBezTo>
                  <a:pt x="1961" y="819"/>
                  <a:pt x="1858" y="819"/>
                  <a:pt x="1842" y="819"/>
                </a:cubicBezTo>
                <a:cubicBezTo>
                  <a:pt x="1825" y="819"/>
                  <a:pt x="1775" y="819"/>
                  <a:pt x="1762" y="819"/>
                </a:cubicBezTo>
                <a:cubicBezTo>
                  <a:pt x="1748" y="819"/>
                  <a:pt x="1673" y="819"/>
                  <a:pt x="1661" y="819"/>
                </a:cubicBezTo>
                <a:cubicBezTo>
                  <a:pt x="1649" y="819"/>
                  <a:pt x="1610" y="819"/>
                  <a:pt x="1601" y="819"/>
                </a:cubicBezTo>
                <a:cubicBezTo>
                  <a:pt x="1592" y="819"/>
                  <a:pt x="1552" y="819"/>
                  <a:pt x="1541" y="819"/>
                </a:cubicBezTo>
                <a:cubicBezTo>
                  <a:pt x="1531" y="819"/>
                  <a:pt x="1472" y="819"/>
                  <a:pt x="1461" y="819"/>
                </a:cubicBezTo>
                <a:cubicBezTo>
                  <a:pt x="1451" y="819"/>
                  <a:pt x="1409" y="819"/>
                  <a:pt x="1401" y="819"/>
                </a:cubicBezTo>
                <a:cubicBezTo>
                  <a:pt x="1394" y="819"/>
                  <a:pt x="1367" y="819"/>
                  <a:pt x="1361" y="819"/>
                </a:cubicBezTo>
                <a:cubicBezTo>
                  <a:pt x="1355" y="819"/>
                  <a:pt x="1327" y="819"/>
                  <a:pt x="1321" y="819"/>
                </a:cubicBezTo>
                <a:cubicBezTo>
                  <a:pt x="1315" y="819"/>
                  <a:pt x="1289" y="819"/>
                  <a:pt x="1281" y="819"/>
                </a:cubicBezTo>
                <a:cubicBezTo>
                  <a:pt x="1274" y="819"/>
                  <a:pt x="1227" y="819"/>
                  <a:pt x="1221" y="819"/>
                </a:cubicBezTo>
                <a:cubicBezTo>
                  <a:pt x="1215" y="819"/>
                  <a:pt x="1204" y="819"/>
                  <a:pt x="1201" y="819"/>
                </a:cubicBezTo>
                <a:cubicBezTo>
                  <a:pt x="1198" y="819"/>
                  <a:pt x="1184" y="819"/>
                  <a:pt x="1181" y="819"/>
                </a:cubicBezTo>
                <a:cubicBezTo>
                  <a:pt x="1178" y="819"/>
                  <a:pt x="1161" y="819"/>
                  <a:pt x="1161" y="819"/>
                </a:cubicBezTo>
                <a:cubicBezTo>
                  <a:pt x="1161" y="819"/>
                  <a:pt x="1175" y="819"/>
                  <a:pt x="1181" y="819"/>
                </a:cubicBezTo>
                <a:cubicBezTo>
                  <a:pt x="1187" y="819"/>
                  <a:pt x="1231" y="819"/>
                  <a:pt x="1241" y="819"/>
                </a:cubicBezTo>
                <a:cubicBezTo>
                  <a:pt x="1252" y="819"/>
                  <a:pt x="1309" y="819"/>
                  <a:pt x="1321" y="819"/>
                </a:cubicBezTo>
                <a:cubicBezTo>
                  <a:pt x="1333" y="819"/>
                  <a:pt x="1386" y="819"/>
                  <a:pt x="1401" y="819"/>
                </a:cubicBezTo>
                <a:cubicBezTo>
                  <a:pt x="1416" y="819"/>
                  <a:pt x="1503" y="819"/>
                  <a:pt x="1521" y="819"/>
                </a:cubicBezTo>
                <a:cubicBezTo>
                  <a:pt x="1539" y="819"/>
                  <a:pt x="1622" y="819"/>
                  <a:pt x="1641" y="819"/>
                </a:cubicBezTo>
                <a:cubicBezTo>
                  <a:pt x="1661" y="819"/>
                  <a:pt x="1746" y="819"/>
                  <a:pt x="1782" y="819"/>
                </a:cubicBezTo>
                <a:cubicBezTo>
                  <a:pt x="1818" y="819"/>
                  <a:pt x="2083" y="819"/>
                  <a:pt x="2122" y="819"/>
                </a:cubicBezTo>
                <a:cubicBezTo>
                  <a:pt x="2161" y="819"/>
                  <a:pt x="2275" y="819"/>
                  <a:pt x="2302" y="819"/>
                </a:cubicBezTo>
                <a:cubicBezTo>
                  <a:pt x="2329" y="819"/>
                  <a:pt x="2457" y="819"/>
                  <a:pt x="2482" y="819"/>
                </a:cubicBezTo>
                <a:cubicBezTo>
                  <a:pt x="2508" y="819"/>
                  <a:pt x="2618" y="819"/>
                  <a:pt x="2642" y="819"/>
                </a:cubicBezTo>
                <a:cubicBezTo>
                  <a:pt x="2667" y="819"/>
                  <a:pt x="2780" y="819"/>
                  <a:pt x="2803" y="819"/>
                </a:cubicBezTo>
                <a:cubicBezTo>
                  <a:pt x="2825" y="819"/>
                  <a:pt x="2920" y="819"/>
                  <a:pt x="2943" y="819"/>
                </a:cubicBezTo>
                <a:cubicBezTo>
                  <a:pt x="2965" y="819"/>
                  <a:pt x="3086" y="819"/>
                  <a:pt x="3103" y="819"/>
                </a:cubicBezTo>
                <a:cubicBezTo>
                  <a:pt x="3119" y="819"/>
                  <a:pt x="3151" y="819"/>
                  <a:pt x="3163" y="819"/>
                </a:cubicBezTo>
                <a:cubicBezTo>
                  <a:pt x="3175" y="819"/>
                  <a:pt x="3251" y="819"/>
                  <a:pt x="3263" y="819"/>
                </a:cubicBezTo>
                <a:cubicBezTo>
                  <a:pt x="3275" y="819"/>
                  <a:pt x="3313" y="818"/>
                  <a:pt x="3323" y="819"/>
                </a:cubicBezTo>
                <a:cubicBezTo>
                  <a:pt x="3334" y="821"/>
                  <a:pt x="3391" y="836"/>
                  <a:pt x="3403" y="839"/>
                </a:cubicBezTo>
                <a:cubicBezTo>
                  <a:pt x="3415" y="842"/>
                  <a:pt x="3462" y="855"/>
                  <a:pt x="3483" y="859"/>
                </a:cubicBezTo>
                <a:cubicBezTo>
                  <a:pt x="3504" y="864"/>
                  <a:pt x="3660" y="895"/>
                  <a:pt x="3684" y="899"/>
                </a:cubicBezTo>
                <a:cubicBezTo>
                  <a:pt x="3708" y="904"/>
                  <a:pt x="3789" y="918"/>
                  <a:pt x="3804" y="919"/>
                </a:cubicBezTo>
                <a:cubicBezTo>
                  <a:pt x="3819" y="921"/>
                  <a:pt x="3870" y="919"/>
                  <a:pt x="3884" y="919"/>
                </a:cubicBezTo>
                <a:cubicBezTo>
                  <a:pt x="3897" y="919"/>
                  <a:pt x="3970" y="919"/>
                  <a:pt x="3984" y="919"/>
                </a:cubicBezTo>
                <a:cubicBezTo>
                  <a:pt x="3997" y="919"/>
                  <a:pt x="4043" y="919"/>
                  <a:pt x="4064" y="919"/>
                </a:cubicBezTo>
                <a:cubicBezTo>
                  <a:pt x="4085" y="919"/>
                  <a:pt x="4242" y="919"/>
                  <a:pt x="4264" y="919"/>
                </a:cubicBezTo>
                <a:cubicBezTo>
                  <a:pt x="4287" y="919"/>
                  <a:pt x="4348" y="919"/>
                  <a:pt x="4364" y="919"/>
                </a:cubicBezTo>
                <a:cubicBezTo>
                  <a:pt x="4381" y="919"/>
                  <a:pt x="4469" y="919"/>
                  <a:pt x="4484" y="919"/>
                </a:cubicBezTo>
                <a:cubicBezTo>
                  <a:pt x="4499" y="919"/>
                  <a:pt x="4552" y="919"/>
                  <a:pt x="4564" y="919"/>
                </a:cubicBezTo>
                <a:cubicBezTo>
                  <a:pt x="4576" y="919"/>
                  <a:pt x="4630" y="919"/>
                  <a:pt x="4645" y="919"/>
                </a:cubicBezTo>
                <a:cubicBezTo>
                  <a:pt x="4660" y="919"/>
                  <a:pt x="4750" y="919"/>
                  <a:pt x="4765" y="919"/>
                </a:cubicBezTo>
                <a:cubicBezTo>
                  <a:pt x="4780" y="919"/>
                  <a:pt x="4827" y="919"/>
                  <a:pt x="4845" y="919"/>
                </a:cubicBezTo>
                <a:cubicBezTo>
                  <a:pt x="4863" y="919"/>
                  <a:pt x="4988" y="919"/>
                  <a:pt x="5005" y="919"/>
                </a:cubicBezTo>
                <a:cubicBezTo>
                  <a:pt x="5021" y="919"/>
                  <a:pt x="5053" y="919"/>
                  <a:pt x="5065" y="919"/>
                </a:cubicBezTo>
                <a:cubicBezTo>
                  <a:pt x="5077" y="919"/>
                  <a:pt x="5153" y="919"/>
                  <a:pt x="5165" y="919"/>
                </a:cubicBezTo>
                <a:cubicBezTo>
                  <a:pt x="5177" y="919"/>
                  <a:pt x="5215" y="919"/>
                  <a:pt x="5225" y="919"/>
                </a:cubicBezTo>
                <a:cubicBezTo>
                  <a:pt x="5236" y="919"/>
                  <a:pt x="5289" y="919"/>
                  <a:pt x="5305" y="919"/>
                </a:cubicBezTo>
                <a:cubicBezTo>
                  <a:pt x="5322" y="919"/>
                  <a:pt x="5429" y="919"/>
                  <a:pt x="5445" y="919"/>
                </a:cubicBezTo>
                <a:cubicBezTo>
                  <a:pt x="5462" y="919"/>
                  <a:pt x="5513" y="919"/>
                  <a:pt x="5525" y="919"/>
                </a:cubicBezTo>
                <a:cubicBezTo>
                  <a:pt x="5537" y="919"/>
                  <a:pt x="5592" y="919"/>
                  <a:pt x="5606" y="919"/>
                </a:cubicBezTo>
                <a:cubicBezTo>
                  <a:pt x="5619" y="919"/>
                  <a:pt x="5694" y="919"/>
                  <a:pt x="5706" y="919"/>
                </a:cubicBezTo>
                <a:cubicBezTo>
                  <a:pt x="5718" y="919"/>
                  <a:pt x="5757" y="919"/>
                  <a:pt x="5766" y="919"/>
                </a:cubicBezTo>
                <a:cubicBezTo>
                  <a:pt x="5775" y="919"/>
                  <a:pt x="5818" y="919"/>
                  <a:pt x="5826" y="919"/>
                </a:cubicBezTo>
                <a:cubicBezTo>
                  <a:pt x="5833" y="919"/>
                  <a:pt x="5858" y="919"/>
                  <a:pt x="5866" y="919"/>
                </a:cubicBezTo>
                <a:cubicBezTo>
                  <a:pt x="5873" y="919"/>
                  <a:pt x="5918" y="919"/>
                  <a:pt x="5926" y="919"/>
                </a:cubicBezTo>
                <a:cubicBezTo>
                  <a:pt x="5933" y="919"/>
                  <a:pt x="5964" y="919"/>
                  <a:pt x="5966" y="919"/>
                </a:cubicBezTo>
                <a:cubicBezTo>
                  <a:pt x="5967" y="919"/>
                  <a:pt x="5953" y="919"/>
                  <a:pt x="5946" y="919"/>
                </a:cubicBezTo>
                <a:cubicBezTo>
                  <a:pt x="5938" y="919"/>
                  <a:pt x="5878" y="919"/>
                  <a:pt x="5866" y="919"/>
                </a:cubicBezTo>
                <a:cubicBezTo>
                  <a:pt x="5854" y="919"/>
                  <a:pt x="5801" y="919"/>
                  <a:pt x="5786" y="919"/>
                </a:cubicBezTo>
                <a:cubicBezTo>
                  <a:pt x="5771" y="919"/>
                  <a:pt x="5687" y="919"/>
                  <a:pt x="5666" y="919"/>
                </a:cubicBezTo>
                <a:cubicBezTo>
                  <a:pt x="5645" y="919"/>
                  <a:pt x="5529" y="919"/>
                  <a:pt x="5505" y="919"/>
                </a:cubicBezTo>
                <a:cubicBezTo>
                  <a:pt x="5481" y="919"/>
                  <a:pt x="5384" y="919"/>
                  <a:pt x="5345" y="919"/>
                </a:cubicBezTo>
                <a:cubicBezTo>
                  <a:pt x="5306" y="919"/>
                  <a:pt x="5025" y="919"/>
                  <a:pt x="4985" y="919"/>
                </a:cubicBezTo>
                <a:cubicBezTo>
                  <a:pt x="4944" y="919"/>
                  <a:pt x="4833" y="919"/>
                  <a:pt x="4805" y="919"/>
                </a:cubicBezTo>
                <a:cubicBezTo>
                  <a:pt x="4776" y="919"/>
                  <a:pt x="4632" y="919"/>
                  <a:pt x="4605" y="919"/>
                </a:cubicBezTo>
                <a:cubicBezTo>
                  <a:pt x="4577" y="919"/>
                  <a:pt x="4468" y="919"/>
                  <a:pt x="4444" y="919"/>
                </a:cubicBezTo>
                <a:cubicBezTo>
                  <a:pt x="4420" y="919"/>
                  <a:pt x="4307" y="919"/>
                  <a:pt x="4284" y="919"/>
                </a:cubicBezTo>
                <a:cubicBezTo>
                  <a:pt x="4262" y="919"/>
                  <a:pt x="4176" y="919"/>
                  <a:pt x="4144" y="919"/>
                </a:cubicBezTo>
                <a:cubicBezTo>
                  <a:pt x="4113" y="919"/>
                  <a:pt x="3895" y="919"/>
                  <a:pt x="3864" y="919"/>
                </a:cubicBezTo>
                <a:cubicBezTo>
                  <a:pt x="3832" y="919"/>
                  <a:pt x="3742" y="919"/>
                  <a:pt x="3724" y="919"/>
                </a:cubicBezTo>
                <a:cubicBezTo>
                  <a:pt x="3706" y="919"/>
                  <a:pt x="3639" y="919"/>
                  <a:pt x="3624" y="919"/>
                </a:cubicBezTo>
                <a:cubicBezTo>
                  <a:pt x="3608" y="919"/>
                  <a:pt x="3538" y="919"/>
                  <a:pt x="3523" y="919"/>
                </a:cubicBezTo>
                <a:cubicBezTo>
                  <a:pt x="3508" y="919"/>
                  <a:pt x="3440" y="919"/>
                  <a:pt x="3423" y="919"/>
                </a:cubicBezTo>
                <a:cubicBezTo>
                  <a:pt x="3407" y="919"/>
                  <a:pt x="3320" y="919"/>
                  <a:pt x="3303" y="919"/>
                </a:cubicBezTo>
                <a:cubicBezTo>
                  <a:pt x="3287" y="919"/>
                  <a:pt x="3220" y="919"/>
                  <a:pt x="3203" y="919"/>
                </a:cubicBezTo>
                <a:cubicBezTo>
                  <a:pt x="3187" y="919"/>
                  <a:pt x="3099" y="919"/>
                  <a:pt x="3083" y="919"/>
                </a:cubicBezTo>
                <a:cubicBezTo>
                  <a:pt x="3066" y="919"/>
                  <a:pt x="2998" y="919"/>
                  <a:pt x="2983" y="919"/>
                </a:cubicBezTo>
                <a:cubicBezTo>
                  <a:pt x="2968" y="919"/>
                  <a:pt x="2896" y="919"/>
                  <a:pt x="2883" y="919"/>
                </a:cubicBezTo>
                <a:cubicBezTo>
                  <a:pt x="2869" y="919"/>
                  <a:pt x="2815" y="919"/>
                  <a:pt x="2803" y="919"/>
                </a:cubicBezTo>
                <a:cubicBezTo>
                  <a:pt x="2791" y="919"/>
                  <a:pt x="2733" y="919"/>
                  <a:pt x="2723" y="919"/>
                </a:cubicBezTo>
                <a:cubicBezTo>
                  <a:pt x="2712" y="919"/>
                  <a:pt x="2675" y="919"/>
                  <a:pt x="2663" y="919"/>
                </a:cubicBezTo>
                <a:cubicBezTo>
                  <a:pt x="2650" y="919"/>
                  <a:pt x="2573" y="919"/>
                  <a:pt x="2562" y="919"/>
                </a:cubicBezTo>
                <a:cubicBezTo>
                  <a:pt x="2552" y="919"/>
                  <a:pt x="2530" y="919"/>
                  <a:pt x="2522" y="919"/>
                </a:cubicBezTo>
                <a:cubicBezTo>
                  <a:pt x="2515" y="919"/>
                  <a:pt x="2471" y="919"/>
                  <a:pt x="2462" y="919"/>
                </a:cubicBezTo>
                <a:cubicBezTo>
                  <a:pt x="2453" y="919"/>
                  <a:pt x="2411" y="919"/>
                  <a:pt x="2402" y="919"/>
                </a:cubicBezTo>
                <a:cubicBezTo>
                  <a:pt x="2393" y="919"/>
                  <a:pt x="2359" y="919"/>
                  <a:pt x="2342" y="919"/>
                </a:cubicBezTo>
                <a:cubicBezTo>
                  <a:pt x="2326" y="919"/>
                  <a:pt x="2203" y="919"/>
                  <a:pt x="2182" y="919"/>
                </a:cubicBezTo>
                <a:cubicBezTo>
                  <a:pt x="2161" y="919"/>
                  <a:pt x="2078" y="919"/>
                  <a:pt x="2062" y="919"/>
                </a:cubicBezTo>
                <a:cubicBezTo>
                  <a:pt x="2045" y="919"/>
                  <a:pt x="1977" y="919"/>
                  <a:pt x="1962" y="919"/>
                </a:cubicBezTo>
                <a:cubicBezTo>
                  <a:pt x="1947" y="919"/>
                  <a:pt x="1875" y="919"/>
                  <a:pt x="1862" y="919"/>
                </a:cubicBezTo>
                <a:cubicBezTo>
                  <a:pt x="1848" y="919"/>
                  <a:pt x="1792" y="919"/>
                  <a:pt x="1782" y="919"/>
                </a:cubicBezTo>
                <a:cubicBezTo>
                  <a:pt x="1771" y="919"/>
                  <a:pt x="1737" y="919"/>
                  <a:pt x="1722" y="919"/>
                </a:cubicBezTo>
                <a:cubicBezTo>
                  <a:pt x="1707" y="919"/>
                  <a:pt x="1595" y="919"/>
                  <a:pt x="1581" y="919"/>
                </a:cubicBezTo>
                <a:cubicBezTo>
                  <a:pt x="1568" y="919"/>
                  <a:pt x="1547" y="919"/>
                  <a:pt x="1541" y="919"/>
                </a:cubicBezTo>
                <a:cubicBezTo>
                  <a:pt x="1535" y="919"/>
                  <a:pt x="1509" y="919"/>
                  <a:pt x="1501" y="919"/>
                </a:cubicBezTo>
                <a:cubicBezTo>
                  <a:pt x="1494" y="919"/>
                  <a:pt x="1447" y="919"/>
                  <a:pt x="1441" y="919"/>
                </a:cubicBezTo>
                <a:cubicBezTo>
                  <a:pt x="1435" y="919"/>
                  <a:pt x="1429" y="919"/>
                  <a:pt x="1421" y="919"/>
                </a:cubicBezTo>
                <a:cubicBezTo>
                  <a:pt x="1414" y="919"/>
                  <a:pt x="1350" y="919"/>
                  <a:pt x="1341" y="919"/>
                </a:cubicBezTo>
                <a:cubicBezTo>
                  <a:pt x="1332" y="919"/>
                  <a:pt x="1307" y="919"/>
                  <a:pt x="1301" y="919"/>
                </a:cubicBezTo>
                <a:cubicBezTo>
                  <a:pt x="1295" y="919"/>
                  <a:pt x="1267" y="919"/>
                  <a:pt x="1261" y="919"/>
                </a:cubicBezTo>
                <a:cubicBezTo>
                  <a:pt x="1255" y="919"/>
                  <a:pt x="1227" y="919"/>
                  <a:pt x="1221" y="919"/>
                </a:cubicBezTo>
                <a:cubicBezTo>
                  <a:pt x="1215" y="919"/>
                  <a:pt x="1187" y="919"/>
                  <a:pt x="1181" y="919"/>
                </a:cubicBezTo>
                <a:cubicBezTo>
                  <a:pt x="1175" y="919"/>
                  <a:pt x="1148" y="919"/>
                  <a:pt x="1141" y="919"/>
                </a:cubicBezTo>
                <a:cubicBezTo>
                  <a:pt x="1133" y="919"/>
                  <a:pt x="1087" y="919"/>
                  <a:pt x="1081" y="919"/>
                </a:cubicBezTo>
                <a:cubicBezTo>
                  <a:pt x="1075" y="919"/>
                  <a:pt x="1065" y="919"/>
                  <a:pt x="1061" y="919"/>
                </a:cubicBezTo>
                <a:cubicBezTo>
                  <a:pt x="1056" y="919"/>
                  <a:pt x="1025" y="919"/>
                  <a:pt x="1021" y="919"/>
                </a:cubicBezTo>
                <a:cubicBezTo>
                  <a:pt x="1016" y="919"/>
                  <a:pt x="1001" y="919"/>
                  <a:pt x="1001" y="919"/>
                </a:cubicBezTo>
                <a:cubicBezTo>
                  <a:pt x="1001" y="919"/>
                  <a:pt x="1016" y="919"/>
                  <a:pt x="1021" y="919"/>
                </a:cubicBezTo>
                <a:cubicBezTo>
                  <a:pt x="1025" y="919"/>
                  <a:pt x="1055" y="921"/>
                  <a:pt x="1061" y="919"/>
                </a:cubicBezTo>
                <a:cubicBezTo>
                  <a:pt x="1067" y="918"/>
                  <a:pt x="1093" y="904"/>
                  <a:pt x="1101" y="899"/>
                </a:cubicBezTo>
                <a:cubicBezTo>
                  <a:pt x="1108" y="895"/>
                  <a:pt x="1149" y="865"/>
                  <a:pt x="1161" y="859"/>
                </a:cubicBezTo>
                <a:cubicBezTo>
                  <a:pt x="1173" y="853"/>
                  <a:pt x="1245" y="824"/>
                  <a:pt x="1261" y="819"/>
                </a:cubicBezTo>
                <a:cubicBezTo>
                  <a:pt x="1278" y="815"/>
                  <a:pt x="1350" y="805"/>
                  <a:pt x="1381" y="799"/>
                </a:cubicBezTo>
                <a:cubicBezTo>
                  <a:pt x="1413" y="793"/>
                  <a:pt x="1644" y="747"/>
                  <a:pt x="1681" y="739"/>
                </a:cubicBezTo>
                <a:cubicBezTo>
                  <a:pt x="1719" y="732"/>
                  <a:pt x="1853" y="705"/>
                  <a:pt x="1882" y="699"/>
                </a:cubicBezTo>
                <a:cubicBezTo>
                  <a:pt x="1910" y="693"/>
                  <a:pt x="2035" y="665"/>
                  <a:pt x="2062" y="659"/>
                </a:cubicBezTo>
                <a:cubicBezTo>
                  <a:pt x="2089" y="653"/>
                  <a:pt x="2214" y="625"/>
                  <a:pt x="2242" y="619"/>
                </a:cubicBezTo>
                <a:cubicBezTo>
                  <a:pt x="2271" y="613"/>
                  <a:pt x="2399" y="585"/>
                  <a:pt x="2442" y="579"/>
                </a:cubicBezTo>
                <a:cubicBezTo>
                  <a:pt x="2486" y="573"/>
                  <a:pt x="2781" y="542"/>
                  <a:pt x="2823" y="539"/>
                </a:cubicBezTo>
                <a:cubicBezTo>
                  <a:pt x="2865" y="536"/>
                  <a:pt x="2976" y="539"/>
                  <a:pt x="3003" y="539"/>
                </a:cubicBezTo>
                <a:cubicBezTo>
                  <a:pt x="3030" y="539"/>
                  <a:pt x="3155" y="539"/>
                  <a:pt x="3183" y="539"/>
                </a:cubicBezTo>
                <a:cubicBezTo>
                  <a:pt x="3212" y="539"/>
                  <a:pt x="3355" y="539"/>
                  <a:pt x="3383" y="539"/>
                </a:cubicBezTo>
                <a:cubicBezTo>
                  <a:pt x="3412" y="539"/>
                  <a:pt x="3533" y="539"/>
                  <a:pt x="3563" y="539"/>
                </a:cubicBezTo>
                <a:cubicBezTo>
                  <a:pt x="3593" y="539"/>
                  <a:pt x="3733" y="539"/>
                  <a:pt x="3784" y="539"/>
                </a:cubicBezTo>
                <a:cubicBezTo>
                  <a:pt x="3835" y="539"/>
                  <a:pt x="4193" y="539"/>
                  <a:pt x="4244" y="539"/>
                </a:cubicBezTo>
                <a:cubicBezTo>
                  <a:pt x="4295" y="539"/>
                  <a:pt x="4431" y="539"/>
                  <a:pt x="4464" y="539"/>
                </a:cubicBezTo>
                <a:cubicBezTo>
                  <a:pt x="4497" y="539"/>
                  <a:pt x="4653" y="539"/>
                  <a:pt x="4685" y="539"/>
                </a:cubicBezTo>
                <a:cubicBezTo>
                  <a:pt x="4716" y="539"/>
                  <a:pt x="4858" y="539"/>
                  <a:pt x="4885" y="539"/>
                </a:cubicBezTo>
                <a:cubicBezTo>
                  <a:pt x="4912" y="539"/>
                  <a:pt x="5012" y="539"/>
                  <a:pt x="5045" y="539"/>
                </a:cubicBezTo>
                <a:cubicBezTo>
                  <a:pt x="5078" y="539"/>
                  <a:pt x="5294" y="539"/>
                  <a:pt x="5325" y="539"/>
                </a:cubicBezTo>
                <a:cubicBezTo>
                  <a:pt x="5357" y="539"/>
                  <a:pt x="5447" y="539"/>
                  <a:pt x="5465" y="539"/>
                </a:cubicBezTo>
                <a:cubicBezTo>
                  <a:pt x="5483" y="539"/>
                  <a:pt x="5549" y="539"/>
                  <a:pt x="5566" y="539"/>
                </a:cubicBezTo>
                <a:cubicBezTo>
                  <a:pt x="5582" y="539"/>
                  <a:pt x="5669" y="539"/>
                  <a:pt x="5686" y="539"/>
                </a:cubicBezTo>
                <a:cubicBezTo>
                  <a:pt x="5702" y="539"/>
                  <a:pt x="5759" y="539"/>
                  <a:pt x="5786" y="539"/>
                </a:cubicBezTo>
                <a:cubicBezTo>
                  <a:pt x="5813" y="539"/>
                  <a:pt x="6019" y="539"/>
                  <a:pt x="6046" y="539"/>
                </a:cubicBezTo>
                <a:cubicBezTo>
                  <a:pt x="6073" y="539"/>
                  <a:pt x="6130" y="539"/>
                  <a:pt x="6146" y="539"/>
                </a:cubicBezTo>
                <a:cubicBezTo>
                  <a:pt x="6163" y="539"/>
                  <a:pt x="6253" y="539"/>
                  <a:pt x="6266" y="539"/>
                </a:cubicBezTo>
                <a:cubicBezTo>
                  <a:pt x="6280" y="539"/>
                  <a:pt x="6317" y="539"/>
                  <a:pt x="6326" y="539"/>
                </a:cubicBezTo>
                <a:cubicBezTo>
                  <a:pt x="6335" y="539"/>
                  <a:pt x="6377" y="539"/>
                  <a:pt x="6386" y="539"/>
                </a:cubicBezTo>
                <a:cubicBezTo>
                  <a:pt x="6395" y="539"/>
                  <a:pt x="6440" y="539"/>
                  <a:pt x="6446" y="539"/>
                </a:cubicBezTo>
                <a:cubicBezTo>
                  <a:pt x="6452" y="539"/>
                  <a:pt x="6463" y="539"/>
                  <a:pt x="6466" y="539"/>
                </a:cubicBezTo>
                <a:cubicBezTo>
                  <a:pt x="6469" y="539"/>
                  <a:pt x="6488" y="541"/>
                  <a:pt x="6486" y="539"/>
                </a:cubicBezTo>
                <a:cubicBezTo>
                  <a:pt x="6485" y="538"/>
                  <a:pt x="6451" y="521"/>
                  <a:pt x="6446" y="519"/>
                </a:cubicBezTo>
                <a:cubicBezTo>
                  <a:pt x="6442" y="518"/>
                  <a:pt x="6432" y="519"/>
                  <a:pt x="6426" y="519"/>
                </a:cubicBezTo>
                <a:cubicBezTo>
                  <a:pt x="6420" y="519"/>
                  <a:pt x="6378" y="519"/>
                  <a:pt x="6366" y="519"/>
                </a:cubicBezTo>
                <a:cubicBezTo>
                  <a:pt x="6354" y="519"/>
                  <a:pt x="6283" y="519"/>
                  <a:pt x="6266" y="519"/>
                </a:cubicBezTo>
                <a:cubicBezTo>
                  <a:pt x="6250" y="519"/>
                  <a:pt x="6169" y="519"/>
                  <a:pt x="6146" y="519"/>
                </a:cubicBezTo>
                <a:cubicBezTo>
                  <a:pt x="6124" y="519"/>
                  <a:pt x="6017" y="519"/>
                  <a:pt x="5966" y="519"/>
                </a:cubicBezTo>
                <a:cubicBezTo>
                  <a:pt x="5915" y="519"/>
                  <a:pt x="5528" y="519"/>
                  <a:pt x="5465" y="519"/>
                </a:cubicBezTo>
                <a:cubicBezTo>
                  <a:pt x="5402" y="519"/>
                  <a:pt x="5176" y="519"/>
                  <a:pt x="5125" y="519"/>
                </a:cubicBezTo>
                <a:cubicBezTo>
                  <a:pt x="5074" y="519"/>
                  <a:pt x="4839" y="519"/>
                  <a:pt x="4785" y="519"/>
                </a:cubicBezTo>
                <a:cubicBezTo>
                  <a:pt x="4731" y="519"/>
                  <a:pt x="4467" y="519"/>
                  <a:pt x="4404" y="519"/>
                </a:cubicBezTo>
                <a:cubicBezTo>
                  <a:pt x="4341" y="519"/>
                  <a:pt x="4032" y="519"/>
                  <a:pt x="3944" y="519"/>
                </a:cubicBezTo>
                <a:cubicBezTo>
                  <a:pt x="3855" y="519"/>
                  <a:pt x="3303" y="519"/>
                  <a:pt x="3223" y="519"/>
                </a:cubicBezTo>
                <a:cubicBezTo>
                  <a:pt x="3144" y="519"/>
                  <a:pt x="2934" y="519"/>
                  <a:pt x="2883" y="519"/>
                </a:cubicBezTo>
                <a:cubicBezTo>
                  <a:pt x="2832" y="519"/>
                  <a:pt x="2590" y="519"/>
                  <a:pt x="2542" y="519"/>
                </a:cubicBezTo>
                <a:cubicBezTo>
                  <a:pt x="2494" y="519"/>
                  <a:pt x="2283" y="519"/>
                  <a:pt x="2242" y="519"/>
                </a:cubicBezTo>
                <a:cubicBezTo>
                  <a:pt x="2202" y="519"/>
                  <a:pt x="2047" y="519"/>
                  <a:pt x="2002" y="519"/>
                </a:cubicBezTo>
                <a:cubicBezTo>
                  <a:pt x="1957" y="519"/>
                  <a:pt x="1679" y="519"/>
                  <a:pt x="1641" y="519"/>
                </a:cubicBezTo>
                <a:cubicBezTo>
                  <a:pt x="1604" y="519"/>
                  <a:pt x="1518" y="519"/>
                  <a:pt x="1501" y="519"/>
                </a:cubicBezTo>
                <a:cubicBezTo>
                  <a:pt x="1485" y="519"/>
                  <a:pt x="1432" y="519"/>
                  <a:pt x="1421" y="519"/>
                </a:cubicBezTo>
                <a:cubicBezTo>
                  <a:pt x="1411" y="519"/>
                  <a:pt x="1369" y="519"/>
                  <a:pt x="1361" y="519"/>
                </a:cubicBezTo>
                <a:cubicBezTo>
                  <a:pt x="1354" y="519"/>
                  <a:pt x="1327" y="519"/>
                  <a:pt x="1321" y="519"/>
                </a:cubicBezTo>
                <a:cubicBezTo>
                  <a:pt x="1315" y="519"/>
                  <a:pt x="1284" y="521"/>
                  <a:pt x="1281" y="519"/>
                </a:cubicBezTo>
                <a:cubicBezTo>
                  <a:pt x="1278" y="518"/>
                  <a:pt x="1278" y="501"/>
                  <a:pt x="1281" y="499"/>
                </a:cubicBezTo>
                <a:cubicBezTo>
                  <a:pt x="1284" y="498"/>
                  <a:pt x="1314" y="499"/>
                  <a:pt x="1321" y="499"/>
                </a:cubicBezTo>
                <a:cubicBezTo>
                  <a:pt x="1329" y="499"/>
                  <a:pt x="1371" y="499"/>
                  <a:pt x="1381" y="499"/>
                </a:cubicBezTo>
                <a:cubicBezTo>
                  <a:pt x="1392" y="499"/>
                  <a:pt x="1445" y="499"/>
                  <a:pt x="1461" y="499"/>
                </a:cubicBezTo>
                <a:cubicBezTo>
                  <a:pt x="1478" y="499"/>
                  <a:pt x="1579" y="499"/>
                  <a:pt x="1601" y="499"/>
                </a:cubicBezTo>
                <a:cubicBezTo>
                  <a:pt x="1624" y="499"/>
                  <a:pt x="1733" y="499"/>
                  <a:pt x="1762" y="499"/>
                </a:cubicBezTo>
                <a:cubicBezTo>
                  <a:pt x="1790" y="499"/>
                  <a:pt x="1925" y="499"/>
                  <a:pt x="1982" y="499"/>
                </a:cubicBezTo>
                <a:cubicBezTo>
                  <a:pt x="2039" y="499"/>
                  <a:pt x="2459" y="499"/>
                  <a:pt x="2522" y="499"/>
                </a:cubicBezTo>
                <a:cubicBezTo>
                  <a:pt x="2585" y="499"/>
                  <a:pt x="2778" y="499"/>
                  <a:pt x="2823" y="499"/>
                </a:cubicBezTo>
                <a:cubicBezTo>
                  <a:pt x="2868" y="499"/>
                  <a:pt x="3078" y="499"/>
                  <a:pt x="3123" y="499"/>
                </a:cubicBezTo>
                <a:cubicBezTo>
                  <a:pt x="3168" y="499"/>
                  <a:pt x="3380" y="499"/>
                  <a:pt x="3423" y="499"/>
                </a:cubicBezTo>
                <a:cubicBezTo>
                  <a:pt x="3467" y="499"/>
                  <a:pt x="3641" y="499"/>
                  <a:pt x="3704" y="499"/>
                </a:cubicBezTo>
                <a:cubicBezTo>
                  <a:pt x="3767" y="499"/>
                  <a:pt x="4207" y="499"/>
                  <a:pt x="4264" y="499"/>
                </a:cubicBezTo>
                <a:cubicBezTo>
                  <a:pt x="4321" y="499"/>
                  <a:pt x="4433" y="499"/>
                  <a:pt x="4464" y="499"/>
                </a:cubicBezTo>
                <a:cubicBezTo>
                  <a:pt x="4496" y="499"/>
                  <a:pt x="4655" y="499"/>
                  <a:pt x="4685" y="499"/>
                </a:cubicBezTo>
                <a:cubicBezTo>
                  <a:pt x="4715" y="499"/>
                  <a:pt x="4842" y="499"/>
                  <a:pt x="4865" y="499"/>
                </a:cubicBezTo>
                <a:cubicBezTo>
                  <a:pt x="4887" y="499"/>
                  <a:pt x="4961" y="499"/>
                  <a:pt x="4985" y="499"/>
                </a:cubicBezTo>
                <a:cubicBezTo>
                  <a:pt x="5009" y="499"/>
                  <a:pt x="5166" y="499"/>
                  <a:pt x="5185" y="499"/>
                </a:cubicBezTo>
                <a:cubicBezTo>
                  <a:pt x="5205" y="499"/>
                  <a:pt x="5238" y="499"/>
                  <a:pt x="5245" y="499"/>
                </a:cubicBezTo>
                <a:cubicBezTo>
                  <a:pt x="5253" y="499"/>
                  <a:pt x="5281" y="499"/>
                  <a:pt x="5285" y="499"/>
                </a:cubicBezTo>
                <a:cubicBezTo>
                  <a:pt x="5290" y="499"/>
                  <a:pt x="5302" y="499"/>
                  <a:pt x="5305" y="499"/>
                </a:cubicBezTo>
                <a:cubicBezTo>
                  <a:pt x="5308" y="499"/>
                  <a:pt x="5325" y="499"/>
                  <a:pt x="5325" y="499"/>
                </a:cubicBezTo>
                <a:cubicBezTo>
                  <a:pt x="5325" y="499"/>
                  <a:pt x="5310" y="498"/>
                  <a:pt x="5305" y="499"/>
                </a:cubicBezTo>
                <a:cubicBezTo>
                  <a:pt x="5301" y="501"/>
                  <a:pt x="5273" y="518"/>
                  <a:pt x="5265" y="519"/>
                </a:cubicBezTo>
                <a:cubicBezTo>
                  <a:pt x="5258" y="521"/>
                  <a:pt x="5219" y="518"/>
                  <a:pt x="5205" y="519"/>
                </a:cubicBezTo>
                <a:cubicBezTo>
                  <a:pt x="5192" y="521"/>
                  <a:pt x="5106" y="536"/>
                  <a:pt x="5085" y="539"/>
                </a:cubicBezTo>
                <a:cubicBezTo>
                  <a:pt x="5064" y="542"/>
                  <a:pt x="4971" y="552"/>
                  <a:pt x="4925" y="559"/>
                </a:cubicBezTo>
                <a:cubicBezTo>
                  <a:pt x="4878" y="567"/>
                  <a:pt x="4517" y="633"/>
                  <a:pt x="4464" y="639"/>
                </a:cubicBezTo>
                <a:cubicBezTo>
                  <a:pt x="4412" y="645"/>
                  <a:pt x="4269" y="639"/>
                  <a:pt x="4224" y="639"/>
                </a:cubicBezTo>
                <a:cubicBezTo>
                  <a:pt x="4179" y="639"/>
                  <a:pt x="3925" y="639"/>
                  <a:pt x="3864" y="639"/>
                </a:cubicBezTo>
                <a:cubicBezTo>
                  <a:pt x="3802" y="639"/>
                  <a:pt x="3480" y="639"/>
                  <a:pt x="3403" y="639"/>
                </a:cubicBezTo>
                <a:cubicBezTo>
                  <a:pt x="3327" y="639"/>
                  <a:pt x="2930" y="639"/>
                  <a:pt x="2843" y="639"/>
                </a:cubicBezTo>
                <a:cubicBezTo>
                  <a:pt x="2756" y="639"/>
                  <a:pt x="2359" y="639"/>
                  <a:pt x="2242" y="639"/>
                </a:cubicBezTo>
                <a:cubicBezTo>
                  <a:pt x="2125" y="639"/>
                  <a:pt x="1382" y="639"/>
                  <a:pt x="1281" y="639"/>
                </a:cubicBezTo>
                <a:cubicBezTo>
                  <a:pt x="1180" y="639"/>
                  <a:pt x="950" y="639"/>
                  <a:pt x="901" y="639"/>
                </a:cubicBezTo>
                <a:cubicBezTo>
                  <a:pt x="851" y="639"/>
                  <a:pt x="658" y="639"/>
                  <a:pt x="620" y="639"/>
                </a:cubicBezTo>
                <a:cubicBezTo>
                  <a:pt x="583" y="639"/>
                  <a:pt x="438" y="639"/>
                  <a:pt x="400" y="639"/>
                </a:cubicBezTo>
                <a:cubicBezTo>
                  <a:pt x="363" y="639"/>
                  <a:pt x="144" y="641"/>
                  <a:pt x="120" y="639"/>
                </a:cubicBezTo>
                <a:cubicBezTo>
                  <a:pt x="96" y="638"/>
                  <a:pt x="84" y="621"/>
                  <a:pt x="80" y="619"/>
                </a:cubicBezTo>
                <a:cubicBezTo>
                  <a:pt x="75" y="618"/>
                  <a:pt x="57" y="621"/>
                  <a:pt x="60" y="619"/>
                </a:cubicBezTo>
                <a:cubicBezTo>
                  <a:pt x="63" y="618"/>
                  <a:pt x="111" y="601"/>
                  <a:pt x="120" y="599"/>
                </a:cubicBezTo>
                <a:cubicBezTo>
                  <a:pt x="129" y="598"/>
                  <a:pt x="166" y="601"/>
                  <a:pt x="180" y="599"/>
                </a:cubicBezTo>
                <a:cubicBezTo>
                  <a:pt x="193" y="598"/>
                  <a:pt x="281" y="582"/>
                  <a:pt x="300" y="579"/>
                </a:cubicBezTo>
                <a:cubicBezTo>
                  <a:pt x="320" y="576"/>
                  <a:pt x="416" y="564"/>
                  <a:pt x="440" y="559"/>
                </a:cubicBezTo>
                <a:cubicBezTo>
                  <a:pt x="464" y="555"/>
                  <a:pt x="590" y="524"/>
                  <a:pt x="620" y="519"/>
                </a:cubicBezTo>
                <a:cubicBezTo>
                  <a:pt x="650" y="515"/>
                  <a:pt x="787" y="502"/>
                  <a:pt x="841" y="499"/>
                </a:cubicBezTo>
                <a:cubicBezTo>
                  <a:pt x="895" y="496"/>
                  <a:pt x="1278" y="481"/>
                  <a:pt x="1341" y="479"/>
                </a:cubicBezTo>
                <a:cubicBezTo>
                  <a:pt x="1404" y="478"/>
                  <a:pt x="1626" y="479"/>
                  <a:pt x="1681" y="479"/>
                </a:cubicBezTo>
                <a:cubicBezTo>
                  <a:pt x="1737" y="479"/>
                  <a:pt x="2023" y="479"/>
                  <a:pt x="2082" y="479"/>
                </a:cubicBezTo>
                <a:cubicBezTo>
                  <a:pt x="2140" y="479"/>
                  <a:pt x="2383" y="479"/>
                  <a:pt x="2462" y="479"/>
                </a:cubicBezTo>
                <a:cubicBezTo>
                  <a:pt x="2542" y="479"/>
                  <a:pt x="3069" y="479"/>
                  <a:pt x="3143" y="479"/>
                </a:cubicBezTo>
                <a:cubicBezTo>
                  <a:pt x="3217" y="479"/>
                  <a:pt x="3403" y="479"/>
                  <a:pt x="3443" y="479"/>
                </a:cubicBezTo>
                <a:cubicBezTo>
                  <a:pt x="3484" y="479"/>
                  <a:pt x="3649" y="479"/>
                  <a:pt x="3684" y="479"/>
                </a:cubicBezTo>
                <a:cubicBezTo>
                  <a:pt x="3718" y="479"/>
                  <a:pt x="3875" y="479"/>
                  <a:pt x="3904" y="479"/>
                </a:cubicBezTo>
                <a:cubicBezTo>
                  <a:pt x="3932" y="479"/>
                  <a:pt x="4044" y="479"/>
                  <a:pt x="4064" y="479"/>
                </a:cubicBezTo>
                <a:cubicBezTo>
                  <a:pt x="4083" y="479"/>
                  <a:pt x="4152" y="479"/>
                  <a:pt x="4164" y="479"/>
                </a:cubicBezTo>
                <a:cubicBezTo>
                  <a:pt x="4176" y="479"/>
                  <a:pt x="4217" y="479"/>
                  <a:pt x="4224" y="479"/>
                </a:cubicBezTo>
                <a:cubicBezTo>
                  <a:pt x="4232" y="479"/>
                  <a:pt x="4260" y="479"/>
                  <a:pt x="4264" y="479"/>
                </a:cubicBezTo>
                <a:cubicBezTo>
                  <a:pt x="4269" y="479"/>
                  <a:pt x="4281" y="479"/>
                  <a:pt x="4284" y="479"/>
                </a:cubicBezTo>
                <a:cubicBezTo>
                  <a:pt x="4287" y="479"/>
                  <a:pt x="4304" y="479"/>
                  <a:pt x="4304" y="479"/>
                </a:cubicBezTo>
                <a:cubicBezTo>
                  <a:pt x="4304" y="479"/>
                  <a:pt x="4289" y="478"/>
                  <a:pt x="4284" y="479"/>
                </a:cubicBezTo>
                <a:cubicBezTo>
                  <a:pt x="4280" y="481"/>
                  <a:pt x="4250" y="495"/>
                  <a:pt x="4244" y="499"/>
                </a:cubicBezTo>
                <a:cubicBezTo>
                  <a:pt x="4238" y="504"/>
                  <a:pt x="4210" y="536"/>
                  <a:pt x="4204" y="539"/>
                </a:cubicBezTo>
                <a:cubicBezTo>
                  <a:pt x="4198" y="542"/>
                  <a:pt x="4172" y="536"/>
                  <a:pt x="4164" y="539"/>
                </a:cubicBezTo>
                <a:cubicBezTo>
                  <a:pt x="4157" y="542"/>
                  <a:pt x="4119" y="575"/>
                  <a:pt x="4104" y="579"/>
                </a:cubicBezTo>
                <a:cubicBezTo>
                  <a:pt x="4089" y="584"/>
                  <a:pt x="3983" y="596"/>
                  <a:pt x="3964" y="599"/>
                </a:cubicBezTo>
                <a:cubicBezTo>
                  <a:pt x="3944" y="602"/>
                  <a:pt x="3862" y="618"/>
                  <a:pt x="3844" y="619"/>
                </a:cubicBezTo>
                <a:cubicBezTo>
                  <a:pt x="3826" y="621"/>
                  <a:pt x="3757" y="619"/>
                  <a:pt x="3724" y="619"/>
                </a:cubicBezTo>
                <a:cubicBezTo>
                  <a:pt x="3691" y="619"/>
                  <a:pt x="3442" y="619"/>
                  <a:pt x="3403" y="619"/>
                </a:cubicBezTo>
                <a:cubicBezTo>
                  <a:pt x="3364" y="619"/>
                  <a:pt x="3230" y="619"/>
                  <a:pt x="3203" y="619"/>
                </a:cubicBezTo>
                <a:cubicBezTo>
                  <a:pt x="3176" y="619"/>
                  <a:pt x="3073" y="619"/>
                  <a:pt x="3043" y="619"/>
                </a:cubicBezTo>
                <a:cubicBezTo>
                  <a:pt x="3013" y="619"/>
                  <a:pt x="2825" y="619"/>
                  <a:pt x="2803" y="619"/>
                </a:cubicBezTo>
                <a:cubicBezTo>
                  <a:pt x="2780" y="619"/>
                  <a:pt x="2750" y="619"/>
                  <a:pt x="2743" y="619"/>
                </a:cubicBezTo>
                <a:cubicBezTo>
                  <a:pt x="2735" y="619"/>
                  <a:pt x="2709" y="619"/>
                  <a:pt x="2703" y="619"/>
                </a:cubicBezTo>
                <a:cubicBezTo>
                  <a:pt x="2697" y="619"/>
                  <a:pt x="2667" y="619"/>
                  <a:pt x="2663" y="619"/>
                </a:cubicBezTo>
                <a:cubicBezTo>
                  <a:pt x="2658" y="619"/>
                  <a:pt x="2641" y="619"/>
                  <a:pt x="2642" y="619"/>
                </a:cubicBezTo>
                <a:cubicBezTo>
                  <a:pt x="2644" y="619"/>
                  <a:pt x="2675" y="619"/>
                  <a:pt x="2683" y="619"/>
                </a:cubicBezTo>
                <a:cubicBezTo>
                  <a:pt x="2690" y="619"/>
                  <a:pt x="2728" y="619"/>
                  <a:pt x="2743" y="619"/>
                </a:cubicBezTo>
                <a:cubicBezTo>
                  <a:pt x="2758" y="619"/>
                  <a:pt x="2851" y="622"/>
                  <a:pt x="2883" y="619"/>
                </a:cubicBezTo>
                <a:cubicBezTo>
                  <a:pt x="2914" y="616"/>
                  <a:pt x="3121" y="587"/>
                  <a:pt x="3163" y="579"/>
                </a:cubicBezTo>
                <a:cubicBezTo>
                  <a:pt x="3205" y="572"/>
                  <a:pt x="3359" y="536"/>
                  <a:pt x="3443" y="519"/>
                </a:cubicBezTo>
                <a:cubicBezTo>
                  <a:pt x="3527" y="503"/>
                  <a:pt x="4185" y="377"/>
                  <a:pt x="4284" y="359"/>
                </a:cubicBezTo>
                <a:cubicBezTo>
                  <a:pt x="4383" y="341"/>
                  <a:pt x="4690" y="291"/>
                  <a:pt x="4765" y="280"/>
                </a:cubicBezTo>
                <a:cubicBezTo>
                  <a:pt x="4840" y="268"/>
                  <a:pt x="5206" y="211"/>
                  <a:pt x="5285" y="200"/>
                </a:cubicBezTo>
                <a:cubicBezTo>
                  <a:pt x="5365" y="188"/>
                  <a:pt x="5751" y="129"/>
                  <a:pt x="5826" y="120"/>
                </a:cubicBezTo>
                <a:cubicBezTo>
                  <a:pt x="5901" y="110"/>
                  <a:pt x="6225" y="84"/>
                  <a:pt x="6286" y="80"/>
                </a:cubicBezTo>
                <a:cubicBezTo>
                  <a:pt x="6348" y="75"/>
                  <a:pt x="6348" y="75"/>
                  <a:pt x="6647" y="60"/>
                </a:cubicBezTo>
                <a:moveTo>
                  <a:pt x="5786" y="439"/>
                </a:moveTo>
                <a:cubicBezTo>
                  <a:pt x="5784" y="439"/>
                  <a:pt x="5784" y="439"/>
                  <a:pt x="5766" y="439"/>
                </a:cubicBezTo>
                <a:cubicBezTo>
                  <a:pt x="5758" y="439"/>
                  <a:pt x="5695" y="439"/>
                  <a:pt x="5686" y="439"/>
                </a:cubicBezTo>
                <a:cubicBezTo>
                  <a:pt x="5677" y="439"/>
                  <a:pt x="5652" y="439"/>
                  <a:pt x="5646" y="439"/>
                </a:cubicBezTo>
                <a:cubicBezTo>
                  <a:pt x="5640" y="439"/>
                  <a:pt x="5613" y="439"/>
                  <a:pt x="5606" y="439"/>
                </a:cubicBezTo>
                <a:cubicBezTo>
                  <a:pt x="5598" y="439"/>
                  <a:pt x="5559" y="438"/>
                  <a:pt x="5546" y="439"/>
                </a:cubicBezTo>
                <a:cubicBezTo>
                  <a:pt x="5532" y="441"/>
                  <a:pt x="5442" y="458"/>
                  <a:pt x="5425" y="459"/>
                </a:cubicBezTo>
                <a:cubicBezTo>
                  <a:pt x="5409" y="461"/>
                  <a:pt x="5343" y="459"/>
                  <a:pt x="5325" y="459"/>
                </a:cubicBezTo>
                <a:cubicBezTo>
                  <a:pt x="5307" y="459"/>
                  <a:pt x="5208" y="459"/>
                  <a:pt x="5185" y="459"/>
                </a:cubicBezTo>
                <a:cubicBezTo>
                  <a:pt x="5163" y="459"/>
                  <a:pt x="5050" y="459"/>
                  <a:pt x="5025" y="459"/>
                </a:cubicBezTo>
                <a:cubicBezTo>
                  <a:pt x="4999" y="459"/>
                  <a:pt x="4884" y="459"/>
                  <a:pt x="4845" y="459"/>
                </a:cubicBezTo>
                <a:cubicBezTo>
                  <a:pt x="4806" y="459"/>
                  <a:pt x="4540" y="459"/>
                  <a:pt x="4504" y="459"/>
                </a:cubicBezTo>
                <a:cubicBezTo>
                  <a:pt x="4468" y="459"/>
                  <a:pt x="4385" y="459"/>
                  <a:pt x="4364" y="459"/>
                </a:cubicBezTo>
                <a:cubicBezTo>
                  <a:pt x="4343" y="459"/>
                  <a:pt x="4242" y="459"/>
                  <a:pt x="4224" y="459"/>
                </a:cubicBezTo>
                <a:cubicBezTo>
                  <a:pt x="4206" y="459"/>
                  <a:pt x="4138" y="459"/>
                  <a:pt x="4124" y="459"/>
                </a:cubicBezTo>
                <a:cubicBezTo>
                  <a:pt x="4111" y="459"/>
                  <a:pt x="4054" y="459"/>
                  <a:pt x="4044" y="459"/>
                </a:cubicBezTo>
                <a:cubicBezTo>
                  <a:pt x="4033" y="459"/>
                  <a:pt x="3993" y="459"/>
                  <a:pt x="3984" y="459"/>
                </a:cubicBezTo>
                <a:cubicBezTo>
                  <a:pt x="3975" y="459"/>
                  <a:pt x="3931" y="459"/>
                  <a:pt x="3924" y="459"/>
                </a:cubicBezTo>
                <a:cubicBezTo>
                  <a:pt x="3916" y="459"/>
                  <a:pt x="3888" y="459"/>
                  <a:pt x="3884" y="459"/>
                </a:cubicBezTo>
                <a:cubicBezTo>
                  <a:pt x="3879" y="459"/>
                  <a:pt x="3861" y="459"/>
                  <a:pt x="3864" y="459"/>
                </a:cubicBezTo>
                <a:cubicBezTo>
                  <a:pt x="3867" y="459"/>
                  <a:pt x="3915" y="459"/>
                  <a:pt x="3924" y="459"/>
                </a:cubicBezTo>
                <a:cubicBezTo>
                  <a:pt x="3933" y="459"/>
                  <a:pt x="3973" y="459"/>
                  <a:pt x="3984" y="459"/>
                </a:cubicBezTo>
                <a:cubicBezTo>
                  <a:pt x="3994" y="459"/>
                  <a:pt x="4053" y="459"/>
                  <a:pt x="4064" y="459"/>
                </a:cubicBezTo>
                <a:cubicBezTo>
                  <a:pt x="4074" y="459"/>
                  <a:pt x="4111" y="459"/>
                  <a:pt x="4124" y="459"/>
                </a:cubicBezTo>
                <a:cubicBezTo>
                  <a:pt x="4138" y="459"/>
                  <a:pt x="4214" y="464"/>
                  <a:pt x="4244" y="459"/>
                </a:cubicBezTo>
                <a:cubicBezTo>
                  <a:pt x="4274" y="455"/>
                  <a:pt x="4493" y="405"/>
                  <a:pt x="4524" y="399"/>
                </a:cubicBezTo>
                <a:cubicBezTo>
                  <a:pt x="4556" y="393"/>
                  <a:pt x="4641" y="382"/>
                  <a:pt x="4665" y="379"/>
                </a:cubicBezTo>
                <a:cubicBezTo>
                  <a:pt x="4689" y="376"/>
                  <a:pt x="4803" y="365"/>
                  <a:pt x="4845" y="359"/>
                </a:cubicBezTo>
                <a:cubicBezTo>
                  <a:pt x="4887" y="353"/>
                  <a:pt x="5180" y="305"/>
                  <a:pt x="5225" y="299"/>
                </a:cubicBezTo>
                <a:cubicBezTo>
                  <a:pt x="5270" y="293"/>
                  <a:pt x="5418" y="281"/>
                  <a:pt x="5445" y="280"/>
                </a:cubicBezTo>
                <a:cubicBezTo>
                  <a:pt x="5472" y="278"/>
                  <a:pt x="5563" y="280"/>
                  <a:pt x="5586" y="280"/>
                </a:cubicBezTo>
                <a:cubicBezTo>
                  <a:pt x="5608" y="280"/>
                  <a:pt x="5713" y="280"/>
                  <a:pt x="5746" y="280"/>
                </a:cubicBezTo>
                <a:cubicBezTo>
                  <a:pt x="5779" y="280"/>
                  <a:pt x="5996" y="280"/>
                  <a:pt x="6026" y="280"/>
                </a:cubicBezTo>
                <a:cubicBezTo>
                  <a:pt x="6056" y="280"/>
                  <a:pt x="6131" y="280"/>
                  <a:pt x="6146" y="280"/>
                </a:cubicBezTo>
                <a:cubicBezTo>
                  <a:pt x="6161" y="280"/>
                  <a:pt x="6214" y="280"/>
                  <a:pt x="6226" y="280"/>
                </a:cubicBezTo>
                <a:cubicBezTo>
                  <a:pt x="6238" y="280"/>
                  <a:pt x="6291" y="280"/>
                  <a:pt x="6306" y="280"/>
                </a:cubicBezTo>
                <a:cubicBezTo>
                  <a:pt x="6321" y="280"/>
                  <a:pt x="6414" y="280"/>
                  <a:pt x="6426" y="280"/>
                </a:cubicBezTo>
                <a:cubicBezTo>
                  <a:pt x="6438" y="280"/>
                  <a:pt x="6462" y="280"/>
                  <a:pt x="6466" y="280"/>
                </a:cubicBezTo>
                <a:cubicBezTo>
                  <a:pt x="6471" y="280"/>
                  <a:pt x="6485" y="278"/>
                  <a:pt x="6486" y="280"/>
                </a:cubicBezTo>
                <a:cubicBezTo>
                  <a:pt x="6488" y="281"/>
                  <a:pt x="6486" y="302"/>
                  <a:pt x="6486" y="299"/>
                </a:cubicBezTo>
                <a:cubicBezTo>
                  <a:pt x="6486" y="296"/>
                  <a:pt x="6488" y="316"/>
                  <a:pt x="6486" y="319"/>
                </a:cubicBezTo>
                <a:cubicBezTo>
                  <a:pt x="6485" y="322"/>
                  <a:pt x="6469" y="336"/>
                  <a:pt x="6466" y="339"/>
                </a:cubicBezTo>
                <a:cubicBezTo>
                  <a:pt x="6463" y="342"/>
                  <a:pt x="6449" y="356"/>
                  <a:pt x="6446" y="359"/>
                </a:cubicBezTo>
                <a:cubicBezTo>
                  <a:pt x="6443" y="362"/>
                  <a:pt x="6434" y="376"/>
                  <a:pt x="6426" y="379"/>
                </a:cubicBezTo>
                <a:cubicBezTo>
                  <a:pt x="6419" y="382"/>
                  <a:pt x="6357" y="396"/>
                  <a:pt x="6346" y="399"/>
                </a:cubicBezTo>
                <a:cubicBezTo>
                  <a:pt x="6336" y="402"/>
                  <a:pt x="6294" y="415"/>
                  <a:pt x="6286" y="419"/>
                </a:cubicBezTo>
                <a:cubicBezTo>
                  <a:pt x="6279" y="424"/>
                  <a:pt x="6254" y="456"/>
                  <a:pt x="6246" y="459"/>
                </a:cubicBezTo>
                <a:cubicBezTo>
                  <a:pt x="6239" y="462"/>
                  <a:pt x="6201" y="458"/>
                  <a:pt x="6186" y="459"/>
                </a:cubicBezTo>
                <a:cubicBezTo>
                  <a:pt x="6171" y="461"/>
                  <a:pt x="6060" y="478"/>
                  <a:pt x="6046" y="479"/>
                </a:cubicBezTo>
                <a:cubicBezTo>
                  <a:pt x="6033" y="481"/>
                  <a:pt x="6012" y="479"/>
                  <a:pt x="6006" y="479"/>
                </a:cubicBezTo>
                <a:cubicBezTo>
                  <a:pt x="6000" y="479"/>
                  <a:pt x="5972" y="479"/>
                  <a:pt x="5966" y="479"/>
                </a:cubicBezTo>
                <a:cubicBezTo>
                  <a:pt x="5960" y="479"/>
                  <a:pt x="5932" y="479"/>
                  <a:pt x="5926" y="479"/>
                </a:cubicBezTo>
                <a:cubicBezTo>
                  <a:pt x="5920" y="479"/>
                  <a:pt x="5890" y="479"/>
                  <a:pt x="5886" y="479"/>
                </a:cubicBezTo>
                <a:cubicBezTo>
                  <a:pt x="5881" y="479"/>
                  <a:pt x="5869" y="479"/>
                  <a:pt x="5866" y="479"/>
                </a:cubicBezTo>
                <a:cubicBezTo>
                  <a:pt x="5863" y="479"/>
                  <a:pt x="5847" y="481"/>
                  <a:pt x="5846" y="479"/>
                </a:cubicBezTo>
                <a:cubicBezTo>
                  <a:pt x="5844" y="478"/>
                  <a:pt x="5846" y="456"/>
                  <a:pt x="5846" y="459"/>
                </a:cubicBezTo>
                <a:cubicBezTo>
                  <a:pt x="5846" y="462"/>
                  <a:pt x="5846" y="436"/>
                  <a:pt x="5846" y="439"/>
                </a:cubicBezTo>
                <a:cubicBezTo>
                  <a:pt x="5846" y="442"/>
                  <a:pt x="5847" y="421"/>
                  <a:pt x="5846" y="419"/>
                </a:cubicBezTo>
                <a:cubicBezTo>
                  <a:pt x="5844" y="418"/>
                  <a:pt x="5829" y="419"/>
                  <a:pt x="5826" y="419"/>
                </a:cubicBezTo>
                <a:cubicBezTo>
                  <a:pt x="5823" y="419"/>
                  <a:pt x="5809" y="419"/>
                  <a:pt x="5806" y="419"/>
                </a:cubicBezTo>
                <a:cubicBezTo>
                  <a:pt x="5803" y="419"/>
                  <a:pt x="5787" y="421"/>
                  <a:pt x="5786" y="419"/>
                </a:cubicBezTo>
                <a:cubicBezTo>
                  <a:pt x="5784" y="418"/>
                  <a:pt x="5787" y="401"/>
                  <a:pt x="5786" y="399"/>
                </a:cubicBezTo>
                <a:cubicBezTo>
                  <a:pt x="5784" y="398"/>
                  <a:pt x="5769" y="399"/>
                  <a:pt x="5766" y="399"/>
                </a:cubicBezTo>
                <a:cubicBezTo>
                  <a:pt x="5763" y="399"/>
                  <a:pt x="5749" y="399"/>
                  <a:pt x="5746" y="399"/>
                </a:cubicBezTo>
                <a:cubicBezTo>
                  <a:pt x="5743" y="399"/>
                  <a:pt x="5730" y="399"/>
                  <a:pt x="5726" y="399"/>
                </a:cubicBezTo>
                <a:cubicBezTo>
                  <a:pt x="5721" y="399"/>
                  <a:pt x="5692" y="398"/>
                  <a:pt x="5686" y="399"/>
                </a:cubicBezTo>
                <a:cubicBezTo>
                  <a:pt x="5680" y="401"/>
                  <a:pt x="5650" y="418"/>
                  <a:pt x="5646" y="419"/>
                </a:cubicBezTo>
                <a:cubicBezTo>
                  <a:pt x="5641" y="421"/>
                  <a:pt x="5629" y="419"/>
                  <a:pt x="5626" y="419"/>
                </a:cubicBezTo>
                <a:cubicBezTo>
                  <a:pt x="5623" y="419"/>
                  <a:pt x="5609" y="419"/>
                  <a:pt x="5606" y="419"/>
                </a:cubicBezTo>
                <a:cubicBezTo>
                  <a:pt x="5603" y="419"/>
                  <a:pt x="5590" y="418"/>
                  <a:pt x="5586" y="419"/>
                </a:cubicBezTo>
                <a:cubicBezTo>
                  <a:pt x="5581" y="421"/>
                  <a:pt x="5552" y="438"/>
                  <a:pt x="5546" y="439"/>
                </a:cubicBezTo>
                <a:cubicBezTo>
                  <a:pt x="5540" y="441"/>
                  <a:pt x="5510" y="439"/>
                  <a:pt x="5505" y="439"/>
                </a:cubicBezTo>
                <a:cubicBezTo>
                  <a:pt x="5501" y="439"/>
                  <a:pt x="5488" y="439"/>
                  <a:pt x="5485" y="439"/>
                </a:cubicBezTo>
                <a:cubicBezTo>
                  <a:pt x="5482" y="439"/>
                  <a:pt x="5482" y="439"/>
                  <a:pt x="5465" y="439"/>
                </a:cubicBezTo>
              </a:path>
            </a:pathLst>
          </a:custGeom>
          <a:noFill/>
          <a:ln w="762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6" name="picture 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634174" y="4049693"/>
            <a:ext cx="452218" cy="383793"/>
          </a:xfrm>
          <a:prstGeom prst="rect">
            <a:avLst/>
          </a:prstGeom>
        </p:spPr>
      </p:pic>
      <p:sp>
        <p:nvSpPr>
          <p:cNvPr id="88" name="path"/>
          <p:cNvSpPr/>
          <p:nvPr/>
        </p:nvSpPr>
        <p:spPr>
          <a:xfrm>
            <a:off x="1977542" y="3623690"/>
            <a:ext cx="399250" cy="729056"/>
          </a:xfrm>
          <a:custGeom>
            <a:avLst/>
            <a:gdLst/>
            <a:ahLst/>
            <a:cxnLst/>
            <a:rect l="0" t="0" r="0" b="0"/>
            <a:pathLst>
              <a:path w="628" h="1148">
                <a:moveTo>
                  <a:pt x="59" y="103"/>
                </a:moveTo>
                <a:cubicBezTo>
                  <a:pt x="59" y="89"/>
                  <a:pt x="68" y="77"/>
                  <a:pt x="77" y="77"/>
                </a:cubicBezTo>
                <a:cubicBezTo>
                  <a:pt x="549" y="77"/>
                  <a:pt x="549" y="77"/>
                  <a:pt x="549" y="77"/>
                </a:cubicBezTo>
                <a:cubicBezTo>
                  <a:pt x="558" y="77"/>
                  <a:pt x="567" y="89"/>
                  <a:pt x="567" y="103"/>
                </a:cubicBezTo>
                <a:cubicBezTo>
                  <a:pt x="567" y="1044"/>
                  <a:pt x="567" y="1044"/>
                  <a:pt x="567" y="1044"/>
                </a:cubicBezTo>
                <a:cubicBezTo>
                  <a:pt x="567" y="1058"/>
                  <a:pt x="558" y="1070"/>
                  <a:pt x="549" y="1070"/>
                </a:cubicBezTo>
                <a:cubicBezTo>
                  <a:pt x="77" y="1070"/>
                  <a:pt x="77" y="1070"/>
                  <a:pt x="77" y="1070"/>
                </a:cubicBezTo>
                <a:cubicBezTo>
                  <a:pt x="68" y="1070"/>
                  <a:pt x="59" y="1058"/>
                  <a:pt x="59" y="1044"/>
                </a:cubicBezTo>
                <a:cubicBezTo>
                  <a:pt x="59" y="837"/>
                  <a:pt x="59" y="837"/>
                  <a:pt x="59" y="837"/>
                </a:cubicBezTo>
                <a:cubicBezTo>
                  <a:pt x="0" y="906"/>
                  <a:pt x="0" y="906"/>
                  <a:pt x="0" y="906"/>
                </a:cubicBezTo>
                <a:cubicBezTo>
                  <a:pt x="0" y="1119"/>
                  <a:pt x="0" y="1119"/>
                  <a:pt x="0" y="1119"/>
                </a:cubicBezTo>
                <a:cubicBezTo>
                  <a:pt x="0" y="1136"/>
                  <a:pt x="9" y="1148"/>
                  <a:pt x="22" y="1148"/>
                </a:cubicBezTo>
                <a:cubicBezTo>
                  <a:pt x="603" y="1148"/>
                  <a:pt x="603" y="1148"/>
                  <a:pt x="603" y="1148"/>
                </a:cubicBezTo>
                <a:cubicBezTo>
                  <a:pt x="617" y="1148"/>
                  <a:pt x="628" y="1136"/>
                  <a:pt x="628" y="1119"/>
                </a:cubicBezTo>
                <a:cubicBezTo>
                  <a:pt x="628" y="28"/>
                  <a:pt x="628" y="28"/>
                  <a:pt x="628" y="28"/>
                </a:cubicBezTo>
                <a:cubicBezTo>
                  <a:pt x="628" y="11"/>
                  <a:pt x="617" y="0"/>
                  <a:pt x="603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9" y="0"/>
                  <a:pt x="0" y="11"/>
                  <a:pt x="0" y="28"/>
                </a:cubicBezTo>
                <a:cubicBezTo>
                  <a:pt x="0" y="664"/>
                  <a:pt x="0" y="664"/>
                  <a:pt x="0" y="664"/>
                </a:cubicBezTo>
                <a:cubicBezTo>
                  <a:pt x="59" y="598"/>
                  <a:pt x="59" y="598"/>
                  <a:pt x="59" y="598"/>
                </a:cubicBezTo>
                <a:lnTo>
                  <a:pt x="59" y="103"/>
                </a:lnTo>
              </a:path>
            </a:pathLst>
          </a:cu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0" name="path"/>
          <p:cNvSpPr/>
          <p:nvPr/>
        </p:nvSpPr>
        <p:spPr>
          <a:xfrm>
            <a:off x="2644266" y="3254908"/>
            <a:ext cx="1138554" cy="1208252"/>
          </a:xfrm>
          <a:custGeom>
            <a:avLst/>
            <a:gdLst/>
            <a:ahLst/>
            <a:cxnLst/>
            <a:rect l="0" t="0" r="0" b="0"/>
            <a:pathLst>
              <a:path w="1792" h="1902">
                <a:moveTo>
                  <a:pt x="1773" y="0"/>
                </a:move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12"/>
                  <a:pt x="0" y="30"/>
                </a:cubicBezTo>
                <a:cubicBezTo>
                  <a:pt x="0" y="301"/>
                  <a:pt x="0" y="528"/>
                  <a:pt x="0" y="719"/>
                </a:cubicBezTo>
                <a:cubicBezTo>
                  <a:pt x="0" y="832"/>
                  <a:pt x="0" y="931"/>
                  <a:pt x="0" y="1018"/>
                </a:cubicBezTo>
                <a:cubicBezTo>
                  <a:pt x="0" y="1707"/>
                  <a:pt x="0" y="1707"/>
                  <a:pt x="0" y="1707"/>
                </a:cubicBezTo>
                <a:cubicBezTo>
                  <a:pt x="0" y="1725"/>
                  <a:pt x="9" y="1738"/>
                  <a:pt x="20" y="1738"/>
                </a:cubicBezTo>
                <a:cubicBezTo>
                  <a:pt x="20" y="1738"/>
                  <a:pt x="20" y="1738"/>
                  <a:pt x="255" y="1738"/>
                </a:cubicBezTo>
                <a:cubicBezTo>
                  <a:pt x="255" y="1738"/>
                  <a:pt x="255" y="1740"/>
                  <a:pt x="255" y="1740"/>
                </a:cubicBezTo>
                <a:cubicBezTo>
                  <a:pt x="835" y="1740"/>
                  <a:pt x="835" y="1740"/>
                  <a:pt x="835" y="1740"/>
                </a:cubicBezTo>
                <a:cubicBezTo>
                  <a:pt x="835" y="1740"/>
                  <a:pt x="835" y="1740"/>
                  <a:pt x="835" y="1742"/>
                </a:cubicBezTo>
                <a:cubicBezTo>
                  <a:pt x="835" y="1790"/>
                  <a:pt x="835" y="1790"/>
                  <a:pt x="835" y="1790"/>
                </a:cubicBezTo>
                <a:cubicBezTo>
                  <a:pt x="476" y="1790"/>
                  <a:pt x="476" y="1790"/>
                  <a:pt x="476" y="1790"/>
                </a:cubicBezTo>
                <a:cubicBezTo>
                  <a:pt x="467" y="1790"/>
                  <a:pt x="458" y="1803"/>
                  <a:pt x="458" y="1820"/>
                </a:cubicBezTo>
                <a:cubicBezTo>
                  <a:pt x="427" y="1872"/>
                  <a:pt x="427" y="1872"/>
                  <a:pt x="427" y="1872"/>
                </a:cubicBezTo>
                <a:cubicBezTo>
                  <a:pt x="427" y="1889"/>
                  <a:pt x="435" y="1902"/>
                  <a:pt x="445" y="1902"/>
                </a:cubicBezTo>
                <a:cubicBezTo>
                  <a:pt x="1321" y="1902"/>
                  <a:pt x="1321" y="1902"/>
                  <a:pt x="1321" y="1902"/>
                </a:cubicBezTo>
                <a:cubicBezTo>
                  <a:pt x="1333" y="1902"/>
                  <a:pt x="1341" y="1889"/>
                  <a:pt x="1341" y="1872"/>
                </a:cubicBezTo>
                <a:cubicBezTo>
                  <a:pt x="1310" y="1820"/>
                  <a:pt x="1310" y="1820"/>
                  <a:pt x="1310" y="1820"/>
                </a:cubicBezTo>
                <a:cubicBezTo>
                  <a:pt x="1310" y="1803"/>
                  <a:pt x="1302" y="1790"/>
                  <a:pt x="1290" y="1790"/>
                </a:cubicBezTo>
                <a:cubicBezTo>
                  <a:pt x="930" y="1790"/>
                  <a:pt x="930" y="1790"/>
                  <a:pt x="930" y="1790"/>
                </a:cubicBezTo>
                <a:cubicBezTo>
                  <a:pt x="930" y="1742"/>
                  <a:pt x="930" y="1742"/>
                  <a:pt x="930" y="1742"/>
                </a:cubicBezTo>
                <a:cubicBezTo>
                  <a:pt x="930" y="1740"/>
                  <a:pt x="930" y="1740"/>
                  <a:pt x="930" y="1740"/>
                </a:cubicBezTo>
                <a:cubicBezTo>
                  <a:pt x="1773" y="1740"/>
                  <a:pt x="1773" y="1740"/>
                  <a:pt x="1773" y="1740"/>
                </a:cubicBezTo>
                <a:cubicBezTo>
                  <a:pt x="1785" y="1740"/>
                  <a:pt x="1792" y="1727"/>
                  <a:pt x="1792" y="1709"/>
                </a:cubicBezTo>
                <a:cubicBezTo>
                  <a:pt x="1792" y="30"/>
                  <a:pt x="1792" y="30"/>
                  <a:pt x="1792" y="30"/>
                </a:cubicBezTo>
                <a:cubicBezTo>
                  <a:pt x="1792" y="12"/>
                  <a:pt x="1785" y="0"/>
                  <a:pt x="1773" y="0"/>
                </a:cubicBezTo>
                <a:moveTo>
                  <a:pt x="1453" y="1692"/>
                </a:moveTo>
                <a:cubicBezTo>
                  <a:pt x="1432" y="1692"/>
                  <a:pt x="1432" y="1692"/>
                  <a:pt x="1432" y="1692"/>
                </a:cubicBezTo>
                <a:cubicBezTo>
                  <a:pt x="1430" y="1692"/>
                  <a:pt x="1428" y="1690"/>
                  <a:pt x="1428" y="1686"/>
                </a:cubicBezTo>
                <a:cubicBezTo>
                  <a:pt x="1428" y="1681"/>
                  <a:pt x="1430" y="1677"/>
                  <a:pt x="1432" y="1677"/>
                </a:cubicBezTo>
                <a:cubicBezTo>
                  <a:pt x="1453" y="1677"/>
                  <a:pt x="1453" y="1677"/>
                  <a:pt x="1453" y="1677"/>
                </a:cubicBezTo>
                <a:cubicBezTo>
                  <a:pt x="1457" y="1677"/>
                  <a:pt x="1458" y="1681"/>
                  <a:pt x="1458" y="1686"/>
                </a:cubicBezTo>
                <a:cubicBezTo>
                  <a:pt x="1458" y="1690"/>
                  <a:pt x="1457" y="1692"/>
                  <a:pt x="1453" y="1692"/>
                </a:cubicBezTo>
                <a:moveTo>
                  <a:pt x="1497" y="1692"/>
                </a:moveTo>
                <a:cubicBezTo>
                  <a:pt x="1476" y="1692"/>
                  <a:pt x="1476" y="1692"/>
                  <a:pt x="1476" y="1692"/>
                </a:cubicBezTo>
                <a:cubicBezTo>
                  <a:pt x="1474" y="1692"/>
                  <a:pt x="1471" y="1690"/>
                  <a:pt x="1471" y="1686"/>
                </a:cubicBezTo>
                <a:cubicBezTo>
                  <a:pt x="1471" y="1681"/>
                  <a:pt x="1474" y="1677"/>
                  <a:pt x="1476" y="1677"/>
                </a:cubicBezTo>
                <a:cubicBezTo>
                  <a:pt x="1497" y="1677"/>
                  <a:pt x="1497" y="1677"/>
                  <a:pt x="1497" y="1677"/>
                </a:cubicBezTo>
                <a:cubicBezTo>
                  <a:pt x="1499" y="1677"/>
                  <a:pt x="1502" y="1681"/>
                  <a:pt x="1502" y="1686"/>
                </a:cubicBezTo>
                <a:cubicBezTo>
                  <a:pt x="1502" y="1690"/>
                  <a:pt x="1499" y="1692"/>
                  <a:pt x="1497" y="1692"/>
                </a:cubicBezTo>
                <a:moveTo>
                  <a:pt x="1541" y="1692"/>
                </a:moveTo>
                <a:cubicBezTo>
                  <a:pt x="1519" y="1692"/>
                  <a:pt x="1519" y="1692"/>
                  <a:pt x="1519" y="1692"/>
                </a:cubicBezTo>
                <a:cubicBezTo>
                  <a:pt x="1516" y="1692"/>
                  <a:pt x="1515" y="1690"/>
                  <a:pt x="1515" y="1686"/>
                </a:cubicBezTo>
                <a:cubicBezTo>
                  <a:pt x="1515" y="1681"/>
                  <a:pt x="1516" y="1677"/>
                  <a:pt x="1519" y="1677"/>
                </a:cubicBezTo>
                <a:cubicBezTo>
                  <a:pt x="1541" y="1677"/>
                  <a:pt x="1541" y="1677"/>
                  <a:pt x="1541" y="1677"/>
                </a:cubicBezTo>
                <a:cubicBezTo>
                  <a:pt x="1543" y="1677"/>
                  <a:pt x="1546" y="1681"/>
                  <a:pt x="1546" y="1686"/>
                </a:cubicBezTo>
                <a:cubicBezTo>
                  <a:pt x="1546" y="1690"/>
                  <a:pt x="1543" y="1692"/>
                  <a:pt x="1541" y="1692"/>
                </a:cubicBezTo>
                <a:moveTo>
                  <a:pt x="1585" y="1692"/>
                </a:moveTo>
                <a:cubicBezTo>
                  <a:pt x="1563" y="1692"/>
                  <a:pt x="1563" y="1692"/>
                  <a:pt x="1563" y="1692"/>
                </a:cubicBezTo>
                <a:cubicBezTo>
                  <a:pt x="1560" y="1692"/>
                  <a:pt x="1558" y="1690"/>
                  <a:pt x="1558" y="1686"/>
                </a:cubicBezTo>
                <a:cubicBezTo>
                  <a:pt x="1558" y="1681"/>
                  <a:pt x="1560" y="1677"/>
                  <a:pt x="1563" y="1677"/>
                </a:cubicBezTo>
                <a:cubicBezTo>
                  <a:pt x="1585" y="1677"/>
                  <a:pt x="1585" y="1677"/>
                  <a:pt x="1585" y="1677"/>
                </a:cubicBezTo>
                <a:cubicBezTo>
                  <a:pt x="1587" y="1677"/>
                  <a:pt x="1589" y="1681"/>
                  <a:pt x="1589" y="1686"/>
                </a:cubicBezTo>
                <a:cubicBezTo>
                  <a:pt x="1589" y="1690"/>
                  <a:pt x="1587" y="1692"/>
                  <a:pt x="1585" y="1692"/>
                </a:cubicBezTo>
                <a:moveTo>
                  <a:pt x="1627" y="1692"/>
                </a:moveTo>
                <a:cubicBezTo>
                  <a:pt x="1605" y="1692"/>
                  <a:pt x="1605" y="1692"/>
                  <a:pt x="1605" y="1692"/>
                </a:cubicBezTo>
                <a:cubicBezTo>
                  <a:pt x="1603" y="1692"/>
                  <a:pt x="1601" y="1690"/>
                  <a:pt x="1601" y="1686"/>
                </a:cubicBezTo>
                <a:cubicBezTo>
                  <a:pt x="1601" y="1681"/>
                  <a:pt x="1603" y="1677"/>
                  <a:pt x="1605" y="1677"/>
                </a:cubicBezTo>
                <a:cubicBezTo>
                  <a:pt x="1627" y="1677"/>
                  <a:pt x="1627" y="1677"/>
                  <a:pt x="1627" y="1677"/>
                </a:cubicBezTo>
                <a:cubicBezTo>
                  <a:pt x="1630" y="1677"/>
                  <a:pt x="1632" y="1681"/>
                  <a:pt x="1632" y="1686"/>
                </a:cubicBezTo>
                <a:cubicBezTo>
                  <a:pt x="1632" y="1690"/>
                  <a:pt x="1630" y="1692"/>
                  <a:pt x="1627" y="1692"/>
                </a:cubicBezTo>
                <a:moveTo>
                  <a:pt x="1671" y="1692"/>
                </a:moveTo>
                <a:cubicBezTo>
                  <a:pt x="1649" y="1692"/>
                  <a:pt x="1649" y="1692"/>
                  <a:pt x="1649" y="1692"/>
                </a:cubicBezTo>
                <a:cubicBezTo>
                  <a:pt x="1647" y="1692"/>
                  <a:pt x="1644" y="1690"/>
                  <a:pt x="1644" y="1686"/>
                </a:cubicBezTo>
                <a:cubicBezTo>
                  <a:pt x="1644" y="1681"/>
                  <a:pt x="1647" y="1677"/>
                  <a:pt x="1649" y="1677"/>
                </a:cubicBezTo>
                <a:cubicBezTo>
                  <a:pt x="1671" y="1677"/>
                  <a:pt x="1671" y="1677"/>
                  <a:pt x="1671" y="1677"/>
                </a:cubicBezTo>
                <a:cubicBezTo>
                  <a:pt x="1674" y="1677"/>
                  <a:pt x="1675" y="1681"/>
                  <a:pt x="1675" y="1686"/>
                </a:cubicBezTo>
                <a:cubicBezTo>
                  <a:pt x="1675" y="1690"/>
                  <a:pt x="1674" y="1692"/>
                  <a:pt x="1671" y="1692"/>
                </a:cubicBezTo>
                <a:moveTo>
                  <a:pt x="1698" y="1705"/>
                </a:moveTo>
                <a:cubicBezTo>
                  <a:pt x="1692" y="1705"/>
                  <a:pt x="1687" y="1696"/>
                  <a:pt x="1687" y="1686"/>
                </a:cubicBezTo>
                <a:cubicBezTo>
                  <a:pt x="1687" y="1675"/>
                  <a:pt x="1692" y="1664"/>
                  <a:pt x="1698" y="1664"/>
                </a:cubicBezTo>
                <a:cubicBezTo>
                  <a:pt x="1705" y="1664"/>
                  <a:pt x="1710" y="1675"/>
                  <a:pt x="1710" y="1686"/>
                </a:cubicBezTo>
                <a:cubicBezTo>
                  <a:pt x="1710" y="1696"/>
                  <a:pt x="1705" y="1705"/>
                  <a:pt x="1698" y="1705"/>
                </a:cubicBezTo>
                <a:moveTo>
                  <a:pt x="1729" y="1603"/>
                </a:moveTo>
                <a:cubicBezTo>
                  <a:pt x="1729" y="1621"/>
                  <a:pt x="1722" y="1634"/>
                  <a:pt x="1711" y="1634"/>
                </a:cubicBezTo>
                <a:cubicBezTo>
                  <a:pt x="1185" y="1634"/>
                  <a:pt x="828" y="1634"/>
                  <a:pt x="587" y="1634"/>
                </a:cubicBezTo>
                <a:cubicBezTo>
                  <a:pt x="82" y="1634"/>
                  <a:pt x="82" y="1634"/>
                  <a:pt x="82" y="1634"/>
                </a:cubicBezTo>
                <a:cubicBezTo>
                  <a:pt x="72" y="1634"/>
                  <a:pt x="63" y="1618"/>
                  <a:pt x="63" y="1601"/>
                </a:cubicBezTo>
                <a:cubicBezTo>
                  <a:pt x="63" y="1601"/>
                  <a:pt x="63" y="1601"/>
                  <a:pt x="63" y="1018"/>
                </a:cubicBezTo>
                <a:cubicBezTo>
                  <a:pt x="63" y="903"/>
                  <a:pt x="63" y="806"/>
                  <a:pt x="63" y="719"/>
                </a:cubicBezTo>
                <a:cubicBezTo>
                  <a:pt x="63" y="136"/>
                  <a:pt x="63" y="136"/>
                  <a:pt x="63" y="136"/>
                </a:cubicBezTo>
                <a:cubicBezTo>
                  <a:pt x="63" y="119"/>
                  <a:pt x="72" y="104"/>
                  <a:pt x="82" y="104"/>
                </a:cubicBezTo>
                <a:cubicBezTo>
                  <a:pt x="1711" y="104"/>
                  <a:pt x="1711" y="104"/>
                  <a:pt x="1711" y="104"/>
                </a:cubicBezTo>
                <a:cubicBezTo>
                  <a:pt x="1722" y="104"/>
                  <a:pt x="1729" y="119"/>
                  <a:pt x="1729" y="136"/>
                </a:cubicBezTo>
                <a:cubicBezTo>
                  <a:pt x="1729" y="1603"/>
                  <a:pt x="1729" y="1603"/>
                  <a:pt x="1729" y="1603"/>
                </a:cubicBezTo>
              </a:path>
            </a:pathLst>
          </a:cu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2" name="textbox 92"/>
          <p:cNvSpPr/>
          <p:nvPr/>
        </p:nvSpPr>
        <p:spPr>
          <a:xfrm>
            <a:off x="1757913" y="3378260"/>
            <a:ext cx="2268220" cy="977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3335" algn="l" rtl="0" eaLnBrk="0">
              <a:lnSpc>
                <a:spcPct val="97000"/>
              </a:lnSpc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缺少运维 ，故障定位难；</a:t>
            </a:r>
            <a:endParaRPr lang="en-US" altLang="en-US" sz="1500" dirty="0"/>
          </a:p>
          <a:p>
            <a:pPr marL="15240" algn="l" rtl="0" eaLnBrk="0">
              <a:lnSpc>
                <a:spcPct val="96000"/>
              </a:lnSpc>
              <a:spcBef>
                <a:spcPts val="1150"/>
              </a:spcBef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平台分散 ，软件升级难；</a:t>
            </a:r>
            <a:endParaRPr lang="en-US" altLang="en-US" sz="1500" dirty="0"/>
          </a:p>
          <a:p>
            <a:pPr algn="l" rtl="0" eaLnBrk="0">
              <a:lnSpc>
                <a:spcPct val="106000"/>
              </a:lnSpc>
            </a:pPr>
            <a:endParaRPr lang="en-US" altLang="en-US" sz="900" dirty="0"/>
          </a:p>
          <a:p>
            <a:pPr algn="l" rtl="0" eaLnBrk="0">
              <a:lnSpc>
                <a:spcPct val="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标准缺失 ，系统兼容难；</a:t>
            </a:r>
            <a:endParaRPr lang="en-US" altLang="en-US" sz="1500" dirty="0"/>
          </a:p>
        </p:txBody>
      </p:sp>
      <p:pic>
        <p:nvPicPr>
          <p:cNvPr id="94" name="picture 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107423" y="3884676"/>
            <a:ext cx="1958340" cy="957072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258811" y="3948683"/>
            <a:ext cx="1502664" cy="854964"/>
          </a:xfrm>
          <a:prstGeom prst="rect">
            <a:avLst/>
          </a:prstGeom>
        </p:spPr>
      </p:pic>
      <p:sp>
        <p:nvSpPr>
          <p:cNvPr id="98" name="textbox 98"/>
          <p:cNvSpPr/>
          <p:nvPr/>
        </p:nvSpPr>
        <p:spPr>
          <a:xfrm>
            <a:off x="1758926" y="4475743"/>
            <a:ext cx="2673350" cy="2463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与其他业务系统边界被打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破；</a:t>
            </a:r>
            <a:endParaRPr lang="en-US" altLang="en-US" sz="1500" dirty="0"/>
          </a:p>
        </p:txBody>
      </p:sp>
      <p:sp>
        <p:nvSpPr>
          <p:cNvPr id="100" name="path"/>
          <p:cNvSpPr/>
          <p:nvPr/>
        </p:nvSpPr>
        <p:spPr>
          <a:xfrm>
            <a:off x="3966971" y="3700652"/>
            <a:ext cx="706081" cy="726566"/>
          </a:xfrm>
          <a:custGeom>
            <a:avLst/>
            <a:gdLst/>
            <a:ahLst/>
            <a:cxnLst/>
            <a:rect l="0" t="0" r="0" b="0"/>
            <a:pathLst>
              <a:path w="1111" h="1144">
                <a:moveTo>
                  <a:pt x="120" y="46"/>
                </a:moveTo>
                <a:moveTo>
                  <a:pt x="120" y="46"/>
                </a:moveTo>
                <a:lnTo>
                  <a:pt x="120" y="832"/>
                </a:lnTo>
                <a:lnTo>
                  <a:pt x="991" y="832"/>
                </a:lnTo>
                <a:lnTo>
                  <a:pt x="991" y="46"/>
                </a:lnTo>
                <a:lnTo>
                  <a:pt x="120" y="46"/>
                </a:lnTo>
                <a:close/>
                <a:moveTo>
                  <a:pt x="114" y="0"/>
                </a:moveTo>
                <a:moveTo>
                  <a:pt x="114" y="0"/>
                </a:moveTo>
                <a:lnTo>
                  <a:pt x="997" y="0"/>
                </a:lnTo>
                <a:cubicBezTo>
                  <a:pt x="1013" y="0"/>
                  <a:pt x="1026" y="18"/>
                  <a:pt x="1026" y="42"/>
                </a:cubicBezTo>
                <a:lnTo>
                  <a:pt x="1026" y="871"/>
                </a:lnTo>
                <a:lnTo>
                  <a:pt x="85" y="871"/>
                </a:lnTo>
                <a:lnTo>
                  <a:pt x="85" y="42"/>
                </a:lnTo>
                <a:cubicBezTo>
                  <a:pt x="85" y="18"/>
                  <a:pt x="98" y="0"/>
                  <a:pt x="114" y="0"/>
                </a:cubicBezTo>
              </a:path>
              <a:path w="1111" h="1144">
                <a:moveTo>
                  <a:pt x="430" y="1002"/>
                </a:moveTo>
                <a:lnTo>
                  <a:pt x="403" y="1069"/>
                </a:lnTo>
                <a:lnTo>
                  <a:pt x="708" y="1069"/>
                </a:lnTo>
                <a:lnTo>
                  <a:pt x="681" y="1002"/>
                </a:lnTo>
                <a:lnTo>
                  <a:pt x="430" y="1002"/>
                </a:lnTo>
                <a:close/>
                <a:moveTo>
                  <a:pt x="83" y="876"/>
                </a:moveTo>
                <a:lnTo>
                  <a:pt x="1028" y="876"/>
                </a:lnTo>
                <a:lnTo>
                  <a:pt x="1111" y="1079"/>
                </a:lnTo>
                <a:lnTo>
                  <a:pt x="0" y="1079"/>
                </a:lnTo>
                <a:lnTo>
                  <a:pt x="83" y="876"/>
                </a:lnTo>
              </a:path>
              <a:path w="1111" h="1144">
                <a:moveTo>
                  <a:pt x="0" y="1079"/>
                </a:moveTo>
                <a:lnTo>
                  <a:pt x="1111" y="1079"/>
                </a:lnTo>
                <a:lnTo>
                  <a:pt x="1111" y="1144"/>
                </a:lnTo>
                <a:lnTo>
                  <a:pt x="0" y="1144"/>
                </a:lnTo>
                <a:lnTo>
                  <a:pt x="0" y="107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2" name="textbox 102"/>
          <p:cNvSpPr/>
          <p:nvPr/>
        </p:nvSpPr>
        <p:spPr>
          <a:xfrm>
            <a:off x="1107488" y="5344155"/>
            <a:ext cx="2464435" cy="2457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algn="r" rtl="0" eaLnBrk="0">
              <a:lnSpc>
                <a:spcPct val="96000"/>
              </a:lnSpc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贯穿整个安防的各个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环节 ：</a:t>
            </a:r>
            <a:endParaRPr lang="en-US" altLang="en-US" sz="1500" dirty="0"/>
          </a:p>
        </p:txBody>
      </p:sp>
      <p:sp>
        <p:nvSpPr>
          <p:cNvPr id="104" name="textbox 104"/>
          <p:cNvSpPr/>
          <p:nvPr/>
        </p:nvSpPr>
        <p:spPr>
          <a:xfrm>
            <a:off x="1429598" y="1540953"/>
            <a:ext cx="160020" cy="32359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5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n</a:t>
            </a:r>
            <a:endParaRPr lang="en-US" altLang="en-US" sz="1500" dirty="0"/>
          </a:p>
          <a:p>
            <a:pPr marL="12700" algn="l" rtl="0" eaLnBrk="0">
              <a:lnSpc>
                <a:spcPct val="163000"/>
              </a:lnSpc>
              <a:spcBef>
                <a:spcPts val="40"/>
              </a:spcBef>
            </a:pPr>
            <a:r>
              <a:rPr sz="1500" kern="0" spc="-8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n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kern="0" spc="-8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n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kern="0" spc="-8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n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kern="0" spc="-8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n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kern="0" spc="-8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n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kern="0" spc="-8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n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kern="0" spc="-8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n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kern="0" spc="-8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n</a:t>
            </a:r>
            <a:endParaRPr lang="en-US" altLang="en-US" sz="1500" dirty="0"/>
          </a:p>
        </p:txBody>
      </p:sp>
      <p:sp>
        <p:nvSpPr>
          <p:cNvPr id="106" name="textbox 106"/>
          <p:cNvSpPr/>
          <p:nvPr/>
        </p:nvSpPr>
        <p:spPr>
          <a:xfrm>
            <a:off x="1759129" y="3013513"/>
            <a:ext cx="2063750" cy="2451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重复开发 ，硬件浪费；</a:t>
            </a:r>
            <a:endParaRPr lang="en-US" altLang="en-US" sz="1500" dirty="0"/>
          </a:p>
        </p:txBody>
      </p:sp>
      <p:sp>
        <p:nvSpPr>
          <p:cNvPr id="108" name="textbox 108"/>
          <p:cNvSpPr/>
          <p:nvPr/>
        </p:nvSpPr>
        <p:spPr>
          <a:xfrm>
            <a:off x="298792" y="453758"/>
            <a:ext cx="1238885" cy="3543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背景现状</a:t>
            </a:r>
            <a:endParaRPr lang="en-US" altLang="en-US" sz="2300" dirty="0"/>
          </a:p>
        </p:txBody>
      </p:sp>
      <p:sp>
        <p:nvSpPr>
          <p:cNvPr id="110" name="textbox 110"/>
          <p:cNvSpPr/>
          <p:nvPr/>
        </p:nvSpPr>
        <p:spPr>
          <a:xfrm>
            <a:off x="4343649" y="1426627"/>
            <a:ext cx="834389" cy="4660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0000"/>
              </a:lnSpc>
            </a:pPr>
            <a:r>
              <a:rPr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现状</a:t>
            </a:r>
            <a:endParaRPr lang="en-US" altLang="en-US" sz="3200" dirty="0"/>
          </a:p>
        </p:txBody>
      </p:sp>
      <p:sp>
        <p:nvSpPr>
          <p:cNvPr id="112" name="textbox 112"/>
          <p:cNvSpPr/>
          <p:nvPr/>
        </p:nvSpPr>
        <p:spPr>
          <a:xfrm>
            <a:off x="9967808" y="1417403"/>
            <a:ext cx="824230" cy="4679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3200" b="1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改进</a:t>
            </a:r>
            <a:endParaRPr lang="en-US" altLang="en-US" sz="3200" dirty="0"/>
          </a:p>
        </p:txBody>
      </p:sp>
      <p:pic>
        <p:nvPicPr>
          <p:cNvPr id="114" name="picture 1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  <p:pic>
        <p:nvPicPr>
          <p:cNvPr id="116" name="picture 1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4893563" y="3840479"/>
            <a:ext cx="227076" cy="580644"/>
          </a:xfrm>
          <a:prstGeom prst="rect">
            <a:avLst/>
          </a:prstGeom>
        </p:spPr>
      </p:pic>
      <p:pic>
        <p:nvPicPr>
          <p:cNvPr id="118" name="picture 1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102576" y="5147500"/>
            <a:ext cx="9991267" cy="952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548" name="picture 15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1550" name="picture 15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467600" y="1594104"/>
            <a:ext cx="3151632" cy="1844039"/>
          </a:xfrm>
          <a:prstGeom prst="rect">
            <a:avLst/>
          </a:prstGeom>
        </p:spPr>
      </p:pic>
      <p:pic>
        <p:nvPicPr>
          <p:cNvPr id="1552" name="picture 15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089404" y="1597152"/>
            <a:ext cx="3151631" cy="1840991"/>
          </a:xfrm>
          <a:prstGeom prst="rect">
            <a:avLst/>
          </a:prstGeom>
        </p:spPr>
      </p:pic>
      <p:sp>
        <p:nvSpPr>
          <p:cNvPr id="1554" name="textbox 1554"/>
          <p:cNvSpPr/>
          <p:nvPr/>
        </p:nvSpPr>
        <p:spPr>
          <a:xfrm>
            <a:off x="922974" y="5962596"/>
            <a:ext cx="10728325" cy="4838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3610"/>
              </a:lnSpc>
            </a:pPr>
            <a:r>
              <a:rPr sz="2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受光照、</a:t>
            </a:r>
            <a:r>
              <a:rPr sz="2700" kern="0" spc="-6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雨雾、</a:t>
            </a:r>
            <a:r>
              <a:rPr sz="2700" kern="0" spc="-6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植被遮挡</a:t>
            </a:r>
            <a:r>
              <a:rPr sz="2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影响小 ，热成像的报警准确率达93%以上！</a:t>
            </a:r>
            <a:endParaRPr lang="en-US" altLang="en-US" sz="2700" dirty="0"/>
          </a:p>
        </p:txBody>
      </p:sp>
      <p:sp>
        <p:nvSpPr>
          <p:cNvPr id="1556" name="textbox 1556"/>
          <p:cNvSpPr/>
          <p:nvPr/>
        </p:nvSpPr>
        <p:spPr>
          <a:xfrm>
            <a:off x="7611947" y="3985196"/>
            <a:ext cx="2221229" cy="12757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000" kern="0" spc="7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11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000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更远的探测距离</a:t>
            </a:r>
            <a:endParaRPr lang="en-US" altLang="en-US" sz="2000" dirty="0"/>
          </a:p>
          <a:p>
            <a:pPr marL="12700" algn="l" rtl="0" eaLnBrk="0">
              <a:lnSpc>
                <a:spcPct val="95000"/>
              </a:lnSpc>
              <a:spcBef>
                <a:spcPts val="1500"/>
              </a:spcBef>
            </a:pPr>
            <a:r>
              <a:rPr sz="2000" kern="0" spc="7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11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000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便捷的施工布线</a:t>
            </a:r>
            <a:endParaRPr lang="en-US" altLang="en-US" sz="2000" dirty="0"/>
          </a:p>
          <a:p>
            <a:pPr algn="l" rtl="0" eaLnBrk="0">
              <a:lnSpc>
                <a:spcPct val="104000"/>
              </a:lnSpc>
            </a:pPr>
            <a:endParaRPr lang="en-US" altLang="en-US" sz="1200" dirty="0"/>
          </a:p>
          <a:p>
            <a:pPr marL="12700" algn="l" rtl="0" eaLnBrk="0">
              <a:lnSpc>
                <a:spcPct val="95000"/>
              </a:lnSpc>
              <a:spcBef>
                <a:spcPts val="5"/>
              </a:spcBef>
            </a:pPr>
            <a:r>
              <a:rPr sz="2000" kern="0" spc="7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11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000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双重的防范机制</a:t>
            </a:r>
            <a:endParaRPr lang="en-US" altLang="en-US" sz="2000" dirty="0"/>
          </a:p>
        </p:txBody>
      </p:sp>
      <p:sp>
        <p:nvSpPr>
          <p:cNvPr id="1558" name="textbox 1558"/>
          <p:cNvSpPr/>
          <p:nvPr/>
        </p:nvSpPr>
        <p:spPr>
          <a:xfrm>
            <a:off x="2352599" y="3985729"/>
            <a:ext cx="2221229" cy="12750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000" kern="0" spc="7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11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000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全天候图像采集</a:t>
            </a:r>
            <a:endParaRPr lang="en-US" altLang="en-US" sz="2000" dirty="0"/>
          </a:p>
          <a:p>
            <a:pPr marL="12700" algn="l" rtl="0" eaLnBrk="0">
              <a:lnSpc>
                <a:spcPct val="95000"/>
              </a:lnSpc>
              <a:spcBef>
                <a:spcPts val="1500"/>
              </a:spcBef>
            </a:pPr>
            <a:r>
              <a:rPr sz="2000" kern="0" spc="6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14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000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隐蔽处物体探测</a:t>
            </a:r>
            <a:endParaRPr lang="en-US" altLang="en-US" sz="2000" dirty="0"/>
          </a:p>
          <a:p>
            <a:pPr algn="l" rtl="0" eaLnBrk="0">
              <a:lnSpc>
                <a:spcPct val="104000"/>
              </a:lnSpc>
            </a:pPr>
            <a:endParaRPr lang="en-US" altLang="en-US" sz="1200" dirty="0"/>
          </a:p>
          <a:p>
            <a:pPr marL="12700" algn="l" rtl="0" eaLnBrk="0">
              <a:lnSpc>
                <a:spcPct val="95000"/>
              </a:lnSpc>
              <a:spcBef>
                <a:spcPts val="0"/>
              </a:spcBef>
            </a:pPr>
            <a:r>
              <a:rPr sz="2000" kern="0" spc="7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11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000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准确的警情上报</a:t>
            </a:r>
            <a:endParaRPr lang="en-US" altLang="en-US" sz="2000" dirty="0"/>
          </a:p>
        </p:txBody>
      </p:sp>
      <p:sp>
        <p:nvSpPr>
          <p:cNvPr id="1560" name="path"/>
          <p:cNvSpPr/>
          <p:nvPr/>
        </p:nvSpPr>
        <p:spPr>
          <a:xfrm>
            <a:off x="8655050" y="392853"/>
            <a:ext cx="3263900" cy="547654"/>
          </a:xfrm>
          <a:custGeom>
            <a:avLst/>
            <a:gdLst/>
            <a:ahLst/>
            <a:cxnLst/>
            <a:rect l="0" t="0" r="0" b="0"/>
            <a:pathLst>
              <a:path w="5140" h="862">
                <a:moveTo>
                  <a:pt x="120" y="161"/>
                </a:moveTo>
                <a:cubicBezTo>
                  <a:pt x="121" y="161"/>
                  <a:pt x="121" y="161"/>
                  <a:pt x="140" y="161"/>
                </a:cubicBezTo>
                <a:cubicBezTo>
                  <a:pt x="149" y="161"/>
                  <a:pt x="214" y="164"/>
                  <a:pt x="240" y="161"/>
                </a:cubicBezTo>
                <a:cubicBezTo>
                  <a:pt x="265" y="158"/>
                  <a:pt x="440" y="124"/>
                  <a:pt x="480" y="121"/>
                </a:cubicBezTo>
                <a:cubicBezTo>
                  <a:pt x="519" y="118"/>
                  <a:pt x="716" y="121"/>
                  <a:pt x="760" y="121"/>
                </a:cubicBezTo>
                <a:cubicBezTo>
                  <a:pt x="803" y="121"/>
                  <a:pt x="1010" y="121"/>
                  <a:pt x="1060" y="121"/>
                </a:cubicBezTo>
                <a:cubicBezTo>
                  <a:pt x="1109" y="121"/>
                  <a:pt x="1364" y="121"/>
                  <a:pt x="1420" y="121"/>
                </a:cubicBezTo>
                <a:cubicBezTo>
                  <a:pt x="1475" y="121"/>
                  <a:pt x="1753" y="121"/>
                  <a:pt x="1800" y="121"/>
                </a:cubicBezTo>
                <a:cubicBezTo>
                  <a:pt x="1846" y="121"/>
                  <a:pt x="1987" y="121"/>
                  <a:pt x="2040" y="121"/>
                </a:cubicBezTo>
                <a:cubicBezTo>
                  <a:pt x="2092" y="121"/>
                  <a:pt x="2435" y="121"/>
                  <a:pt x="2500" y="121"/>
                </a:cubicBezTo>
                <a:cubicBezTo>
                  <a:pt x="2564" y="121"/>
                  <a:pt x="2841" y="121"/>
                  <a:pt x="2900" y="121"/>
                </a:cubicBezTo>
                <a:cubicBezTo>
                  <a:pt x="2958" y="121"/>
                  <a:pt x="3225" y="121"/>
                  <a:pt x="3280" y="121"/>
                </a:cubicBezTo>
                <a:cubicBezTo>
                  <a:pt x="3334" y="121"/>
                  <a:pt x="3576" y="121"/>
                  <a:pt x="3620" y="121"/>
                </a:cubicBezTo>
                <a:cubicBezTo>
                  <a:pt x="3663" y="121"/>
                  <a:pt x="3826" y="121"/>
                  <a:pt x="3860" y="121"/>
                </a:cubicBezTo>
                <a:cubicBezTo>
                  <a:pt x="3892" y="121"/>
                  <a:pt x="4035" y="121"/>
                  <a:pt x="4060" y="121"/>
                </a:cubicBezTo>
                <a:cubicBezTo>
                  <a:pt x="4084" y="121"/>
                  <a:pt x="4157" y="121"/>
                  <a:pt x="4180" y="121"/>
                </a:cubicBezTo>
                <a:cubicBezTo>
                  <a:pt x="4202" y="121"/>
                  <a:pt x="4332" y="121"/>
                  <a:pt x="4360" y="121"/>
                </a:cubicBezTo>
                <a:cubicBezTo>
                  <a:pt x="4386" y="121"/>
                  <a:pt x="4517" y="121"/>
                  <a:pt x="4540" y="121"/>
                </a:cubicBezTo>
                <a:cubicBezTo>
                  <a:pt x="4562" y="121"/>
                  <a:pt x="4643" y="121"/>
                  <a:pt x="4660" y="121"/>
                </a:cubicBezTo>
                <a:cubicBezTo>
                  <a:pt x="4676" y="121"/>
                  <a:pt x="4745" y="121"/>
                  <a:pt x="4760" y="121"/>
                </a:cubicBezTo>
                <a:cubicBezTo>
                  <a:pt x="4775" y="121"/>
                  <a:pt x="4849" y="121"/>
                  <a:pt x="4860" y="121"/>
                </a:cubicBezTo>
                <a:cubicBezTo>
                  <a:pt x="4870" y="121"/>
                  <a:pt x="4894" y="121"/>
                  <a:pt x="4900" y="121"/>
                </a:cubicBezTo>
                <a:cubicBezTo>
                  <a:pt x="4905" y="121"/>
                  <a:pt x="4934" y="121"/>
                  <a:pt x="4940" y="121"/>
                </a:cubicBezTo>
                <a:cubicBezTo>
                  <a:pt x="4945" y="121"/>
                  <a:pt x="4974" y="121"/>
                  <a:pt x="4980" y="121"/>
                </a:cubicBezTo>
                <a:cubicBezTo>
                  <a:pt x="4985" y="121"/>
                  <a:pt x="5022" y="121"/>
                  <a:pt x="5020" y="121"/>
                </a:cubicBezTo>
                <a:cubicBezTo>
                  <a:pt x="5016" y="121"/>
                  <a:pt x="4950" y="119"/>
                  <a:pt x="4940" y="121"/>
                </a:cubicBezTo>
                <a:cubicBezTo>
                  <a:pt x="4929" y="122"/>
                  <a:pt x="4898" y="135"/>
                  <a:pt x="4880" y="141"/>
                </a:cubicBezTo>
                <a:cubicBezTo>
                  <a:pt x="4861" y="147"/>
                  <a:pt x="4732" y="193"/>
                  <a:pt x="4700" y="201"/>
                </a:cubicBezTo>
                <a:cubicBezTo>
                  <a:pt x="4666" y="208"/>
                  <a:pt x="4483" y="235"/>
                  <a:pt x="4440" y="241"/>
                </a:cubicBezTo>
                <a:cubicBezTo>
                  <a:pt x="4396" y="247"/>
                  <a:pt x="4166" y="276"/>
                  <a:pt x="4120" y="281"/>
                </a:cubicBezTo>
                <a:cubicBezTo>
                  <a:pt x="4073" y="285"/>
                  <a:pt x="3872" y="299"/>
                  <a:pt x="3820" y="301"/>
                </a:cubicBezTo>
                <a:cubicBezTo>
                  <a:pt x="3767" y="302"/>
                  <a:pt x="3469" y="301"/>
                  <a:pt x="3420" y="301"/>
                </a:cubicBezTo>
                <a:cubicBezTo>
                  <a:pt x="3370" y="301"/>
                  <a:pt x="3199" y="301"/>
                  <a:pt x="3160" y="301"/>
                </a:cubicBezTo>
                <a:cubicBezTo>
                  <a:pt x="3120" y="301"/>
                  <a:pt x="2940" y="301"/>
                  <a:pt x="2900" y="301"/>
                </a:cubicBezTo>
                <a:cubicBezTo>
                  <a:pt x="2859" y="301"/>
                  <a:pt x="2678" y="301"/>
                  <a:pt x="2620" y="301"/>
                </a:cubicBezTo>
                <a:cubicBezTo>
                  <a:pt x="2561" y="301"/>
                  <a:pt x="2189" y="304"/>
                  <a:pt x="2120" y="301"/>
                </a:cubicBezTo>
                <a:cubicBezTo>
                  <a:pt x="2050" y="298"/>
                  <a:pt x="1754" y="264"/>
                  <a:pt x="1700" y="261"/>
                </a:cubicBezTo>
                <a:cubicBezTo>
                  <a:pt x="1645" y="258"/>
                  <a:pt x="1443" y="261"/>
                  <a:pt x="1400" y="261"/>
                </a:cubicBezTo>
                <a:cubicBezTo>
                  <a:pt x="1356" y="261"/>
                  <a:pt x="1152" y="261"/>
                  <a:pt x="1120" y="261"/>
                </a:cubicBezTo>
                <a:cubicBezTo>
                  <a:pt x="1086" y="261"/>
                  <a:pt x="980" y="261"/>
                  <a:pt x="960" y="261"/>
                </a:cubicBezTo>
                <a:cubicBezTo>
                  <a:pt x="939" y="261"/>
                  <a:pt x="864" y="261"/>
                  <a:pt x="840" y="261"/>
                </a:cubicBezTo>
                <a:cubicBezTo>
                  <a:pt x="815" y="261"/>
                  <a:pt x="665" y="261"/>
                  <a:pt x="640" y="261"/>
                </a:cubicBezTo>
                <a:cubicBezTo>
                  <a:pt x="614" y="261"/>
                  <a:pt x="519" y="261"/>
                  <a:pt x="500" y="261"/>
                </a:cubicBezTo>
                <a:cubicBezTo>
                  <a:pt x="480" y="261"/>
                  <a:pt x="391" y="261"/>
                  <a:pt x="380" y="261"/>
                </a:cubicBezTo>
                <a:cubicBezTo>
                  <a:pt x="368" y="261"/>
                  <a:pt x="344" y="261"/>
                  <a:pt x="340" y="261"/>
                </a:cubicBezTo>
                <a:cubicBezTo>
                  <a:pt x="335" y="261"/>
                  <a:pt x="316" y="261"/>
                  <a:pt x="320" y="261"/>
                </a:cubicBezTo>
                <a:cubicBezTo>
                  <a:pt x="322" y="261"/>
                  <a:pt x="368" y="261"/>
                  <a:pt x="380" y="261"/>
                </a:cubicBezTo>
                <a:cubicBezTo>
                  <a:pt x="391" y="261"/>
                  <a:pt x="446" y="261"/>
                  <a:pt x="480" y="261"/>
                </a:cubicBezTo>
                <a:cubicBezTo>
                  <a:pt x="512" y="261"/>
                  <a:pt x="760" y="261"/>
                  <a:pt x="820" y="261"/>
                </a:cubicBezTo>
                <a:cubicBezTo>
                  <a:pt x="880" y="261"/>
                  <a:pt x="1208" y="261"/>
                  <a:pt x="1280" y="261"/>
                </a:cubicBezTo>
                <a:cubicBezTo>
                  <a:pt x="1351" y="261"/>
                  <a:pt x="1708" y="261"/>
                  <a:pt x="1780" y="261"/>
                </a:cubicBezTo>
                <a:cubicBezTo>
                  <a:pt x="1851" y="261"/>
                  <a:pt x="2176" y="261"/>
                  <a:pt x="2240" y="261"/>
                </a:cubicBezTo>
                <a:cubicBezTo>
                  <a:pt x="2302" y="261"/>
                  <a:pt x="2569" y="261"/>
                  <a:pt x="2620" y="261"/>
                </a:cubicBezTo>
                <a:cubicBezTo>
                  <a:pt x="2670" y="261"/>
                  <a:pt x="2886" y="261"/>
                  <a:pt x="2920" y="261"/>
                </a:cubicBezTo>
                <a:cubicBezTo>
                  <a:pt x="2952" y="261"/>
                  <a:pt x="3031" y="261"/>
                  <a:pt x="3060" y="261"/>
                </a:cubicBezTo>
                <a:cubicBezTo>
                  <a:pt x="3088" y="261"/>
                  <a:pt x="3264" y="261"/>
                  <a:pt x="3300" y="261"/>
                </a:cubicBezTo>
                <a:cubicBezTo>
                  <a:pt x="3335" y="261"/>
                  <a:pt x="3508" y="261"/>
                  <a:pt x="3540" y="261"/>
                </a:cubicBezTo>
                <a:cubicBezTo>
                  <a:pt x="3571" y="261"/>
                  <a:pt x="3690" y="261"/>
                  <a:pt x="3720" y="261"/>
                </a:cubicBezTo>
                <a:cubicBezTo>
                  <a:pt x="3750" y="261"/>
                  <a:pt x="3911" y="259"/>
                  <a:pt x="3940" y="261"/>
                </a:cubicBezTo>
                <a:cubicBezTo>
                  <a:pt x="3968" y="262"/>
                  <a:pt x="4075" y="276"/>
                  <a:pt x="4100" y="281"/>
                </a:cubicBezTo>
                <a:cubicBezTo>
                  <a:pt x="4124" y="285"/>
                  <a:pt x="4245" y="318"/>
                  <a:pt x="4260" y="321"/>
                </a:cubicBezTo>
                <a:cubicBezTo>
                  <a:pt x="4275" y="324"/>
                  <a:pt x="4294" y="319"/>
                  <a:pt x="4300" y="321"/>
                </a:cubicBezTo>
                <a:cubicBezTo>
                  <a:pt x="4305" y="322"/>
                  <a:pt x="4335" y="339"/>
                  <a:pt x="4340" y="341"/>
                </a:cubicBezTo>
                <a:cubicBezTo>
                  <a:pt x="4344" y="342"/>
                  <a:pt x="4356" y="341"/>
                  <a:pt x="4360" y="341"/>
                </a:cubicBezTo>
                <a:cubicBezTo>
                  <a:pt x="4362" y="341"/>
                  <a:pt x="4376" y="341"/>
                  <a:pt x="4380" y="341"/>
                </a:cubicBezTo>
                <a:cubicBezTo>
                  <a:pt x="4382" y="341"/>
                  <a:pt x="4396" y="341"/>
                  <a:pt x="4400" y="341"/>
                </a:cubicBezTo>
                <a:cubicBezTo>
                  <a:pt x="4402" y="341"/>
                  <a:pt x="4416" y="341"/>
                  <a:pt x="4420" y="341"/>
                </a:cubicBezTo>
                <a:cubicBezTo>
                  <a:pt x="4422" y="341"/>
                  <a:pt x="4435" y="339"/>
                  <a:pt x="4440" y="341"/>
                </a:cubicBezTo>
                <a:cubicBezTo>
                  <a:pt x="4444" y="342"/>
                  <a:pt x="4475" y="359"/>
                  <a:pt x="4480" y="361"/>
                </a:cubicBezTo>
                <a:cubicBezTo>
                  <a:pt x="4484" y="362"/>
                  <a:pt x="4495" y="359"/>
                  <a:pt x="4500" y="361"/>
                </a:cubicBezTo>
                <a:cubicBezTo>
                  <a:pt x="4504" y="362"/>
                  <a:pt x="4535" y="379"/>
                  <a:pt x="4540" y="381"/>
                </a:cubicBezTo>
                <a:cubicBezTo>
                  <a:pt x="4544" y="382"/>
                  <a:pt x="4558" y="379"/>
                  <a:pt x="4560" y="381"/>
                </a:cubicBezTo>
                <a:cubicBezTo>
                  <a:pt x="4561" y="382"/>
                  <a:pt x="4561" y="399"/>
                  <a:pt x="4560" y="401"/>
                </a:cubicBezTo>
                <a:cubicBezTo>
                  <a:pt x="4558" y="402"/>
                  <a:pt x="4542" y="401"/>
                  <a:pt x="4540" y="401"/>
                </a:cubicBezTo>
                <a:cubicBezTo>
                  <a:pt x="4536" y="401"/>
                  <a:pt x="4530" y="401"/>
                  <a:pt x="4520" y="401"/>
                </a:cubicBezTo>
                <a:cubicBezTo>
                  <a:pt x="4509" y="401"/>
                  <a:pt x="4420" y="399"/>
                  <a:pt x="4400" y="401"/>
                </a:cubicBezTo>
                <a:cubicBezTo>
                  <a:pt x="4379" y="402"/>
                  <a:pt x="4266" y="419"/>
                  <a:pt x="4240" y="421"/>
                </a:cubicBezTo>
                <a:cubicBezTo>
                  <a:pt x="4212" y="422"/>
                  <a:pt x="4072" y="421"/>
                  <a:pt x="4040" y="421"/>
                </a:cubicBezTo>
                <a:cubicBezTo>
                  <a:pt x="4006" y="421"/>
                  <a:pt x="3830" y="421"/>
                  <a:pt x="3800" y="421"/>
                </a:cubicBezTo>
                <a:cubicBezTo>
                  <a:pt x="3770" y="421"/>
                  <a:pt x="3679" y="421"/>
                  <a:pt x="3640" y="421"/>
                </a:cubicBezTo>
                <a:cubicBezTo>
                  <a:pt x="3600" y="421"/>
                  <a:pt x="3335" y="421"/>
                  <a:pt x="3280" y="421"/>
                </a:cubicBezTo>
                <a:cubicBezTo>
                  <a:pt x="3224" y="421"/>
                  <a:pt x="2956" y="421"/>
                  <a:pt x="2900" y="421"/>
                </a:cubicBezTo>
                <a:cubicBezTo>
                  <a:pt x="2842" y="421"/>
                  <a:pt x="2574" y="421"/>
                  <a:pt x="2520" y="421"/>
                </a:cubicBezTo>
                <a:cubicBezTo>
                  <a:pt x="2465" y="421"/>
                  <a:pt x="2219" y="421"/>
                  <a:pt x="2180" y="421"/>
                </a:cubicBezTo>
                <a:cubicBezTo>
                  <a:pt x="2140" y="421"/>
                  <a:pt x="2032" y="421"/>
                  <a:pt x="2000" y="421"/>
                </a:cubicBezTo>
                <a:cubicBezTo>
                  <a:pt x="1966" y="421"/>
                  <a:pt x="1777" y="421"/>
                  <a:pt x="1740" y="421"/>
                </a:cubicBezTo>
                <a:cubicBezTo>
                  <a:pt x="1702" y="421"/>
                  <a:pt x="1530" y="421"/>
                  <a:pt x="1500" y="421"/>
                </a:cubicBezTo>
                <a:cubicBezTo>
                  <a:pt x="1470" y="421"/>
                  <a:pt x="1359" y="421"/>
                  <a:pt x="1340" y="421"/>
                </a:cubicBezTo>
                <a:cubicBezTo>
                  <a:pt x="1320" y="421"/>
                  <a:pt x="1256" y="421"/>
                  <a:pt x="1240" y="421"/>
                </a:cubicBezTo>
                <a:cubicBezTo>
                  <a:pt x="1223" y="421"/>
                  <a:pt x="1133" y="421"/>
                  <a:pt x="1120" y="421"/>
                </a:cubicBezTo>
                <a:cubicBezTo>
                  <a:pt x="1106" y="421"/>
                  <a:pt x="1071" y="421"/>
                  <a:pt x="1060" y="421"/>
                </a:cubicBezTo>
                <a:cubicBezTo>
                  <a:pt x="1048" y="421"/>
                  <a:pt x="973" y="421"/>
                  <a:pt x="960" y="421"/>
                </a:cubicBezTo>
                <a:cubicBezTo>
                  <a:pt x="946" y="421"/>
                  <a:pt x="895" y="419"/>
                  <a:pt x="880" y="421"/>
                </a:cubicBezTo>
                <a:cubicBezTo>
                  <a:pt x="865" y="422"/>
                  <a:pt x="775" y="438"/>
                  <a:pt x="760" y="441"/>
                </a:cubicBezTo>
                <a:cubicBezTo>
                  <a:pt x="745" y="444"/>
                  <a:pt x="687" y="459"/>
                  <a:pt x="680" y="461"/>
                </a:cubicBezTo>
                <a:cubicBezTo>
                  <a:pt x="672" y="462"/>
                  <a:pt x="662" y="461"/>
                  <a:pt x="660" y="461"/>
                </a:cubicBezTo>
                <a:cubicBezTo>
                  <a:pt x="656" y="461"/>
                  <a:pt x="644" y="459"/>
                  <a:pt x="640" y="461"/>
                </a:cubicBezTo>
                <a:cubicBezTo>
                  <a:pt x="635" y="462"/>
                  <a:pt x="600" y="482"/>
                  <a:pt x="600" y="481"/>
                </a:cubicBezTo>
                <a:cubicBezTo>
                  <a:pt x="600" y="479"/>
                  <a:pt x="632" y="481"/>
                  <a:pt x="640" y="481"/>
                </a:cubicBezTo>
                <a:cubicBezTo>
                  <a:pt x="647" y="481"/>
                  <a:pt x="681" y="481"/>
                  <a:pt x="700" y="481"/>
                </a:cubicBezTo>
                <a:cubicBezTo>
                  <a:pt x="718" y="481"/>
                  <a:pt x="844" y="481"/>
                  <a:pt x="880" y="481"/>
                </a:cubicBezTo>
                <a:cubicBezTo>
                  <a:pt x="915" y="481"/>
                  <a:pt x="1133" y="481"/>
                  <a:pt x="1180" y="481"/>
                </a:cubicBezTo>
                <a:cubicBezTo>
                  <a:pt x="1226" y="481"/>
                  <a:pt x="1445" y="481"/>
                  <a:pt x="1500" y="481"/>
                </a:cubicBezTo>
                <a:cubicBezTo>
                  <a:pt x="1554" y="481"/>
                  <a:pt x="1855" y="481"/>
                  <a:pt x="1900" y="481"/>
                </a:cubicBezTo>
                <a:cubicBezTo>
                  <a:pt x="1945" y="481"/>
                  <a:pt x="2059" y="481"/>
                  <a:pt x="2100" y="481"/>
                </a:cubicBezTo>
                <a:cubicBezTo>
                  <a:pt x="2140" y="481"/>
                  <a:pt x="2389" y="481"/>
                  <a:pt x="2440" y="481"/>
                </a:cubicBezTo>
                <a:cubicBezTo>
                  <a:pt x="2490" y="481"/>
                  <a:pt x="2739" y="481"/>
                  <a:pt x="2780" y="481"/>
                </a:cubicBezTo>
                <a:cubicBezTo>
                  <a:pt x="2820" y="481"/>
                  <a:pt x="2952" y="481"/>
                  <a:pt x="2980" y="481"/>
                </a:cubicBezTo>
                <a:cubicBezTo>
                  <a:pt x="3006" y="481"/>
                  <a:pt x="3114" y="479"/>
                  <a:pt x="3140" y="481"/>
                </a:cubicBezTo>
                <a:cubicBezTo>
                  <a:pt x="3165" y="482"/>
                  <a:pt x="3303" y="499"/>
                  <a:pt x="3320" y="501"/>
                </a:cubicBezTo>
                <a:cubicBezTo>
                  <a:pt x="3336" y="502"/>
                  <a:pt x="3346" y="498"/>
                  <a:pt x="3360" y="501"/>
                </a:cubicBezTo>
                <a:cubicBezTo>
                  <a:pt x="3373" y="504"/>
                  <a:pt x="3480" y="536"/>
                  <a:pt x="3500" y="541"/>
                </a:cubicBezTo>
                <a:cubicBezTo>
                  <a:pt x="3519" y="545"/>
                  <a:pt x="3603" y="559"/>
                  <a:pt x="3620" y="561"/>
                </a:cubicBezTo>
                <a:cubicBezTo>
                  <a:pt x="3636" y="562"/>
                  <a:pt x="3709" y="561"/>
                  <a:pt x="3720" y="561"/>
                </a:cubicBezTo>
                <a:cubicBezTo>
                  <a:pt x="3730" y="561"/>
                  <a:pt x="3755" y="561"/>
                  <a:pt x="3760" y="561"/>
                </a:cubicBezTo>
                <a:cubicBezTo>
                  <a:pt x="3764" y="561"/>
                  <a:pt x="3776" y="561"/>
                  <a:pt x="3780" y="561"/>
                </a:cubicBezTo>
                <a:cubicBezTo>
                  <a:pt x="3782" y="561"/>
                  <a:pt x="3796" y="561"/>
                  <a:pt x="3800" y="561"/>
                </a:cubicBezTo>
                <a:cubicBezTo>
                  <a:pt x="3802" y="561"/>
                  <a:pt x="3816" y="561"/>
                  <a:pt x="3820" y="561"/>
                </a:cubicBezTo>
                <a:cubicBezTo>
                  <a:pt x="3822" y="561"/>
                  <a:pt x="3828" y="561"/>
                  <a:pt x="3840" y="561"/>
                </a:cubicBezTo>
                <a:cubicBezTo>
                  <a:pt x="3851" y="561"/>
                  <a:pt x="3961" y="561"/>
                  <a:pt x="3980" y="561"/>
                </a:cubicBezTo>
                <a:cubicBezTo>
                  <a:pt x="3998" y="561"/>
                  <a:pt x="4063" y="561"/>
                  <a:pt x="4080" y="561"/>
                </a:cubicBezTo>
                <a:cubicBezTo>
                  <a:pt x="4096" y="561"/>
                  <a:pt x="4188" y="561"/>
                  <a:pt x="4200" y="561"/>
                </a:cubicBezTo>
                <a:cubicBezTo>
                  <a:pt x="4211" y="561"/>
                  <a:pt x="4235" y="561"/>
                  <a:pt x="4240" y="561"/>
                </a:cubicBezTo>
                <a:cubicBezTo>
                  <a:pt x="4244" y="561"/>
                  <a:pt x="4255" y="561"/>
                  <a:pt x="4260" y="561"/>
                </a:cubicBezTo>
                <a:cubicBezTo>
                  <a:pt x="4264" y="561"/>
                  <a:pt x="4295" y="561"/>
                  <a:pt x="4300" y="561"/>
                </a:cubicBezTo>
                <a:cubicBezTo>
                  <a:pt x="4304" y="561"/>
                  <a:pt x="4316" y="561"/>
                  <a:pt x="4320" y="561"/>
                </a:cubicBezTo>
                <a:cubicBezTo>
                  <a:pt x="4322" y="561"/>
                  <a:pt x="4336" y="561"/>
                  <a:pt x="4340" y="561"/>
                </a:cubicBezTo>
                <a:cubicBezTo>
                  <a:pt x="4342" y="561"/>
                  <a:pt x="4356" y="561"/>
                  <a:pt x="4360" y="561"/>
                </a:cubicBezTo>
                <a:cubicBezTo>
                  <a:pt x="4362" y="561"/>
                  <a:pt x="4376" y="561"/>
                  <a:pt x="4380" y="561"/>
                </a:cubicBezTo>
                <a:cubicBezTo>
                  <a:pt x="4382" y="561"/>
                  <a:pt x="4396" y="561"/>
                  <a:pt x="4400" y="561"/>
                </a:cubicBezTo>
                <a:cubicBezTo>
                  <a:pt x="4402" y="561"/>
                  <a:pt x="4416" y="561"/>
                  <a:pt x="4420" y="561"/>
                </a:cubicBezTo>
                <a:cubicBezTo>
                  <a:pt x="4422" y="561"/>
                  <a:pt x="4436" y="561"/>
                  <a:pt x="4440" y="561"/>
                </a:cubicBezTo>
                <a:cubicBezTo>
                  <a:pt x="4442" y="561"/>
                  <a:pt x="4456" y="561"/>
                  <a:pt x="4460" y="561"/>
                </a:cubicBezTo>
                <a:cubicBezTo>
                  <a:pt x="4462" y="561"/>
                  <a:pt x="4475" y="561"/>
                  <a:pt x="4480" y="561"/>
                </a:cubicBezTo>
                <a:cubicBezTo>
                  <a:pt x="4484" y="561"/>
                  <a:pt x="4515" y="561"/>
                  <a:pt x="4520" y="561"/>
                </a:cubicBezTo>
                <a:cubicBezTo>
                  <a:pt x="4524" y="561"/>
                  <a:pt x="4536" y="561"/>
                  <a:pt x="4540" y="561"/>
                </a:cubicBezTo>
                <a:cubicBezTo>
                  <a:pt x="4542" y="561"/>
                  <a:pt x="4556" y="561"/>
                  <a:pt x="4560" y="561"/>
                </a:cubicBezTo>
                <a:cubicBezTo>
                  <a:pt x="4562" y="561"/>
                  <a:pt x="4580" y="561"/>
                  <a:pt x="4580" y="561"/>
                </a:cubicBezTo>
                <a:cubicBezTo>
                  <a:pt x="4580" y="561"/>
                  <a:pt x="4564" y="561"/>
                  <a:pt x="4560" y="561"/>
                </a:cubicBezTo>
                <a:cubicBezTo>
                  <a:pt x="4555" y="561"/>
                  <a:pt x="4533" y="559"/>
                  <a:pt x="4520" y="561"/>
                </a:cubicBezTo>
                <a:cubicBezTo>
                  <a:pt x="4506" y="562"/>
                  <a:pt x="4400" y="579"/>
                  <a:pt x="4380" y="581"/>
                </a:cubicBezTo>
                <a:cubicBezTo>
                  <a:pt x="4359" y="582"/>
                  <a:pt x="4268" y="581"/>
                  <a:pt x="4240" y="581"/>
                </a:cubicBezTo>
                <a:cubicBezTo>
                  <a:pt x="4211" y="581"/>
                  <a:pt x="4045" y="581"/>
                  <a:pt x="4000" y="581"/>
                </a:cubicBezTo>
                <a:cubicBezTo>
                  <a:pt x="3955" y="581"/>
                  <a:pt x="3700" y="581"/>
                  <a:pt x="3640" y="581"/>
                </a:cubicBezTo>
                <a:cubicBezTo>
                  <a:pt x="3580" y="581"/>
                  <a:pt x="3250" y="581"/>
                  <a:pt x="3200" y="581"/>
                </a:cubicBezTo>
                <a:cubicBezTo>
                  <a:pt x="3149" y="581"/>
                  <a:pt x="3014" y="581"/>
                  <a:pt x="2960" y="581"/>
                </a:cubicBezTo>
                <a:cubicBezTo>
                  <a:pt x="2905" y="581"/>
                  <a:pt x="2547" y="581"/>
                  <a:pt x="2480" y="581"/>
                </a:cubicBezTo>
                <a:cubicBezTo>
                  <a:pt x="2412" y="581"/>
                  <a:pt x="2115" y="581"/>
                  <a:pt x="2060" y="581"/>
                </a:cubicBezTo>
                <a:cubicBezTo>
                  <a:pt x="2004" y="581"/>
                  <a:pt x="1811" y="579"/>
                  <a:pt x="1740" y="581"/>
                </a:cubicBezTo>
                <a:cubicBezTo>
                  <a:pt x="1668" y="582"/>
                  <a:pt x="1164" y="595"/>
                  <a:pt x="1100" y="601"/>
                </a:cubicBezTo>
                <a:cubicBezTo>
                  <a:pt x="1035" y="607"/>
                  <a:pt x="904" y="656"/>
                  <a:pt x="880" y="661"/>
                </a:cubicBezTo>
                <a:cubicBezTo>
                  <a:pt x="855" y="665"/>
                  <a:pt x="793" y="659"/>
                  <a:pt x="780" y="661"/>
                </a:cubicBezTo>
                <a:cubicBezTo>
                  <a:pt x="766" y="662"/>
                  <a:pt x="707" y="679"/>
                  <a:pt x="700" y="681"/>
                </a:cubicBezTo>
                <a:cubicBezTo>
                  <a:pt x="692" y="682"/>
                  <a:pt x="684" y="679"/>
                  <a:pt x="680" y="681"/>
                </a:cubicBezTo>
                <a:cubicBezTo>
                  <a:pt x="675" y="682"/>
                  <a:pt x="647" y="699"/>
                  <a:pt x="640" y="701"/>
                </a:cubicBezTo>
                <a:cubicBezTo>
                  <a:pt x="632" y="702"/>
                  <a:pt x="587" y="699"/>
                  <a:pt x="580" y="701"/>
                </a:cubicBezTo>
                <a:cubicBezTo>
                  <a:pt x="572" y="702"/>
                  <a:pt x="545" y="719"/>
                  <a:pt x="540" y="721"/>
                </a:cubicBezTo>
                <a:cubicBezTo>
                  <a:pt x="534" y="722"/>
                  <a:pt x="505" y="719"/>
                  <a:pt x="500" y="721"/>
                </a:cubicBezTo>
                <a:cubicBezTo>
                  <a:pt x="494" y="722"/>
                  <a:pt x="464" y="739"/>
                  <a:pt x="460" y="741"/>
                </a:cubicBezTo>
                <a:cubicBezTo>
                  <a:pt x="455" y="742"/>
                  <a:pt x="455" y="742"/>
                  <a:pt x="440" y="741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62" name="textbox 1562"/>
          <p:cNvSpPr/>
          <p:nvPr/>
        </p:nvSpPr>
        <p:spPr>
          <a:xfrm>
            <a:off x="274281" y="439204"/>
            <a:ext cx="1544319" cy="3549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热成像周界</a:t>
            </a:r>
            <a:endParaRPr lang="en-US" altLang="en-US" sz="2300" dirty="0"/>
          </a:p>
        </p:txBody>
      </p:sp>
      <p:sp>
        <p:nvSpPr>
          <p:cNvPr id="1564" name="textbox 1564"/>
          <p:cNvSpPr/>
          <p:nvPr/>
        </p:nvSpPr>
        <p:spPr>
          <a:xfrm>
            <a:off x="0" y="1198511"/>
            <a:ext cx="1306830" cy="24130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763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园内视频监控</a:t>
            </a:r>
            <a:endParaRPr lang="en-US" altLang="en-US" sz="1400" dirty="0"/>
          </a:p>
        </p:txBody>
      </p:sp>
      <p:grpSp>
        <p:nvGrpSpPr>
          <p:cNvPr id="170" name="group 170"/>
          <p:cNvGrpSpPr/>
          <p:nvPr/>
        </p:nvGrpSpPr>
        <p:grpSpPr>
          <a:xfrm rot="21600000">
            <a:off x="0" y="1451406"/>
            <a:ext cx="1306271" cy="241300"/>
            <a:chOff x="0" y="0"/>
            <a:chExt cx="1306271" cy="241300"/>
          </a:xfrm>
        </p:grpSpPr>
        <p:pic>
          <p:nvPicPr>
            <p:cNvPr id="1566" name="picture 15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306271" cy="241300"/>
            </a:xfrm>
            <a:prstGeom prst="rect">
              <a:avLst/>
            </a:prstGeom>
          </p:spPr>
        </p:pic>
        <p:sp>
          <p:nvSpPr>
            <p:cNvPr id="1568" name="textbox 1568"/>
            <p:cNvSpPr/>
            <p:nvPr/>
          </p:nvSpPr>
          <p:spPr>
            <a:xfrm>
              <a:off x="-12700" y="-12700"/>
              <a:ext cx="1332230" cy="2857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</a:pPr>
              <a:endParaRPr lang="en-US" altLang="en-US" sz="200" dirty="0"/>
            </a:p>
            <a:p>
              <a:pPr marL="132080" algn="l" rtl="0" eaLnBrk="0">
                <a:lnSpc>
                  <a:spcPct val="91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仓库防火监控</a:t>
              </a:r>
              <a:endParaRPr lang="en-US" altLang="en-US" sz="1400" dirty="0"/>
            </a:p>
          </p:txBody>
        </p:sp>
      </p:grpSp>
      <p:sp>
        <p:nvSpPr>
          <p:cNvPr id="1570" name="textbox 1570"/>
          <p:cNvSpPr/>
          <p:nvPr/>
        </p:nvSpPr>
        <p:spPr>
          <a:xfrm>
            <a:off x="0" y="943826"/>
            <a:ext cx="1304289" cy="2413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4460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园区周界防范</a:t>
            </a:r>
            <a:endParaRPr lang="en-US" altLang="en-US" sz="1400" dirty="0"/>
          </a:p>
        </p:txBody>
      </p:sp>
      <p:grpSp>
        <p:nvGrpSpPr>
          <p:cNvPr id="172" name="group 172"/>
          <p:cNvGrpSpPr/>
          <p:nvPr/>
        </p:nvGrpSpPr>
        <p:grpSpPr>
          <a:xfrm rot="21600000">
            <a:off x="0" y="1710270"/>
            <a:ext cx="1303908" cy="241300"/>
            <a:chOff x="0" y="0"/>
            <a:chExt cx="1303908" cy="241300"/>
          </a:xfrm>
        </p:grpSpPr>
        <p:pic>
          <p:nvPicPr>
            <p:cNvPr id="1572" name="picture 157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1303908" cy="241300"/>
            </a:xfrm>
            <a:prstGeom prst="rect">
              <a:avLst/>
            </a:prstGeom>
          </p:spPr>
        </p:pic>
        <p:sp>
          <p:nvSpPr>
            <p:cNvPr id="1574" name="textbox 1574"/>
            <p:cNvSpPr/>
            <p:nvPr/>
          </p:nvSpPr>
          <p:spPr>
            <a:xfrm>
              <a:off x="-12700" y="-12700"/>
              <a:ext cx="1329689" cy="28447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</a:pPr>
              <a:endParaRPr lang="en-US" altLang="en-US" sz="200" dirty="0"/>
            </a:p>
            <a:p>
              <a:pPr marL="130175" algn="l" rtl="0" eaLnBrk="0">
                <a:lnSpc>
                  <a:spcPct val="91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机房环境监控</a:t>
              </a:r>
              <a:endParaRPr lang="en-US" altLang="en-US" sz="1400" dirty="0"/>
            </a:p>
          </p:txBody>
        </p:sp>
      </p:grpSp>
      <p:grpSp>
        <p:nvGrpSpPr>
          <p:cNvPr id="174" name="group 174"/>
          <p:cNvGrpSpPr/>
          <p:nvPr/>
        </p:nvGrpSpPr>
        <p:grpSpPr>
          <a:xfrm rot="21600000">
            <a:off x="0" y="1960041"/>
            <a:ext cx="1303908" cy="241300"/>
            <a:chOff x="0" y="0"/>
            <a:chExt cx="1303908" cy="241300"/>
          </a:xfrm>
        </p:grpSpPr>
        <p:pic>
          <p:nvPicPr>
            <p:cNvPr id="1576" name="picture 157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1303908" cy="241300"/>
            </a:xfrm>
            <a:prstGeom prst="rect">
              <a:avLst/>
            </a:prstGeom>
          </p:spPr>
        </p:pic>
        <p:sp>
          <p:nvSpPr>
            <p:cNvPr id="1578" name="textbox 1578"/>
            <p:cNvSpPr/>
            <p:nvPr/>
          </p:nvSpPr>
          <p:spPr>
            <a:xfrm>
              <a:off x="-12700" y="-12700"/>
              <a:ext cx="1329689" cy="28447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</a:pPr>
              <a:endParaRPr lang="en-US" altLang="en-US" sz="200" dirty="0"/>
            </a:p>
            <a:p>
              <a:pPr marL="132080" algn="l" rtl="0" eaLnBrk="0">
                <a:lnSpc>
                  <a:spcPct val="91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高点全景监控</a:t>
              </a:r>
              <a:endParaRPr lang="en-US" altLang="en-US" sz="1400" dirty="0"/>
            </a:p>
          </p:txBody>
        </p:sp>
      </p:grpSp>
      <p:pic>
        <p:nvPicPr>
          <p:cNvPr id="1580" name="picture 15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584" name="picture 15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586" name="textbox 1586"/>
          <p:cNvSpPr/>
          <p:nvPr/>
        </p:nvSpPr>
        <p:spPr>
          <a:xfrm>
            <a:off x="6551365" y="4597541"/>
            <a:ext cx="5515609" cy="19119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2211705" algn="l" rtl="0" eaLnBrk="0">
              <a:lnSpc>
                <a:spcPct val="95000"/>
              </a:lnSpc>
            </a:pPr>
            <a:r>
              <a:rPr sz="1500" kern="0" spc="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超脑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NVR</a:t>
            </a:r>
            <a:endParaRPr lang="en-US" altLang="en-US" sz="1500" dirty="0"/>
          </a:p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algn="l" rtl="0" eaLnBrk="0">
              <a:lnSpc>
                <a:spcPct val="114000"/>
              </a:lnSpc>
            </a:pPr>
            <a:endParaRPr lang="en-US" altLang="en-US" sz="1000" dirty="0"/>
          </a:p>
          <a:p>
            <a:pPr algn="l" rtl="0" eaLnBrk="0">
              <a:lnSpc>
                <a:spcPct val="114000"/>
              </a:lnSpc>
            </a:pPr>
            <a:endParaRPr lang="en-US" altLang="en-US" sz="1000" dirty="0"/>
          </a:p>
          <a:p>
            <a:pPr marL="12700" algn="l" rtl="0" eaLnBrk="0">
              <a:lnSpc>
                <a:spcPts val="2060"/>
              </a:lnSpc>
              <a:spcBef>
                <a:spcPts val="460"/>
              </a:spcBef>
            </a:pPr>
            <a:r>
              <a:rPr sz="1500" b="1" kern="0" spc="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一机多用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：支持周界防范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（人体识别）报警和人员密度分析；</a:t>
            </a:r>
            <a:endParaRPr lang="en-US" altLang="en-US" sz="1500" dirty="0"/>
          </a:p>
          <a:p>
            <a:pPr algn="l" rtl="0" eaLnBrk="0">
              <a:lnSpc>
                <a:spcPct val="127000"/>
              </a:lnSpc>
            </a:pPr>
            <a:endParaRPr lang="en-US" altLang="en-US" sz="1000" dirty="0"/>
          </a:p>
          <a:p>
            <a:pPr algn="l" rtl="0" eaLnBrk="0">
              <a:lnSpc>
                <a:spcPct val="127000"/>
              </a:lnSpc>
            </a:pPr>
            <a:endParaRPr lang="en-US" altLang="en-US" sz="1000" dirty="0"/>
          </a:p>
          <a:p>
            <a:pPr algn="l" rtl="0" eaLnBrk="0">
              <a:lnSpc>
                <a:spcPct val="127000"/>
              </a:lnSpc>
            </a:pPr>
            <a:endParaRPr lang="en-US" altLang="en-US" sz="1000" dirty="0"/>
          </a:p>
          <a:p>
            <a:pPr algn="l" rtl="0" eaLnBrk="0">
              <a:lnSpc>
                <a:spcPct val="118000"/>
              </a:lnSpc>
            </a:pPr>
            <a:endParaRPr lang="en-US" altLang="en-US" sz="300" dirty="0"/>
          </a:p>
          <a:p>
            <a:pPr marL="1228090" algn="l" rtl="0" eaLnBrk="0">
              <a:lnSpc>
                <a:spcPct val="91000"/>
              </a:lnSpc>
              <a:spcBef>
                <a:spcPts val="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 ：后端方案适用于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新建或改造项目；</a:t>
            </a:r>
            <a:endParaRPr lang="en-US" altLang="en-US" sz="1400" dirty="0"/>
          </a:p>
        </p:txBody>
      </p:sp>
      <p:sp>
        <p:nvSpPr>
          <p:cNvPr id="1588" name="textbox 1588"/>
          <p:cNvSpPr/>
          <p:nvPr/>
        </p:nvSpPr>
        <p:spPr>
          <a:xfrm>
            <a:off x="1448885" y="4594907"/>
            <a:ext cx="4503420" cy="19138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179830" algn="l" rtl="0" eaLnBrk="0">
              <a:lnSpc>
                <a:spcPct val="96000"/>
              </a:lnSpc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轻智能</a:t>
            </a:r>
            <a:r>
              <a:rPr sz="1500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“警戒”系列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摄像机</a:t>
            </a:r>
            <a:endParaRPr lang="en-US" altLang="en-US" sz="1500" dirty="0"/>
          </a:p>
          <a:p>
            <a:pPr algn="l" rtl="0" eaLnBrk="0">
              <a:lnSpc>
                <a:spcPct val="122000"/>
              </a:lnSpc>
            </a:pPr>
            <a:endParaRPr lang="en-US" altLang="en-US" sz="1000" dirty="0"/>
          </a:p>
          <a:p>
            <a:pPr algn="l" rtl="0" eaLnBrk="0">
              <a:lnSpc>
                <a:spcPct val="122000"/>
              </a:lnSpc>
            </a:pPr>
            <a:endParaRPr lang="en-US" altLang="en-US" sz="1000" dirty="0"/>
          </a:p>
          <a:p>
            <a:pPr algn="l" rtl="0" eaLnBrk="0">
              <a:lnSpc>
                <a:spcPct val="122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6000"/>
              </a:lnSpc>
              <a:spcBef>
                <a:spcPts val="455"/>
              </a:spcBef>
            </a:pPr>
            <a:r>
              <a:rPr sz="1500" b="1" kern="0" spc="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声光告警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：声光警戒一体 ，事中震慑 ，有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效干预；</a:t>
            </a:r>
            <a:endParaRPr lang="en-US" altLang="en-US" sz="1500" dirty="0"/>
          </a:p>
          <a:p>
            <a:pPr algn="l" rtl="0" eaLnBrk="0">
              <a:lnSpc>
                <a:spcPct val="128000"/>
              </a:lnSpc>
            </a:pPr>
            <a:endParaRPr lang="en-US" altLang="en-US" sz="1000" dirty="0"/>
          </a:p>
          <a:p>
            <a:pPr algn="l" rtl="0" eaLnBrk="0">
              <a:lnSpc>
                <a:spcPct val="128000"/>
              </a:lnSpc>
            </a:pPr>
            <a:endParaRPr lang="en-US" altLang="en-US" sz="1000" dirty="0"/>
          </a:p>
          <a:p>
            <a:pPr algn="l" rtl="0" eaLnBrk="0">
              <a:lnSpc>
                <a:spcPct val="128000"/>
              </a:lnSpc>
            </a:pPr>
            <a:endParaRPr lang="en-US" altLang="en-US" sz="1000" dirty="0"/>
          </a:p>
          <a:p>
            <a:pPr algn="l" rtl="0" eaLnBrk="0">
              <a:lnSpc>
                <a:spcPct val="116000"/>
              </a:lnSpc>
            </a:pPr>
            <a:endParaRPr lang="en-US" altLang="en-US" sz="300" dirty="0"/>
          </a:p>
          <a:p>
            <a:pPr marL="288925" algn="l" rtl="0" eaLnBrk="0">
              <a:lnSpc>
                <a:spcPct val="91000"/>
              </a:lnSpc>
              <a:spcBef>
                <a:spcPts val="5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 ：前端方案适用于新建项目；</a:t>
            </a:r>
            <a:endParaRPr lang="en-US" altLang="en-US" sz="1400" dirty="0"/>
          </a:p>
        </p:txBody>
      </p:sp>
      <p:sp>
        <p:nvSpPr>
          <p:cNvPr id="1590" name="textbox 1590"/>
          <p:cNvSpPr/>
          <p:nvPr/>
        </p:nvSpPr>
        <p:spPr>
          <a:xfrm>
            <a:off x="3452997" y="1135052"/>
            <a:ext cx="7517765" cy="9112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200"/>
              </a:lnSpc>
            </a:pPr>
            <a:r>
              <a:rPr sz="17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基于深度学习算法 </a:t>
            </a:r>
            <a:r>
              <a:rPr sz="17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，对人体/车体精确分类检测 ，实现</a:t>
            </a:r>
            <a:r>
              <a:rPr sz="1700" b="1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实时精准报警、快速联动;</a:t>
            </a:r>
            <a:endParaRPr lang="en-US" altLang="en-US" sz="1700" dirty="0"/>
          </a:p>
          <a:p>
            <a:pPr marL="12700" algn="l" rtl="0" eaLnBrk="0">
              <a:lnSpc>
                <a:spcPts val="4775"/>
              </a:lnSpc>
            </a:pPr>
            <a:r>
              <a:rPr sz="17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和传统的视频周界相比较 ，通过深</a:t>
            </a:r>
            <a:r>
              <a:rPr sz="17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度学习算法 ，实现</a:t>
            </a:r>
            <a:r>
              <a:rPr sz="1700" b="1" kern="0" spc="-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降低误报;</a:t>
            </a:r>
            <a:endParaRPr lang="en-US" altLang="en-US" sz="1700" dirty="0"/>
          </a:p>
        </p:txBody>
      </p:sp>
      <p:pic>
        <p:nvPicPr>
          <p:cNvPr id="1592" name="picture 15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662671" y="3386328"/>
            <a:ext cx="3037332" cy="966215"/>
          </a:xfrm>
          <a:prstGeom prst="rect">
            <a:avLst/>
          </a:prstGeom>
        </p:spPr>
      </p:pic>
      <p:pic>
        <p:nvPicPr>
          <p:cNvPr id="1594" name="picture 15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446817" y="2995938"/>
            <a:ext cx="1754400" cy="1301348"/>
          </a:xfrm>
          <a:prstGeom prst="rect">
            <a:avLst/>
          </a:prstGeom>
        </p:spPr>
      </p:pic>
      <p:sp>
        <p:nvSpPr>
          <p:cNvPr id="1596" name="path"/>
          <p:cNvSpPr/>
          <p:nvPr/>
        </p:nvSpPr>
        <p:spPr>
          <a:xfrm>
            <a:off x="8553450" y="304373"/>
            <a:ext cx="3517900" cy="546940"/>
          </a:xfrm>
          <a:custGeom>
            <a:avLst/>
            <a:gdLst/>
            <a:ahLst/>
            <a:cxnLst/>
            <a:rect l="0" t="0" r="0" b="0"/>
            <a:pathLst>
              <a:path w="5540" h="861">
                <a:moveTo>
                  <a:pt x="320" y="480"/>
                </a:moveTo>
                <a:cubicBezTo>
                  <a:pt x="320" y="482"/>
                  <a:pt x="320" y="482"/>
                  <a:pt x="320" y="460"/>
                </a:cubicBezTo>
                <a:cubicBezTo>
                  <a:pt x="321" y="459"/>
                  <a:pt x="329" y="462"/>
                  <a:pt x="340" y="460"/>
                </a:cubicBezTo>
                <a:cubicBezTo>
                  <a:pt x="350" y="459"/>
                  <a:pt x="439" y="443"/>
                  <a:pt x="460" y="440"/>
                </a:cubicBezTo>
                <a:cubicBezTo>
                  <a:pt x="480" y="437"/>
                  <a:pt x="586" y="423"/>
                  <a:pt x="620" y="420"/>
                </a:cubicBezTo>
                <a:cubicBezTo>
                  <a:pt x="652" y="417"/>
                  <a:pt x="851" y="402"/>
                  <a:pt x="900" y="400"/>
                </a:cubicBezTo>
                <a:cubicBezTo>
                  <a:pt x="948" y="399"/>
                  <a:pt x="1204" y="400"/>
                  <a:pt x="1260" y="400"/>
                </a:cubicBezTo>
                <a:cubicBezTo>
                  <a:pt x="1315" y="400"/>
                  <a:pt x="1578" y="400"/>
                  <a:pt x="1640" y="400"/>
                </a:cubicBezTo>
                <a:cubicBezTo>
                  <a:pt x="1701" y="400"/>
                  <a:pt x="2018" y="400"/>
                  <a:pt x="2080" y="400"/>
                </a:cubicBezTo>
                <a:cubicBezTo>
                  <a:pt x="2141" y="400"/>
                  <a:pt x="2407" y="400"/>
                  <a:pt x="2460" y="400"/>
                </a:cubicBezTo>
                <a:cubicBezTo>
                  <a:pt x="2512" y="400"/>
                  <a:pt x="2735" y="400"/>
                  <a:pt x="2780" y="400"/>
                </a:cubicBezTo>
                <a:cubicBezTo>
                  <a:pt x="2825" y="400"/>
                  <a:pt x="3024" y="400"/>
                  <a:pt x="3060" y="400"/>
                </a:cubicBezTo>
                <a:cubicBezTo>
                  <a:pt x="3095" y="400"/>
                  <a:pt x="3228" y="400"/>
                  <a:pt x="3260" y="400"/>
                </a:cubicBezTo>
                <a:cubicBezTo>
                  <a:pt x="3291" y="400"/>
                  <a:pt x="3455" y="400"/>
                  <a:pt x="3480" y="400"/>
                </a:cubicBezTo>
                <a:cubicBezTo>
                  <a:pt x="3504" y="400"/>
                  <a:pt x="3563" y="400"/>
                  <a:pt x="3580" y="400"/>
                </a:cubicBezTo>
                <a:cubicBezTo>
                  <a:pt x="3596" y="400"/>
                  <a:pt x="3685" y="400"/>
                  <a:pt x="3700" y="400"/>
                </a:cubicBezTo>
                <a:cubicBezTo>
                  <a:pt x="3715" y="400"/>
                  <a:pt x="3754" y="400"/>
                  <a:pt x="3780" y="400"/>
                </a:cubicBezTo>
                <a:cubicBezTo>
                  <a:pt x="3805" y="400"/>
                  <a:pt x="4005" y="399"/>
                  <a:pt x="4040" y="400"/>
                </a:cubicBezTo>
                <a:cubicBezTo>
                  <a:pt x="4074" y="402"/>
                  <a:pt x="4210" y="419"/>
                  <a:pt x="4240" y="420"/>
                </a:cubicBezTo>
                <a:cubicBezTo>
                  <a:pt x="4270" y="422"/>
                  <a:pt x="4414" y="420"/>
                  <a:pt x="4440" y="420"/>
                </a:cubicBezTo>
                <a:cubicBezTo>
                  <a:pt x="4465" y="420"/>
                  <a:pt x="4559" y="420"/>
                  <a:pt x="4580" y="420"/>
                </a:cubicBezTo>
                <a:cubicBezTo>
                  <a:pt x="4600" y="420"/>
                  <a:pt x="4697" y="420"/>
                  <a:pt x="4720" y="420"/>
                </a:cubicBezTo>
                <a:cubicBezTo>
                  <a:pt x="4742" y="420"/>
                  <a:pt x="4852" y="420"/>
                  <a:pt x="4880" y="420"/>
                </a:cubicBezTo>
                <a:cubicBezTo>
                  <a:pt x="4906" y="420"/>
                  <a:pt x="5054" y="420"/>
                  <a:pt x="5080" y="420"/>
                </a:cubicBezTo>
                <a:cubicBezTo>
                  <a:pt x="5105" y="420"/>
                  <a:pt x="5199" y="420"/>
                  <a:pt x="5220" y="420"/>
                </a:cubicBezTo>
                <a:cubicBezTo>
                  <a:pt x="5240" y="420"/>
                  <a:pt x="5346" y="420"/>
                  <a:pt x="5360" y="420"/>
                </a:cubicBezTo>
                <a:cubicBezTo>
                  <a:pt x="5373" y="420"/>
                  <a:pt x="5395" y="420"/>
                  <a:pt x="5400" y="420"/>
                </a:cubicBezTo>
                <a:cubicBezTo>
                  <a:pt x="5404" y="420"/>
                  <a:pt x="5421" y="420"/>
                  <a:pt x="5420" y="420"/>
                </a:cubicBezTo>
                <a:cubicBezTo>
                  <a:pt x="5418" y="420"/>
                  <a:pt x="5391" y="419"/>
                  <a:pt x="5380" y="420"/>
                </a:cubicBezTo>
                <a:cubicBezTo>
                  <a:pt x="5368" y="422"/>
                  <a:pt x="5276" y="437"/>
                  <a:pt x="5260" y="440"/>
                </a:cubicBezTo>
                <a:cubicBezTo>
                  <a:pt x="5243" y="443"/>
                  <a:pt x="5178" y="459"/>
                  <a:pt x="5160" y="460"/>
                </a:cubicBezTo>
                <a:cubicBezTo>
                  <a:pt x="5141" y="462"/>
                  <a:pt x="5059" y="460"/>
                  <a:pt x="5020" y="460"/>
                </a:cubicBezTo>
                <a:cubicBezTo>
                  <a:pt x="4980" y="460"/>
                  <a:pt x="4702" y="460"/>
                  <a:pt x="4640" y="460"/>
                </a:cubicBezTo>
                <a:cubicBezTo>
                  <a:pt x="4576" y="460"/>
                  <a:pt x="4253" y="460"/>
                  <a:pt x="4180" y="460"/>
                </a:cubicBezTo>
                <a:cubicBezTo>
                  <a:pt x="4106" y="460"/>
                  <a:pt x="3736" y="460"/>
                  <a:pt x="3660" y="460"/>
                </a:cubicBezTo>
                <a:cubicBezTo>
                  <a:pt x="3583" y="460"/>
                  <a:pt x="3227" y="460"/>
                  <a:pt x="3160" y="460"/>
                </a:cubicBezTo>
                <a:cubicBezTo>
                  <a:pt x="3092" y="460"/>
                  <a:pt x="2816" y="460"/>
                  <a:pt x="2760" y="460"/>
                </a:cubicBezTo>
                <a:cubicBezTo>
                  <a:pt x="2702" y="460"/>
                  <a:pt x="2452" y="460"/>
                  <a:pt x="2400" y="460"/>
                </a:cubicBezTo>
                <a:cubicBezTo>
                  <a:pt x="2347" y="460"/>
                  <a:pt x="2106" y="460"/>
                  <a:pt x="2060" y="460"/>
                </a:cubicBezTo>
                <a:cubicBezTo>
                  <a:pt x="2013" y="460"/>
                  <a:pt x="1820" y="460"/>
                  <a:pt x="1780" y="460"/>
                </a:cubicBezTo>
                <a:cubicBezTo>
                  <a:pt x="1739" y="460"/>
                  <a:pt x="1555" y="460"/>
                  <a:pt x="1520" y="460"/>
                </a:cubicBezTo>
                <a:cubicBezTo>
                  <a:pt x="1484" y="460"/>
                  <a:pt x="1328" y="460"/>
                  <a:pt x="1300" y="460"/>
                </a:cubicBezTo>
                <a:cubicBezTo>
                  <a:pt x="1271" y="460"/>
                  <a:pt x="1162" y="460"/>
                  <a:pt x="1140" y="460"/>
                </a:cubicBezTo>
                <a:cubicBezTo>
                  <a:pt x="1117" y="460"/>
                  <a:pt x="1020" y="460"/>
                  <a:pt x="1000" y="460"/>
                </a:cubicBezTo>
                <a:cubicBezTo>
                  <a:pt x="979" y="460"/>
                  <a:pt x="879" y="460"/>
                  <a:pt x="860" y="460"/>
                </a:cubicBezTo>
                <a:cubicBezTo>
                  <a:pt x="840" y="460"/>
                  <a:pt x="759" y="460"/>
                  <a:pt x="740" y="460"/>
                </a:cubicBezTo>
                <a:cubicBezTo>
                  <a:pt x="720" y="460"/>
                  <a:pt x="620" y="460"/>
                  <a:pt x="600" y="460"/>
                </a:cubicBezTo>
                <a:cubicBezTo>
                  <a:pt x="579" y="460"/>
                  <a:pt x="480" y="460"/>
                  <a:pt x="460" y="460"/>
                </a:cubicBezTo>
                <a:cubicBezTo>
                  <a:pt x="439" y="460"/>
                  <a:pt x="339" y="459"/>
                  <a:pt x="320" y="460"/>
                </a:cubicBezTo>
                <a:cubicBezTo>
                  <a:pt x="300" y="462"/>
                  <a:pt x="213" y="479"/>
                  <a:pt x="200" y="480"/>
                </a:cubicBezTo>
                <a:cubicBezTo>
                  <a:pt x="186" y="482"/>
                  <a:pt x="145" y="479"/>
                  <a:pt x="140" y="480"/>
                </a:cubicBezTo>
                <a:cubicBezTo>
                  <a:pt x="134" y="482"/>
                  <a:pt x="120" y="502"/>
                  <a:pt x="120" y="500"/>
                </a:cubicBezTo>
                <a:cubicBezTo>
                  <a:pt x="120" y="499"/>
                  <a:pt x="134" y="500"/>
                  <a:pt x="140" y="500"/>
                </a:cubicBezTo>
                <a:cubicBezTo>
                  <a:pt x="145" y="500"/>
                  <a:pt x="186" y="500"/>
                  <a:pt x="200" y="500"/>
                </a:cubicBezTo>
                <a:cubicBezTo>
                  <a:pt x="213" y="500"/>
                  <a:pt x="300" y="500"/>
                  <a:pt x="320" y="500"/>
                </a:cubicBezTo>
                <a:cubicBezTo>
                  <a:pt x="339" y="500"/>
                  <a:pt x="432" y="500"/>
                  <a:pt x="460" y="500"/>
                </a:cubicBezTo>
                <a:cubicBezTo>
                  <a:pt x="486" y="500"/>
                  <a:pt x="631" y="500"/>
                  <a:pt x="680" y="500"/>
                </a:cubicBezTo>
                <a:cubicBezTo>
                  <a:pt x="728" y="500"/>
                  <a:pt x="1023" y="500"/>
                  <a:pt x="1100" y="500"/>
                </a:cubicBezTo>
                <a:cubicBezTo>
                  <a:pt x="1176" y="500"/>
                  <a:pt x="1623" y="500"/>
                  <a:pt x="1700" y="500"/>
                </a:cubicBezTo>
                <a:cubicBezTo>
                  <a:pt x="1776" y="500"/>
                  <a:pt x="2060" y="500"/>
                  <a:pt x="2120" y="500"/>
                </a:cubicBezTo>
                <a:cubicBezTo>
                  <a:pt x="2180" y="500"/>
                  <a:pt x="2456" y="500"/>
                  <a:pt x="2500" y="500"/>
                </a:cubicBezTo>
                <a:cubicBezTo>
                  <a:pt x="2543" y="500"/>
                  <a:pt x="2671" y="500"/>
                  <a:pt x="2700" y="500"/>
                </a:cubicBezTo>
                <a:cubicBezTo>
                  <a:pt x="2728" y="500"/>
                  <a:pt x="2851" y="500"/>
                  <a:pt x="2880" y="500"/>
                </a:cubicBezTo>
                <a:cubicBezTo>
                  <a:pt x="2908" y="500"/>
                  <a:pt x="3040" y="500"/>
                  <a:pt x="3080" y="500"/>
                </a:cubicBezTo>
                <a:cubicBezTo>
                  <a:pt x="3119" y="500"/>
                  <a:pt x="3358" y="500"/>
                  <a:pt x="3400" y="500"/>
                </a:cubicBezTo>
                <a:cubicBezTo>
                  <a:pt x="3441" y="500"/>
                  <a:pt x="3611" y="500"/>
                  <a:pt x="3640" y="500"/>
                </a:cubicBezTo>
                <a:cubicBezTo>
                  <a:pt x="3668" y="500"/>
                  <a:pt x="3763" y="500"/>
                  <a:pt x="3780" y="500"/>
                </a:cubicBezTo>
                <a:cubicBezTo>
                  <a:pt x="3796" y="500"/>
                  <a:pt x="3849" y="500"/>
                  <a:pt x="3860" y="500"/>
                </a:cubicBezTo>
                <a:cubicBezTo>
                  <a:pt x="3870" y="500"/>
                  <a:pt x="3912" y="500"/>
                  <a:pt x="3920" y="500"/>
                </a:cubicBezTo>
                <a:cubicBezTo>
                  <a:pt x="3927" y="500"/>
                  <a:pt x="3952" y="500"/>
                  <a:pt x="3960" y="500"/>
                </a:cubicBezTo>
                <a:cubicBezTo>
                  <a:pt x="3967" y="500"/>
                  <a:pt x="4008" y="500"/>
                  <a:pt x="4020" y="500"/>
                </a:cubicBezTo>
                <a:cubicBezTo>
                  <a:pt x="4031" y="500"/>
                  <a:pt x="4110" y="500"/>
                  <a:pt x="4120" y="500"/>
                </a:cubicBezTo>
                <a:cubicBezTo>
                  <a:pt x="4129" y="500"/>
                  <a:pt x="4135" y="500"/>
                  <a:pt x="4140" y="500"/>
                </a:cubicBezTo>
                <a:cubicBezTo>
                  <a:pt x="4144" y="500"/>
                  <a:pt x="4174" y="500"/>
                  <a:pt x="4180" y="500"/>
                </a:cubicBezTo>
                <a:cubicBezTo>
                  <a:pt x="4185" y="500"/>
                  <a:pt x="4210" y="500"/>
                  <a:pt x="4220" y="500"/>
                </a:cubicBezTo>
                <a:cubicBezTo>
                  <a:pt x="4229" y="500"/>
                  <a:pt x="4290" y="500"/>
                  <a:pt x="4300" y="500"/>
                </a:cubicBezTo>
                <a:cubicBezTo>
                  <a:pt x="4309" y="500"/>
                  <a:pt x="4335" y="500"/>
                  <a:pt x="4340" y="500"/>
                </a:cubicBezTo>
                <a:cubicBezTo>
                  <a:pt x="4344" y="500"/>
                  <a:pt x="4355" y="500"/>
                  <a:pt x="4360" y="500"/>
                </a:cubicBezTo>
                <a:cubicBezTo>
                  <a:pt x="4364" y="500"/>
                  <a:pt x="4395" y="500"/>
                  <a:pt x="4400" y="500"/>
                </a:cubicBezTo>
                <a:cubicBezTo>
                  <a:pt x="4404" y="500"/>
                  <a:pt x="4416" y="500"/>
                  <a:pt x="4420" y="500"/>
                </a:cubicBezTo>
                <a:cubicBezTo>
                  <a:pt x="4422" y="500"/>
                  <a:pt x="4436" y="500"/>
                  <a:pt x="4440" y="500"/>
                </a:cubicBezTo>
                <a:cubicBezTo>
                  <a:pt x="4442" y="500"/>
                  <a:pt x="4456" y="500"/>
                  <a:pt x="4460" y="500"/>
                </a:cubicBezTo>
                <a:cubicBezTo>
                  <a:pt x="4462" y="500"/>
                  <a:pt x="4475" y="499"/>
                  <a:pt x="4480" y="500"/>
                </a:cubicBezTo>
                <a:cubicBezTo>
                  <a:pt x="4484" y="502"/>
                  <a:pt x="4515" y="519"/>
                  <a:pt x="4520" y="520"/>
                </a:cubicBezTo>
                <a:cubicBezTo>
                  <a:pt x="4524" y="522"/>
                  <a:pt x="4535" y="520"/>
                  <a:pt x="4540" y="520"/>
                </a:cubicBezTo>
                <a:cubicBezTo>
                  <a:pt x="4544" y="520"/>
                  <a:pt x="4575" y="519"/>
                  <a:pt x="4580" y="520"/>
                </a:cubicBezTo>
                <a:cubicBezTo>
                  <a:pt x="4584" y="522"/>
                  <a:pt x="4595" y="539"/>
                  <a:pt x="4600" y="540"/>
                </a:cubicBezTo>
                <a:cubicBezTo>
                  <a:pt x="4604" y="542"/>
                  <a:pt x="4634" y="540"/>
                  <a:pt x="4640" y="540"/>
                </a:cubicBezTo>
                <a:cubicBezTo>
                  <a:pt x="4645" y="540"/>
                  <a:pt x="4675" y="540"/>
                  <a:pt x="4680" y="540"/>
                </a:cubicBezTo>
                <a:cubicBezTo>
                  <a:pt x="4684" y="540"/>
                  <a:pt x="4698" y="539"/>
                  <a:pt x="4700" y="540"/>
                </a:cubicBezTo>
                <a:cubicBezTo>
                  <a:pt x="4701" y="542"/>
                  <a:pt x="4701" y="559"/>
                  <a:pt x="4700" y="560"/>
                </a:cubicBezTo>
                <a:cubicBezTo>
                  <a:pt x="4698" y="562"/>
                  <a:pt x="4684" y="559"/>
                  <a:pt x="4680" y="560"/>
                </a:cubicBezTo>
                <a:cubicBezTo>
                  <a:pt x="4675" y="562"/>
                  <a:pt x="4651" y="577"/>
                  <a:pt x="4640" y="580"/>
                </a:cubicBezTo>
                <a:cubicBezTo>
                  <a:pt x="4628" y="583"/>
                  <a:pt x="4545" y="596"/>
                  <a:pt x="4520" y="600"/>
                </a:cubicBezTo>
                <a:cubicBezTo>
                  <a:pt x="4494" y="605"/>
                  <a:pt x="4339" y="637"/>
                  <a:pt x="4300" y="640"/>
                </a:cubicBezTo>
                <a:cubicBezTo>
                  <a:pt x="4260" y="643"/>
                  <a:pt x="4050" y="640"/>
                  <a:pt x="4000" y="640"/>
                </a:cubicBezTo>
                <a:cubicBezTo>
                  <a:pt x="3949" y="640"/>
                  <a:pt x="3676" y="640"/>
                  <a:pt x="3620" y="640"/>
                </a:cubicBezTo>
                <a:cubicBezTo>
                  <a:pt x="3562" y="640"/>
                  <a:pt x="3296" y="640"/>
                  <a:pt x="3240" y="640"/>
                </a:cubicBezTo>
                <a:cubicBezTo>
                  <a:pt x="3182" y="640"/>
                  <a:pt x="2916" y="640"/>
                  <a:pt x="2860" y="640"/>
                </a:cubicBezTo>
                <a:cubicBezTo>
                  <a:pt x="2802" y="640"/>
                  <a:pt x="2523" y="640"/>
                  <a:pt x="2480" y="640"/>
                </a:cubicBezTo>
                <a:cubicBezTo>
                  <a:pt x="2436" y="640"/>
                  <a:pt x="2323" y="640"/>
                  <a:pt x="2280" y="640"/>
                </a:cubicBezTo>
                <a:cubicBezTo>
                  <a:pt x="2236" y="640"/>
                  <a:pt x="1950" y="640"/>
                  <a:pt x="1900" y="640"/>
                </a:cubicBezTo>
                <a:cubicBezTo>
                  <a:pt x="1849" y="640"/>
                  <a:pt x="1641" y="640"/>
                  <a:pt x="1600" y="640"/>
                </a:cubicBezTo>
                <a:cubicBezTo>
                  <a:pt x="1558" y="640"/>
                  <a:pt x="1371" y="642"/>
                  <a:pt x="1340" y="640"/>
                </a:cubicBezTo>
                <a:cubicBezTo>
                  <a:pt x="1308" y="639"/>
                  <a:pt x="1199" y="622"/>
                  <a:pt x="1180" y="620"/>
                </a:cubicBezTo>
                <a:cubicBezTo>
                  <a:pt x="1160" y="619"/>
                  <a:pt x="1090" y="620"/>
                  <a:pt x="1080" y="620"/>
                </a:cubicBezTo>
                <a:cubicBezTo>
                  <a:pt x="1069" y="620"/>
                  <a:pt x="1049" y="620"/>
                  <a:pt x="1040" y="620"/>
                </a:cubicBezTo>
                <a:cubicBezTo>
                  <a:pt x="1030" y="620"/>
                  <a:pt x="970" y="620"/>
                  <a:pt x="960" y="620"/>
                </a:cubicBezTo>
                <a:cubicBezTo>
                  <a:pt x="949" y="620"/>
                  <a:pt x="909" y="620"/>
                  <a:pt x="900" y="620"/>
                </a:cubicBezTo>
                <a:cubicBezTo>
                  <a:pt x="890" y="620"/>
                  <a:pt x="845" y="620"/>
                  <a:pt x="840" y="620"/>
                </a:cubicBezTo>
                <a:cubicBezTo>
                  <a:pt x="834" y="620"/>
                  <a:pt x="824" y="620"/>
                  <a:pt x="820" y="620"/>
                </a:cubicBezTo>
                <a:cubicBezTo>
                  <a:pt x="815" y="620"/>
                  <a:pt x="784" y="620"/>
                  <a:pt x="780" y="620"/>
                </a:cubicBezTo>
                <a:cubicBezTo>
                  <a:pt x="775" y="620"/>
                  <a:pt x="762" y="620"/>
                  <a:pt x="760" y="620"/>
                </a:cubicBezTo>
                <a:cubicBezTo>
                  <a:pt x="756" y="620"/>
                  <a:pt x="742" y="620"/>
                  <a:pt x="740" y="620"/>
                </a:cubicBezTo>
                <a:cubicBezTo>
                  <a:pt x="736" y="620"/>
                  <a:pt x="724" y="620"/>
                  <a:pt x="720" y="620"/>
                </a:cubicBezTo>
                <a:cubicBezTo>
                  <a:pt x="715" y="620"/>
                  <a:pt x="684" y="620"/>
                  <a:pt x="680" y="620"/>
                </a:cubicBezTo>
                <a:cubicBezTo>
                  <a:pt x="675" y="620"/>
                  <a:pt x="664" y="620"/>
                  <a:pt x="660" y="620"/>
                </a:cubicBezTo>
                <a:cubicBezTo>
                  <a:pt x="655" y="620"/>
                  <a:pt x="625" y="620"/>
                  <a:pt x="620" y="620"/>
                </a:cubicBezTo>
                <a:cubicBezTo>
                  <a:pt x="614" y="620"/>
                  <a:pt x="585" y="620"/>
                  <a:pt x="580" y="620"/>
                </a:cubicBezTo>
                <a:cubicBezTo>
                  <a:pt x="574" y="620"/>
                  <a:pt x="547" y="620"/>
                  <a:pt x="540" y="620"/>
                </a:cubicBezTo>
                <a:cubicBezTo>
                  <a:pt x="532" y="620"/>
                  <a:pt x="485" y="620"/>
                  <a:pt x="480" y="620"/>
                </a:cubicBezTo>
                <a:cubicBezTo>
                  <a:pt x="474" y="620"/>
                  <a:pt x="462" y="619"/>
                  <a:pt x="460" y="620"/>
                </a:cubicBezTo>
                <a:cubicBezTo>
                  <a:pt x="456" y="622"/>
                  <a:pt x="442" y="639"/>
                  <a:pt x="440" y="640"/>
                </a:cubicBezTo>
                <a:cubicBezTo>
                  <a:pt x="436" y="642"/>
                  <a:pt x="421" y="645"/>
                  <a:pt x="420" y="640"/>
                </a:cubicBezTo>
                <a:cubicBezTo>
                  <a:pt x="418" y="636"/>
                  <a:pt x="420" y="574"/>
                  <a:pt x="420" y="580"/>
                </a:cubicBezTo>
                <a:cubicBezTo>
                  <a:pt x="420" y="586"/>
                  <a:pt x="418" y="568"/>
                  <a:pt x="420" y="560"/>
                </a:cubicBezTo>
                <a:cubicBezTo>
                  <a:pt x="421" y="553"/>
                  <a:pt x="438" y="491"/>
                  <a:pt x="440" y="480"/>
                </a:cubicBezTo>
                <a:cubicBezTo>
                  <a:pt x="441" y="470"/>
                  <a:pt x="438" y="428"/>
                  <a:pt x="440" y="420"/>
                </a:cubicBezTo>
                <a:cubicBezTo>
                  <a:pt x="441" y="413"/>
                  <a:pt x="458" y="386"/>
                  <a:pt x="460" y="380"/>
                </a:cubicBezTo>
                <a:cubicBezTo>
                  <a:pt x="461" y="374"/>
                  <a:pt x="460" y="334"/>
                  <a:pt x="460" y="340"/>
                </a:cubicBezTo>
                <a:cubicBezTo>
                  <a:pt x="460" y="346"/>
                  <a:pt x="460" y="294"/>
                  <a:pt x="460" y="300"/>
                </a:cubicBezTo>
                <a:cubicBezTo>
                  <a:pt x="460" y="306"/>
                  <a:pt x="458" y="265"/>
                  <a:pt x="460" y="260"/>
                </a:cubicBezTo>
                <a:cubicBezTo>
                  <a:pt x="461" y="256"/>
                  <a:pt x="475" y="242"/>
                  <a:pt x="480" y="240"/>
                </a:cubicBezTo>
                <a:cubicBezTo>
                  <a:pt x="484" y="239"/>
                  <a:pt x="516" y="242"/>
                  <a:pt x="520" y="240"/>
                </a:cubicBezTo>
                <a:cubicBezTo>
                  <a:pt x="522" y="239"/>
                  <a:pt x="514" y="223"/>
                  <a:pt x="520" y="220"/>
                </a:cubicBezTo>
                <a:cubicBezTo>
                  <a:pt x="525" y="217"/>
                  <a:pt x="590" y="202"/>
                  <a:pt x="600" y="200"/>
                </a:cubicBezTo>
                <a:cubicBezTo>
                  <a:pt x="609" y="199"/>
                  <a:pt x="625" y="202"/>
                  <a:pt x="640" y="200"/>
                </a:cubicBezTo>
                <a:cubicBezTo>
                  <a:pt x="655" y="199"/>
                  <a:pt x="771" y="185"/>
                  <a:pt x="800" y="180"/>
                </a:cubicBezTo>
                <a:cubicBezTo>
                  <a:pt x="828" y="176"/>
                  <a:pt x="995" y="145"/>
                  <a:pt x="1020" y="140"/>
                </a:cubicBezTo>
                <a:cubicBezTo>
                  <a:pt x="1044" y="136"/>
                  <a:pt x="1097" y="122"/>
                  <a:pt x="1120" y="120"/>
                </a:cubicBezTo>
                <a:cubicBezTo>
                  <a:pt x="1142" y="119"/>
                  <a:pt x="1284" y="120"/>
                  <a:pt x="1320" y="120"/>
                </a:cubicBezTo>
                <a:cubicBezTo>
                  <a:pt x="1355" y="120"/>
                  <a:pt x="1556" y="120"/>
                  <a:pt x="1600" y="120"/>
                </a:cubicBezTo>
                <a:cubicBezTo>
                  <a:pt x="1643" y="120"/>
                  <a:pt x="1860" y="120"/>
                  <a:pt x="1900" y="120"/>
                </a:cubicBezTo>
                <a:cubicBezTo>
                  <a:pt x="1939" y="120"/>
                  <a:pt x="2086" y="120"/>
                  <a:pt x="2120" y="120"/>
                </a:cubicBezTo>
                <a:cubicBezTo>
                  <a:pt x="2152" y="120"/>
                  <a:pt x="2306" y="120"/>
                  <a:pt x="2340" y="120"/>
                </a:cubicBezTo>
                <a:cubicBezTo>
                  <a:pt x="2372" y="120"/>
                  <a:pt x="2528" y="120"/>
                  <a:pt x="2560" y="120"/>
                </a:cubicBezTo>
                <a:cubicBezTo>
                  <a:pt x="2591" y="120"/>
                  <a:pt x="2728" y="120"/>
                  <a:pt x="2760" y="120"/>
                </a:cubicBezTo>
                <a:cubicBezTo>
                  <a:pt x="2791" y="120"/>
                  <a:pt x="2948" y="119"/>
                  <a:pt x="2980" y="120"/>
                </a:cubicBezTo>
                <a:cubicBezTo>
                  <a:pt x="3011" y="122"/>
                  <a:pt x="3160" y="139"/>
                  <a:pt x="3180" y="140"/>
                </a:cubicBezTo>
                <a:cubicBezTo>
                  <a:pt x="3199" y="142"/>
                  <a:pt x="3229" y="140"/>
                  <a:pt x="3240" y="140"/>
                </a:cubicBezTo>
                <a:cubicBezTo>
                  <a:pt x="3250" y="140"/>
                  <a:pt x="3308" y="140"/>
                  <a:pt x="3320" y="140"/>
                </a:cubicBezTo>
                <a:cubicBezTo>
                  <a:pt x="3331" y="140"/>
                  <a:pt x="3383" y="140"/>
                  <a:pt x="3400" y="140"/>
                </a:cubicBezTo>
                <a:cubicBezTo>
                  <a:pt x="3416" y="140"/>
                  <a:pt x="3517" y="140"/>
                  <a:pt x="3540" y="140"/>
                </a:cubicBezTo>
                <a:cubicBezTo>
                  <a:pt x="3562" y="140"/>
                  <a:pt x="3674" y="140"/>
                  <a:pt x="3700" y="140"/>
                </a:cubicBezTo>
                <a:cubicBezTo>
                  <a:pt x="3725" y="140"/>
                  <a:pt x="3854" y="140"/>
                  <a:pt x="3880" y="140"/>
                </a:cubicBezTo>
                <a:cubicBezTo>
                  <a:pt x="3905" y="140"/>
                  <a:pt x="4017" y="140"/>
                  <a:pt x="4040" y="140"/>
                </a:cubicBezTo>
                <a:cubicBezTo>
                  <a:pt x="4062" y="140"/>
                  <a:pt x="4155" y="140"/>
                  <a:pt x="4180" y="140"/>
                </a:cubicBezTo>
                <a:cubicBezTo>
                  <a:pt x="4204" y="140"/>
                  <a:pt x="4337" y="140"/>
                  <a:pt x="4360" y="140"/>
                </a:cubicBezTo>
                <a:cubicBezTo>
                  <a:pt x="4382" y="140"/>
                  <a:pt x="4460" y="140"/>
                  <a:pt x="4480" y="140"/>
                </a:cubicBezTo>
                <a:cubicBezTo>
                  <a:pt x="4499" y="140"/>
                  <a:pt x="4599" y="140"/>
                  <a:pt x="4620" y="140"/>
                </a:cubicBezTo>
                <a:cubicBezTo>
                  <a:pt x="4640" y="140"/>
                  <a:pt x="4734" y="140"/>
                  <a:pt x="4760" y="140"/>
                </a:cubicBezTo>
                <a:cubicBezTo>
                  <a:pt x="4785" y="140"/>
                  <a:pt x="4939" y="140"/>
                  <a:pt x="4960" y="140"/>
                </a:cubicBezTo>
                <a:cubicBezTo>
                  <a:pt x="4980" y="140"/>
                  <a:pt x="5028" y="140"/>
                  <a:pt x="5040" y="140"/>
                </a:cubicBezTo>
                <a:cubicBezTo>
                  <a:pt x="5051" y="140"/>
                  <a:pt x="5109" y="140"/>
                  <a:pt x="5120" y="140"/>
                </a:cubicBezTo>
                <a:cubicBezTo>
                  <a:pt x="5130" y="140"/>
                  <a:pt x="5166" y="140"/>
                  <a:pt x="5180" y="140"/>
                </a:cubicBezTo>
                <a:cubicBezTo>
                  <a:pt x="5193" y="140"/>
                  <a:pt x="5288" y="140"/>
                  <a:pt x="5300" y="140"/>
                </a:cubicBezTo>
                <a:cubicBezTo>
                  <a:pt x="5311" y="140"/>
                  <a:pt x="5340" y="142"/>
                  <a:pt x="5340" y="140"/>
                </a:cubicBezTo>
                <a:cubicBezTo>
                  <a:pt x="5340" y="139"/>
                  <a:pt x="5305" y="157"/>
                  <a:pt x="5300" y="160"/>
                </a:cubicBezTo>
                <a:cubicBezTo>
                  <a:pt x="5294" y="163"/>
                  <a:pt x="5275" y="177"/>
                  <a:pt x="5260" y="180"/>
                </a:cubicBezTo>
                <a:cubicBezTo>
                  <a:pt x="5245" y="183"/>
                  <a:pt x="5126" y="196"/>
                  <a:pt x="5100" y="200"/>
                </a:cubicBezTo>
                <a:cubicBezTo>
                  <a:pt x="5072" y="205"/>
                  <a:pt x="4932" y="234"/>
                  <a:pt x="4900" y="240"/>
                </a:cubicBezTo>
                <a:cubicBezTo>
                  <a:pt x="4866" y="246"/>
                  <a:pt x="4694" y="277"/>
                  <a:pt x="4660" y="280"/>
                </a:cubicBezTo>
                <a:cubicBezTo>
                  <a:pt x="4625" y="283"/>
                  <a:pt x="4477" y="280"/>
                  <a:pt x="4440" y="280"/>
                </a:cubicBezTo>
                <a:cubicBezTo>
                  <a:pt x="4402" y="280"/>
                  <a:pt x="4199" y="280"/>
                  <a:pt x="4160" y="280"/>
                </a:cubicBezTo>
                <a:cubicBezTo>
                  <a:pt x="4120" y="280"/>
                  <a:pt x="3960" y="280"/>
                  <a:pt x="3920" y="280"/>
                </a:cubicBezTo>
                <a:cubicBezTo>
                  <a:pt x="3879" y="280"/>
                  <a:pt x="3665" y="280"/>
                  <a:pt x="3620" y="280"/>
                </a:cubicBezTo>
                <a:cubicBezTo>
                  <a:pt x="3575" y="280"/>
                  <a:pt x="3363" y="280"/>
                  <a:pt x="3320" y="280"/>
                </a:cubicBezTo>
                <a:cubicBezTo>
                  <a:pt x="3276" y="280"/>
                  <a:pt x="3081" y="280"/>
                  <a:pt x="3040" y="280"/>
                </a:cubicBezTo>
                <a:cubicBezTo>
                  <a:pt x="2998" y="280"/>
                  <a:pt x="2801" y="280"/>
                  <a:pt x="2760" y="280"/>
                </a:cubicBezTo>
                <a:cubicBezTo>
                  <a:pt x="2718" y="280"/>
                  <a:pt x="2510" y="280"/>
                  <a:pt x="2480" y="280"/>
                </a:cubicBezTo>
                <a:cubicBezTo>
                  <a:pt x="2450" y="280"/>
                  <a:pt x="2382" y="280"/>
                  <a:pt x="2360" y="280"/>
                </a:cubicBezTo>
                <a:cubicBezTo>
                  <a:pt x="2337" y="280"/>
                  <a:pt x="2212" y="280"/>
                  <a:pt x="2180" y="280"/>
                </a:cubicBezTo>
                <a:cubicBezTo>
                  <a:pt x="2146" y="280"/>
                  <a:pt x="1950" y="280"/>
                  <a:pt x="1920" y="280"/>
                </a:cubicBezTo>
                <a:cubicBezTo>
                  <a:pt x="1890" y="280"/>
                  <a:pt x="1800" y="280"/>
                  <a:pt x="1780" y="280"/>
                </a:cubicBezTo>
                <a:cubicBezTo>
                  <a:pt x="1759" y="280"/>
                  <a:pt x="1662" y="280"/>
                  <a:pt x="1640" y="280"/>
                </a:cubicBezTo>
                <a:cubicBezTo>
                  <a:pt x="1617" y="280"/>
                  <a:pt x="1515" y="280"/>
                  <a:pt x="1480" y="280"/>
                </a:cubicBezTo>
                <a:cubicBezTo>
                  <a:pt x="1444" y="280"/>
                  <a:pt x="1197" y="280"/>
                  <a:pt x="1160" y="280"/>
                </a:cubicBezTo>
                <a:cubicBezTo>
                  <a:pt x="1122" y="280"/>
                  <a:pt x="1005" y="280"/>
                  <a:pt x="980" y="280"/>
                </a:cubicBezTo>
                <a:cubicBezTo>
                  <a:pt x="954" y="280"/>
                  <a:pt x="838" y="280"/>
                  <a:pt x="820" y="280"/>
                </a:cubicBezTo>
                <a:cubicBezTo>
                  <a:pt x="801" y="280"/>
                  <a:pt x="750" y="280"/>
                  <a:pt x="740" y="280"/>
                </a:cubicBezTo>
                <a:cubicBezTo>
                  <a:pt x="729" y="280"/>
                  <a:pt x="689" y="280"/>
                  <a:pt x="680" y="280"/>
                </a:cubicBezTo>
                <a:cubicBezTo>
                  <a:pt x="670" y="280"/>
                  <a:pt x="629" y="280"/>
                  <a:pt x="620" y="280"/>
                </a:cubicBezTo>
                <a:cubicBezTo>
                  <a:pt x="610" y="280"/>
                  <a:pt x="570" y="280"/>
                  <a:pt x="560" y="280"/>
                </a:cubicBezTo>
                <a:cubicBezTo>
                  <a:pt x="549" y="280"/>
                  <a:pt x="491" y="279"/>
                  <a:pt x="480" y="280"/>
                </a:cubicBezTo>
                <a:cubicBezTo>
                  <a:pt x="468" y="282"/>
                  <a:pt x="405" y="297"/>
                  <a:pt x="400" y="300"/>
                </a:cubicBezTo>
                <a:cubicBezTo>
                  <a:pt x="394" y="303"/>
                  <a:pt x="401" y="316"/>
                  <a:pt x="400" y="320"/>
                </a:cubicBezTo>
                <a:cubicBezTo>
                  <a:pt x="398" y="325"/>
                  <a:pt x="381" y="356"/>
                  <a:pt x="380" y="360"/>
                </a:cubicBezTo>
                <a:cubicBezTo>
                  <a:pt x="378" y="365"/>
                  <a:pt x="381" y="376"/>
                  <a:pt x="380" y="380"/>
                </a:cubicBezTo>
                <a:cubicBezTo>
                  <a:pt x="378" y="385"/>
                  <a:pt x="362" y="414"/>
                  <a:pt x="360" y="420"/>
                </a:cubicBezTo>
                <a:cubicBezTo>
                  <a:pt x="356" y="426"/>
                  <a:pt x="344" y="456"/>
                  <a:pt x="340" y="460"/>
                </a:cubicBezTo>
                <a:cubicBezTo>
                  <a:pt x="335" y="465"/>
                  <a:pt x="304" y="474"/>
                  <a:pt x="300" y="480"/>
                </a:cubicBezTo>
                <a:cubicBezTo>
                  <a:pt x="295" y="486"/>
                  <a:pt x="281" y="534"/>
                  <a:pt x="280" y="540"/>
                </a:cubicBezTo>
                <a:cubicBezTo>
                  <a:pt x="278" y="546"/>
                  <a:pt x="281" y="557"/>
                  <a:pt x="280" y="560"/>
                </a:cubicBezTo>
                <a:cubicBezTo>
                  <a:pt x="278" y="563"/>
                  <a:pt x="261" y="577"/>
                  <a:pt x="260" y="580"/>
                </a:cubicBezTo>
                <a:cubicBezTo>
                  <a:pt x="258" y="583"/>
                  <a:pt x="261" y="599"/>
                  <a:pt x="260" y="600"/>
                </a:cubicBezTo>
                <a:cubicBezTo>
                  <a:pt x="258" y="602"/>
                  <a:pt x="241" y="599"/>
                  <a:pt x="240" y="600"/>
                </a:cubicBezTo>
                <a:cubicBezTo>
                  <a:pt x="238" y="602"/>
                  <a:pt x="241" y="616"/>
                  <a:pt x="240" y="620"/>
                </a:cubicBezTo>
                <a:cubicBezTo>
                  <a:pt x="238" y="625"/>
                  <a:pt x="221" y="656"/>
                  <a:pt x="220" y="660"/>
                </a:cubicBezTo>
                <a:cubicBezTo>
                  <a:pt x="218" y="665"/>
                  <a:pt x="220" y="683"/>
                  <a:pt x="220" y="680"/>
                </a:cubicBezTo>
                <a:cubicBezTo>
                  <a:pt x="220" y="677"/>
                  <a:pt x="218" y="697"/>
                  <a:pt x="220" y="700"/>
                </a:cubicBezTo>
                <a:cubicBezTo>
                  <a:pt x="221" y="703"/>
                  <a:pt x="235" y="719"/>
                  <a:pt x="240" y="720"/>
                </a:cubicBezTo>
                <a:cubicBezTo>
                  <a:pt x="244" y="722"/>
                  <a:pt x="274" y="720"/>
                  <a:pt x="280" y="720"/>
                </a:cubicBezTo>
                <a:cubicBezTo>
                  <a:pt x="285" y="720"/>
                  <a:pt x="315" y="719"/>
                  <a:pt x="320" y="720"/>
                </a:cubicBezTo>
                <a:cubicBezTo>
                  <a:pt x="324" y="722"/>
                  <a:pt x="335" y="739"/>
                  <a:pt x="340" y="740"/>
                </a:cubicBezTo>
                <a:cubicBezTo>
                  <a:pt x="344" y="742"/>
                  <a:pt x="370" y="740"/>
                  <a:pt x="380" y="740"/>
                </a:cubicBezTo>
                <a:cubicBezTo>
                  <a:pt x="389" y="740"/>
                  <a:pt x="446" y="740"/>
                  <a:pt x="460" y="740"/>
                </a:cubicBezTo>
                <a:cubicBezTo>
                  <a:pt x="473" y="740"/>
                  <a:pt x="539" y="740"/>
                  <a:pt x="560" y="740"/>
                </a:cubicBezTo>
                <a:cubicBezTo>
                  <a:pt x="580" y="740"/>
                  <a:pt x="712" y="740"/>
                  <a:pt x="740" y="740"/>
                </a:cubicBezTo>
                <a:cubicBezTo>
                  <a:pt x="766" y="740"/>
                  <a:pt x="886" y="740"/>
                  <a:pt x="920" y="740"/>
                </a:cubicBezTo>
                <a:cubicBezTo>
                  <a:pt x="952" y="740"/>
                  <a:pt x="1144" y="740"/>
                  <a:pt x="1180" y="740"/>
                </a:cubicBezTo>
                <a:cubicBezTo>
                  <a:pt x="1215" y="740"/>
                  <a:pt x="1366" y="740"/>
                  <a:pt x="1400" y="740"/>
                </a:cubicBezTo>
                <a:cubicBezTo>
                  <a:pt x="1432" y="740"/>
                  <a:pt x="1588" y="740"/>
                  <a:pt x="1620" y="740"/>
                </a:cubicBezTo>
                <a:cubicBezTo>
                  <a:pt x="1651" y="740"/>
                  <a:pt x="1790" y="740"/>
                  <a:pt x="1820" y="740"/>
                </a:cubicBezTo>
                <a:cubicBezTo>
                  <a:pt x="1850" y="740"/>
                  <a:pt x="1992" y="740"/>
                  <a:pt x="2020" y="740"/>
                </a:cubicBezTo>
                <a:cubicBezTo>
                  <a:pt x="2046" y="740"/>
                  <a:pt x="2151" y="740"/>
                  <a:pt x="2180" y="740"/>
                </a:cubicBezTo>
                <a:cubicBezTo>
                  <a:pt x="2208" y="740"/>
                  <a:pt x="2368" y="740"/>
                  <a:pt x="2400" y="740"/>
                </a:cubicBezTo>
                <a:cubicBezTo>
                  <a:pt x="2431" y="740"/>
                  <a:pt x="2568" y="740"/>
                  <a:pt x="2600" y="740"/>
                </a:cubicBezTo>
                <a:cubicBezTo>
                  <a:pt x="2631" y="740"/>
                  <a:pt x="2792" y="740"/>
                  <a:pt x="2820" y="740"/>
                </a:cubicBezTo>
                <a:cubicBezTo>
                  <a:pt x="2846" y="740"/>
                  <a:pt x="2932" y="740"/>
                  <a:pt x="2960" y="740"/>
                </a:cubicBezTo>
                <a:cubicBezTo>
                  <a:pt x="2986" y="740"/>
                  <a:pt x="3146" y="740"/>
                  <a:pt x="3180" y="740"/>
                </a:cubicBezTo>
                <a:cubicBezTo>
                  <a:pt x="3212" y="740"/>
                  <a:pt x="3370" y="740"/>
                  <a:pt x="3400" y="740"/>
                </a:cubicBezTo>
                <a:cubicBezTo>
                  <a:pt x="3430" y="740"/>
                  <a:pt x="3555" y="740"/>
                  <a:pt x="3580" y="740"/>
                </a:cubicBezTo>
                <a:cubicBezTo>
                  <a:pt x="3604" y="740"/>
                  <a:pt x="3697" y="740"/>
                  <a:pt x="3720" y="740"/>
                </a:cubicBezTo>
                <a:cubicBezTo>
                  <a:pt x="3742" y="740"/>
                  <a:pt x="3854" y="740"/>
                  <a:pt x="3880" y="740"/>
                </a:cubicBezTo>
                <a:cubicBezTo>
                  <a:pt x="3905" y="740"/>
                  <a:pt x="4035" y="740"/>
                  <a:pt x="4060" y="740"/>
                </a:cubicBezTo>
                <a:cubicBezTo>
                  <a:pt x="4084" y="740"/>
                  <a:pt x="4181" y="740"/>
                  <a:pt x="4200" y="740"/>
                </a:cubicBezTo>
                <a:cubicBezTo>
                  <a:pt x="4218" y="740"/>
                  <a:pt x="4288" y="740"/>
                  <a:pt x="4300" y="740"/>
                </a:cubicBezTo>
                <a:cubicBezTo>
                  <a:pt x="4311" y="740"/>
                  <a:pt x="4349" y="740"/>
                  <a:pt x="4360" y="740"/>
                </a:cubicBezTo>
                <a:cubicBezTo>
                  <a:pt x="4370" y="740"/>
                  <a:pt x="4429" y="740"/>
                  <a:pt x="4440" y="740"/>
                </a:cubicBezTo>
                <a:cubicBezTo>
                  <a:pt x="4450" y="740"/>
                  <a:pt x="4489" y="740"/>
                  <a:pt x="4500" y="740"/>
                </a:cubicBezTo>
                <a:cubicBezTo>
                  <a:pt x="4510" y="740"/>
                  <a:pt x="4568" y="740"/>
                  <a:pt x="4580" y="740"/>
                </a:cubicBezTo>
                <a:cubicBezTo>
                  <a:pt x="4591" y="740"/>
                  <a:pt x="4646" y="740"/>
                  <a:pt x="4660" y="740"/>
                </a:cubicBezTo>
                <a:cubicBezTo>
                  <a:pt x="4673" y="740"/>
                  <a:pt x="4748" y="740"/>
                  <a:pt x="4760" y="740"/>
                </a:cubicBezTo>
                <a:cubicBezTo>
                  <a:pt x="4771" y="740"/>
                  <a:pt x="4810" y="740"/>
                  <a:pt x="4820" y="740"/>
                </a:cubicBezTo>
                <a:cubicBezTo>
                  <a:pt x="4829" y="740"/>
                  <a:pt x="4874" y="740"/>
                  <a:pt x="4880" y="740"/>
                </a:cubicBezTo>
                <a:cubicBezTo>
                  <a:pt x="4885" y="740"/>
                  <a:pt x="4885" y="740"/>
                  <a:pt x="4900" y="740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598" name="picture 15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970312" y="3023255"/>
            <a:ext cx="1153477" cy="1278649"/>
          </a:xfrm>
          <a:prstGeom prst="rect">
            <a:avLst/>
          </a:prstGeom>
        </p:spPr>
      </p:pic>
      <p:sp>
        <p:nvSpPr>
          <p:cNvPr id="1600" name="textbox 1600"/>
          <p:cNvSpPr/>
          <p:nvPr/>
        </p:nvSpPr>
        <p:spPr>
          <a:xfrm>
            <a:off x="1557527" y="1007351"/>
            <a:ext cx="1616710" cy="513080"/>
          </a:xfrm>
          <a:prstGeom prst="rect">
            <a:avLst/>
          </a:prstGeom>
          <a:solidFill>
            <a:srgbClr val="C00000">
              <a:alpha val="97254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lang="en-US" altLang="en-US" sz="700" dirty="0"/>
          </a:p>
          <a:p>
            <a:pPr marL="351155" algn="l" rtl="0" eaLnBrk="0">
              <a:lnSpc>
                <a:spcPct val="96000"/>
              </a:lnSpc>
              <a:spcBef>
                <a:spcPts val="5"/>
              </a:spcBef>
            </a:pPr>
            <a:r>
              <a:rPr sz="17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精准检测</a:t>
            </a:r>
            <a:endParaRPr lang="en-US" altLang="en-US" sz="1700" dirty="0"/>
          </a:p>
        </p:txBody>
      </p:sp>
      <p:sp>
        <p:nvSpPr>
          <p:cNvPr id="1602" name="textbox 1602"/>
          <p:cNvSpPr/>
          <p:nvPr/>
        </p:nvSpPr>
        <p:spPr>
          <a:xfrm>
            <a:off x="1557527" y="1667243"/>
            <a:ext cx="1616710" cy="513080"/>
          </a:xfrm>
          <a:prstGeom prst="rect">
            <a:avLst/>
          </a:prstGeom>
          <a:solidFill>
            <a:srgbClr val="C00000">
              <a:alpha val="99607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lang="en-US" altLang="en-US" sz="700" dirty="0"/>
          </a:p>
          <a:p>
            <a:pPr marL="363220" algn="l" rtl="0" eaLnBrk="0">
              <a:lnSpc>
                <a:spcPct val="95000"/>
              </a:lnSpc>
            </a:pPr>
            <a:r>
              <a:rPr sz="17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降低误报</a:t>
            </a:r>
            <a:endParaRPr lang="en-US" altLang="en-US" sz="1700" dirty="0"/>
          </a:p>
        </p:txBody>
      </p:sp>
      <p:sp>
        <p:nvSpPr>
          <p:cNvPr id="1604" name="textbox 1604"/>
          <p:cNvSpPr/>
          <p:nvPr/>
        </p:nvSpPr>
        <p:spPr>
          <a:xfrm>
            <a:off x="246037" y="418553"/>
            <a:ext cx="1849754" cy="356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视频智能周界</a:t>
            </a:r>
            <a:endParaRPr lang="en-US" altLang="en-US" sz="2300" dirty="0"/>
          </a:p>
        </p:txBody>
      </p:sp>
      <p:grpSp>
        <p:nvGrpSpPr>
          <p:cNvPr id="176" name="group 176"/>
          <p:cNvGrpSpPr/>
          <p:nvPr/>
        </p:nvGrpSpPr>
        <p:grpSpPr>
          <a:xfrm rot="21600000">
            <a:off x="5366194" y="3702138"/>
            <a:ext cx="892187" cy="527736"/>
            <a:chOff x="0" y="0"/>
            <a:chExt cx="892187" cy="527736"/>
          </a:xfrm>
        </p:grpSpPr>
        <p:pic>
          <p:nvPicPr>
            <p:cNvPr id="1606" name="picture 160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892187" cy="527736"/>
            </a:xfrm>
            <a:prstGeom prst="rect">
              <a:avLst/>
            </a:prstGeom>
          </p:spPr>
        </p:pic>
        <p:sp>
          <p:nvSpPr>
            <p:cNvPr id="1608" name="textbox 1608"/>
            <p:cNvSpPr/>
            <p:nvPr/>
          </p:nvSpPr>
          <p:spPr>
            <a:xfrm>
              <a:off x="-12700" y="-12700"/>
              <a:ext cx="918210" cy="57911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marL="100965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2000" b="1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警戒灯</a:t>
              </a:r>
              <a:endParaRPr lang="en-US" altLang="en-US" sz="2000" dirty="0"/>
            </a:p>
          </p:txBody>
        </p:sp>
      </p:grpSp>
      <p:pic>
        <p:nvPicPr>
          <p:cNvPr id="1610" name="picture 16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686655" y="3330346"/>
            <a:ext cx="683069" cy="635508"/>
          </a:xfrm>
          <a:prstGeom prst="rect">
            <a:avLst/>
          </a:prstGeom>
        </p:spPr>
      </p:pic>
      <p:grpSp>
        <p:nvGrpSpPr>
          <p:cNvPr id="178" name="group 178"/>
          <p:cNvGrpSpPr/>
          <p:nvPr/>
        </p:nvGrpSpPr>
        <p:grpSpPr>
          <a:xfrm rot="21600000">
            <a:off x="5351665" y="3089046"/>
            <a:ext cx="698639" cy="527736"/>
            <a:chOff x="0" y="0"/>
            <a:chExt cx="698639" cy="527736"/>
          </a:xfrm>
        </p:grpSpPr>
        <p:pic>
          <p:nvPicPr>
            <p:cNvPr id="1612" name="picture 16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698639" cy="527736"/>
            </a:xfrm>
            <a:prstGeom prst="rect">
              <a:avLst/>
            </a:prstGeom>
          </p:spPr>
        </p:pic>
        <p:sp>
          <p:nvSpPr>
            <p:cNvPr id="1614" name="textbox 1614"/>
            <p:cNvSpPr/>
            <p:nvPr/>
          </p:nvSpPr>
          <p:spPr>
            <a:xfrm>
              <a:off x="-12700" y="-12700"/>
              <a:ext cx="724534" cy="57975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</a:pPr>
              <a:endParaRPr lang="en-US" altLang="en-US" sz="1000" dirty="0"/>
            </a:p>
            <a:p>
              <a:pPr marL="130810" algn="l" rtl="0" eaLnBrk="0">
                <a:lnSpc>
                  <a:spcPct val="90000"/>
                </a:lnSpc>
                <a:spcBef>
                  <a:spcPts val="5"/>
                </a:spcBef>
              </a:pPr>
              <a:r>
                <a:rPr sz="2000" b="1" kern="0" spc="-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喇叭</a:t>
              </a:r>
              <a:endParaRPr lang="en-US" altLang="en-US" sz="2000" dirty="0"/>
            </a:p>
          </p:txBody>
        </p:sp>
      </p:grpSp>
      <p:sp>
        <p:nvSpPr>
          <p:cNvPr id="1616" name="textbox 1616"/>
          <p:cNvSpPr/>
          <p:nvPr/>
        </p:nvSpPr>
        <p:spPr>
          <a:xfrm>
            <a:off x="0" y="1198511"/>
            <a:ext cx="1306830" cy="24130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763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园内视频监控</a:t>
            </a:r>
            <a:endParaRPr lang="en-US" altLang="en-US" sz="1400" dirty="0"/>
          </a:p>
        </p:txBody>
      </p:sp>
      <p:grpSp>
        <p:nvGrpSpPr>
          <p:cNvPr id="180" name="group 180"/>
          <p:cNvGrpSpPr/>
          <p:nvPr/>
        </p:nvGrpSpPr>
        <p:grpSpPr>
          <a:xfrm rot="21600000">
            <a:off x="0" y="1451406"/>
            <a:ext cx="1306271" cy="241300"/>
            <a:chOff x="0" y="0"/>
            <a:chExt cx="1306271" cy="241300"/>
          </a:xfrm>
        </p:grpSpPr>
        <p:pic>
          <p:nvPicPr>
            <p:cNvPr id="1618" name="picture 16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1306271" cy="241300"/>
            </a:xfrm>
            <a:prstGeom prst="rect">
              <a:avLst/>
            </a:prstGeom>
          </p:spPr>
        </p:pic>
        <p:sp>
          <p:nvSpPr>
            <p:cNvPr id="1620" name="textbox 1620"/>
            <p:cNvSpPr/>
            <p:nvPr/>
          </p:nvSpPr>
          <p:spPr>
            <a:xfrm>
              <a:off x="-12700" y="-12700"/>
              <a:ext cx="1332230" cy="2857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</a:pPr>
              <a:endParaRPr lang="en-US" altLang="en-US" sz="200" dirty="0"/>
            </a:p>
            <a:p>
              <a:pPr marL="132080" algn="l" rtl="0" eaLnBrk="0">
                <a:lnSpc>
                  <a:spcPct val="91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仓库防火监控</a:t>
              </a:r>
              <a:endParaRPr lang="en-US" altLang="en-US" sz="1400" dirty="0"/>
            </a:p>
          </p:txBody>
        </p:sp>
      </p:grpSp>
      <p:grpSp>
        <p:nvGrpSpPr>
          <p:cNvPr id="182" name="group 182"/>
          <p:cNvGrpSpPr/>
          <p:nvPr/>
        </p:nvGrpSpPr>
        <p:grpSpPr>
          <a:xfrm rot="21600000">
            <a:off x="0" y="1710270"/>
            <a:ext cx="1303908" cy="241300"/>
            <a:chOff x="0" y="0"/>
            <a:chExt cx="1303908" cy="241300"/>
          </a:xfrm>
        </p:grpSpPr>
        <p:pic>
          <p:nvPicPr>
            <p:cNvPr id="1622" name="picture 16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0" y="0"/>
              <a:ext cx="1303908" cy="241300"/>
            </a:xfrm>
            <a:prstGeom prst="rect">
              <a:avLst/>
            </a:prstGeom>
          </p:spPr>
        </p:pic>
        <p:sp>
          <p:nvSpPr>
            <p:cNvPr id="1624" name="textbox 1624"/>
            <p:cNvSpPr/>
            <p:nvPr/>
          </p:nvSpPr>
          <p:spPr>
            <a:xfrm>
              <a:off x="-12700" y="-12700"/>
              <a:ext cx="1329689" cy="28447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</a:pPr>
              <a:endParaRPr lang="en-US" altLang="en-US" sz="200" dirty="0"/>
            </a:p>
            <a:p>
              <a:pPr marL="130175" algn="l" rtl="0" eaLnBrk="0">
                <a:lnSpc>
                  <a:spcPct val="91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机房环境监控</a:t>
              </a:r>
              <a:endParaRPr lang="en-US" altLang="en-US" sz="1400" dirty="0"/>
            </a:p>
          </p:txBody>
        </p:sp>
      </p:grpSp>
      <p:grpSp>
        <p:nvGrpSpPr>
          <p:cNvPr id="184" name="group 184"/>
          <p:cNvGrpSpPr/>
          <p:nvPr/>
        </p:nvGrpSpPr>
        <p:grpSpPr>
          <a:xfrm rot="21600000">
            <a:off x="0" y="1960041"/>
            <a:ext cx="1303908" cy="241300"/>
            <a:chOff x="0" y="0"/>
            <a:chExt cx="1303908" cy="241300"/>
          </a:xfrm>
        </p:grpSpPr>
        <p:pic>
          <p:nvPicPr>
            <p:cNvPr id="1626" name="picture 162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600000">
              <a:off x="0" y="0"/>
              <a:ext cx="1303908" cy="241300"/>
            </a:xfrm>
            <a:prstGeom prst="rect">
              <a:avLst/>
            </a:prstGeom>
          </p:spPr>
        </p:pic>
        <p:sp>
          <p:nvSpPr>
            <p:cNvPr id="1628" name="textbox 1628"/>
            <p:cNvSpPr/>
            <p:nvPr/>
          </p:nvSpPr>
          <p:spPr>
            <a:xfrm>
              <a:off x="-12700" y="-12700"/>
              <a:ext cx="1329689" cy="28447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</a:pPr>
              <a:endParaRPr lang="en-US" altLang="en-US" sz="200" dirty="0"/>
            </a:p>
            <a:p>
              <a:pPr marL="132080" algn="l" rtl="0" eaLnBrk="0">
                <a:lnSpc>
                  <a:spcPct val="91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高点全景监控</a:t>
              </a:r>
              <a:endParaRPr lang="en-US" altLang="en-US" sz="1400" dirty="0"/>
            </a:p>
          </p:txBody>
        </p:sp>
      </p:grpSp>
      <p:sp>
        <p:nvSpPr>
          <p:cNvPr id="1630" name="textbox 1630"/>
          <p:cNvSpPr/>
          <p:nvPr/>
        </p:nvSpPr>
        <p:spPr>
          <a:xfrm>
            <a:off x="0" y="943826"/>
            <a:ext cx="1303019" cy="2413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382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园区周界防范</a:t>
            </a:r>
            <a:endParaRPr lang="en-US" altLang="en-US" sz="1400" dirty="0"/>
          </a:p>
        </p:txBody>
      </p:sp>
      <p:sp>
        <p:nvSpPr>
          <p:cNvPr id="1632" name="rect"/>
          <p:cNvSpPr/>
          <p:nvPr/>
        </p:nvSpPr>
        <p:spPr>
          <a:xfrm>
            <a:off x="6368795" y="2514600"/>
            <a:ext cx="65709" cy="4165092"/>
          </a:xfrm>
          <a:prstGeom prst="rect">
            <a:avLst/>
          </a:prstGeom>
          <a:solidFill>
            <a:srgbClr val="5B9BD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34" name="textbox 1634"/>
          <p:cNvSpPr/>
          <p:nvPr/>
        </p:nvSpPr>
        <p:spPr>
          <a:xfrm>
            <a:off x="6736575" y="2695194"/>
            <a:ext cx="1177289" cy="2717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1940"/>
              </a:lnSpc>
            </a:pPr>
            <a:r>
              <a:rPr sz="1600" b="1" kern="0" spc="-5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后端智能 </a:t>
            </a:r>
            <a:r>
              <a:rPr sz="16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en-US" sz="1600" dirty="0"/>
          </a:p>
        </p:txBody>
      </p:sp>
      <p:sp>
        <p:nvSpPr>
          <p:cNvPr id="1636" name="textbox 1636"/>
          <p:cNvSpPr/>
          <p:nvPr/>
        </p:nvSpPr>
        <p:spPr>
          <a:xfrm>
            <a:off x="1497990" y="2641130"/>
            <a:ext cx="1176655" cy="2717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1940"/>
              </a:lnSpc>
            </a:pPr>
            <a:r>
              <a:rPr sz="1600" b="1" kern="0" spc="-5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前端智能 </a:t>
            </a:r>
            <a:r>
              <a:rPr sz="16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en-US" sz="1600" dirty="0"/>
          </a:p>
        </p:txBody>
      </p:sp>
      <p:pic>
        <p:nvPicPr>
          <p:cNvPr id="1638" name="picture 16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201269" y="868832"/>
            <a:ext cx="3097961" cy="9525"/>
          </a:xfrm>
          <a:prstGeom prst="rect">
            <a:avLst/>
          </a:prstGeom>
        </p:spPr>
      </p:pic>
      <p:pic>
        <p:nvPicPr>
          <p:cNvPr id="1640" name="picture 16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0" y="830732"/>
            <a:ext cx="207962" cy="8096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644" name="picture 16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646" name="table 1646"/>
          <p:cNvGraphicFramePr>
            <a:graphicFrameLocks noGrp="1"/>
          </p:cNvGraphicFramePr>
          <p:nvPr/>
        </p:nvGraphicFramePr>
        <p:xfrm>
          <a:off x="1591526" y="2526791"/>
          <a:ext cx="5916930" cy="3261359"/>
        </p:xfrm>
        <a:graphic>
          <a:graphicData uri="http://schemas.openxmlformats.org/drawingml/2006/table">
            <a:tbl>
              <a:tblPr/>
              <a:tblGrid>
                <a:gridCol w="2569845"/>
                <a:gridCol w="831850"/>
                <a:gridCol w="2515235"/>
              </a:tblGrid>
              <a:tr h="32613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48" name="textbox 1648"/>
          <p:cNvSpPr/>
          <p:nvPr/>
        </p:nvSpPr>
        <p:spPr>
          <a:xfrm>
            <a:off x="1881225" y="1114500"/>
            <a:ext cx="5339715" cy="10744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kern="0" spc="8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sz="1700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夜间看清人员衣物颜色、</a:t>
            </a:r>
            <a:r>
              <a:rPr sz="1700" kern="0" spc="-3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体貌特征以及车辆特征；</a:t>
            </a:r>
            <a:endParaRPr lang="en-US" altLang="en-US" sz="1700" dirty="0"/>
          </a:p>
          <a:p>
            <a:pPr marL="12700" algn="l" rtl="0" eaLnBrk="0">
              <a:lnSpc>
                <a:spcPct val="96000"/>
              </a:lnSpc>
              <a:spcBef>
                <a:spcPts val="1100"/>
              </a:spcBef>
            </a:pPr>
            <a:r>
              <a:rPr sz="1700" kern="0" spc="5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sz="1700" kern="0" spc="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物品遗留、</a:t>
            </a:r>
            <a:r>
              <a:rPr sz="1700" kern="0" spc="-3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遗失 ，可回</a:t>
            </a:r>
            <a:r>
              <a:rPr sz="1700" kern="0" spc="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放追溯查看；</a:t>
            </a:r>
            <a:endParaRPr lang="en-US" altLang="en-US" sz="17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kern="0" spc="8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sz="1700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重要资产视频实时</a:t>
            </a:r>
            <a:r>
              <a:rPr sz="1700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监控管理；</a:t>
            </a:r>
            <a:endParaRPr lang="en-US" altLang="en-US" sz="1700" dirty="0"/>
          </a:p>
        </p:txBody>
      </p:sp>
      <p:sp>
        <p:nvSpPr>
          <p:cNvPr id="1650" name="path"/>
          <p:cNvSpPr/>
          <p:nvPr/>
        </p:nvSpPr>
        <p:spPr>
          <a:xfrm>
            <a:off x="8566068" y="303953"/>
            <a:ext cx="3378281" cy="649380"/>
          </a:xfrm>
          <a:custGeom>
            <a:avLst/>
            <a:gdLst/>
            <a:ahLst/>
            <a:cxnLst/>
            <a:rect l="0" t="0" r="0" b="0"/>
            <a:pathLst>
              <a:path w="5320" h="1022">
                <a:moveTo>
                  <a:pt x="5200" y="481"/>
                </a:moveTo>
                <a:cubicBezTo>
                  <a:pt x="5200" y="482"/>
                  <a:pt x="5200" y="482"/>
                  <a:pt x="5200" y="461"/>
                </a:cubicBezTo>
                <a:cubicBezTo>
                  <a:pt x="5197" y="459"/>
                  <a:pt x="5173" y="461"/>
                  <a:pt x="5160" y="461"/>
                </a:cubicBezTo>
                <a:cubicBezTo>
                  <a:pt x="5146" y="461"/>
                  <a:pt x="5048" y="461"/>
                  <a:pt x="5020" y="461"/>
                </a:cubicBezTo>
                <a:cubicBezTo>
                  <a:pt x="4991" y="461"/>
                  <a:pt x="4823" y="461"/>
                  <a:pt x="4780" y="461"/>
                </a:cubicBezTo>
                <a:cubicBezTo>
                  <a:pt x="4736" y="461"/>
                  <a:pt x="4494" y="461"/>
                  <a:pt x="4440" y="461"/>
                </a:cubicBezTo>
                <a:cubicBezTo>
                  <a:pt x="4386" y="461"/>
                  <a:pt x="4112" y="461"/>
                  <a:pt x="4060" y="461"/>
                </a:cubicBezTo>
                <a:cubicBezTo>
                  <a:pt x="4007" y="461"/>
                  <a:pt x="3786" y="461"/>
                  <a:pt x="3740" y="461"/>
                </a:cubicBezTo>
                <a:cubicBezTo>
                  <a:pt x="3693" y="461"/>
                  <a:pt x="3486" y="461"/>
                  <a:pt x="3440" y="461"/>
                </a:cubicBezTo>
                <a:cubicBezTo>
                  <a:pt x="3393" y="461"/>
                  <a:pt x="3163" y="461"/>
                  <a:pt x="3120" y="461"/>
                </a:cubicBezTo>
                <a:cubicBezTo>
                  <a:pt x="3076" y="461"/>
                  <a:pt x="2900" y="461"/>
                  <a:pt x="2860" y="461"/>
                </a:cubicBezTo>
                <a:cubicBezTo>
                  <a:pt x="2819" y="461"/>
                  <a:pt x="2616" y="461"/>
                  <a:pt x="2580" y="461"/>
                </a:cubicBezTo>
                <a:cubicBezTo>
                  <a:pt x="2544" y="461"/>
                  <a:pt x="2405" y="459"/>
                  <a:pt x="2380" y="461"/>
                </a:cubicBezTo>
                <a:cubicBezTo>
                  <a:pt x="2354" y="462"/>
                  <a:pt x="2261" y="476"/>
                  <a:pt x="2240" y="481"/>
                </a:cubicBezTo>
                <a:cubicBezTo>
                  <a:pt x="2219" y="485"/>
                  <a:pt x="2121" y="516"/>
                  <a:pt x="2100" y="521"/>
                </a:cubicBezTo>
                <a:cubicBezTo>
                  <a:pt x="2079" y="525"/>
                  <a:pt x="1979" y="539"/>
                  <a:pt x="1960" y="541"/>
                </a:cubicBezTo>
                <a:cubicBezTo>
                  <a:pt x="1940" y="542"/>
                  <a:pt x="1858" y="541"/>
                  <a:pt x="1840" y="541"/>
                </a:cubicBezTo>
                <a:cubicBezTo>
                  <a:pt x="1822" y="541"/>
                  <a:pt x="1738" y="541"/>
                  <a:pt x="1720" y="541"/>
                </a:cubicBezTo>
                <a:cubicBezTo>
                  <a:pt x="1702" y="541"/>
                  <a:pt x="1630" y="541"/>
                  <a:pt x="1600" y="541"/>
                </a:cubicBezTo>
                <a:cubicBezTo>
                  <a:pt x="1570" y="541"/>
                  <a:pt x="1362" y="541"/>
                  <a:pt x="1320" y="541"/>
                </a:cubicBezTo>
                <a:cubicBezTo>
                  <a:pt x="1278" y="541"/>
                  <a:pt x="1080" y="541"/>
                  <a:pt x="1040" y="541"/>
                </a:cubicBezTo>
                <a:cubicBezTo>
                  <a:pt x="999" y="541"/>
                  <a:pt x="814" y="541"/>
                  <a:pt x="780" y="541"/>
                </a:cubicBezTo>
                <a:cubicBezTo>
                  <a:pt x="745" y="541"/>
                  <a:pt x="602" y="541"/>
                  <a:pt x="580" y="541"/>
                </a:cubicBezTo>
                <a:cubicBezTo>
                  <a:pt x="557" y="541"/>
                  <a:pt x="490" y="541"/>
                  <a:pt x="480" y="541"/>
                </a:cubicBezTo>
                <a:cubicBezTo>
                  <a:pt x="469" y="541"/>
                  <a:pt x="444" y="541"/>
                  <a:pt x="440" y="541"/>
                </a:cubicBezTo>
                <a:cubicBezTo>
                  <a:pt x="435" y="541"/>
                  <a:pt x="424" y="539"/>
                  <a:pt x="420" y="541"/>
                </a:cubicBezTo>
                <a:cubicBezTo>
                  <a:pt x="415" y="542"/>
                  <a:pt x="381" y="558"/>
                  <a:pt x="380" y="561"/>
                </a:cubicBezTo>
                <a:cubicBezTo>
                  <a:pt x="378" y="564"/>
                  <a:pt x="395" y="579"/>
                  <a:pt x="400" y="581"/>
                </a:cubicBezTo>
                <a:cubicBezTo>
                  <a:pt x="404" y="582"/>
                  <a:pt x="435" y="581"/>
                  <a:pt x="440" y="581"/>
                </a:cubicBezTo>
                <a:cubicBezTo>
                  <a:pt x="444" y="581"/>
                  <a:pt x="446" y="579"/>
                  <a:pt x="460" y="581"/>
                </a:cubicBezTo>
                <a:cubicBezTo>
                  <a:pt x="473" y="582"/>
                  <a:pt x="596" y="599"/>
                  <a:pt x="620" y="601"/>
                </a:cubicBezTo>
                <a:cubicBezTo>
                  <a:pt x="644" y="602"/>
                  <a:pt x="736" y="598"/>
                  <a:pt x="780" y="601"/>
                </a:cubicBezTo>
                <a:cubicBezTo>
                  <a:pt x="823" y="604"/>
                  <a:pt x="1146" y="633"/>
                  <a:pt x="1200" y="641"/>
                </a:cubicBezTo>
                <a:cubicBezTo>
                  <a:pt x="1254" y="648"/>
                  <a:pt x="1452" y="692"/>
                  <a:pt x="1500" y="701"/>
                </a:cubicBezTo>
                <a:cubicBezTo>
                  <a:pt x="1548" y="710"/>
                  <a:pt x="1792" y="753"/>
                  <a:pt x="1840" y="761"/>
                </a:cubicBezTo>
                <a:cubicBezTo>
                  <a:pt x="1888" y="768"/>
                  <a:pt x="2102" y="798"/>
                  <a:pt x="2140" y="801"/>
                </a:cubicBezTo>
                <a:cubicBezTo>
                  <a:pt x="2177" y="804"/>
                  <a:pt x="2311" y="801"/>
                  <a:pt x="2340" y="801"/>
                </a:cubicBezTo>
                <a:cubicBezTo>
                  <a:pt x="2368" y="801"/>
                  <a:pt x="2491" y="798"/>
                  <a:pt x="2520" y="801"/>
                </a:cubicBezTo>
                <a:cubicBezTo>
                  <a:pt x="2548" y="804"/>
                  <a:pt x="2688" y="836"/>
                  <a:pt x="2720" y="841"/>
                </a:cubicBezTo>
                <a:cubicBezTo>
                  <a:pt x="2751" y="845"/>
                  <a:pt x="2908" y="856"/>
                  <a:pt x="2940" y="861"/>
                </a:cubicBezTo>
                <a:cubicBezTo>
                  <a:pt x="2971" y="865"/>
                  <a:pt x="3111" y="898"/>
                  <a:pt x="3140" y="901"/>
                </a:cubicBezTo>
                <a:cubicBezTo>
                  <a:pt x="3168" y="904"/>
                  <a:pt x="3296" y="901"/>
                  <a:pt x="3320" y="901"/>
                </a:cubicBezTo>
                <a:cubicBezTo>
                  <a:pt x="3344" y="901"/>
                  <a:pt x="3439" y="901"/>
                  <a:pt x="3460" y="901"/>
                </a:cubicBezTo>
                <a:cubicBezTo>
                  <a:pt x="3481" y="901"/>
                  <a:pt x="3579" y="901"/>
                  <a:pt x="3600" y="901"/>
                </a:cubicBezTo>
                <a:cubicBezTo>
                  <a:pt x="3621" y="901"/>
                  <a:pt x="3722" y="901"/>
                  <a:pt x="3740" y="901"/>
                </a:cubicBezTo>
                <a:cubicBezTo>
                  <a:pt x="3758" y="901"/>
                  <a:pt x="3828" y="901"/>
                  <a:pt x="3840" y="901"/>
                </a:cubicBezTo>
                <a:cubicBezTo>
                  <a:pt x="3852" y="901"/>
                  <a:pt x="3892" y="901"/>
                  <a:pt x="3900" y="901"/>
                </a:cubicBezTo>
                <a:cubicBezTo>
                  <a:pt x="3907" y="901"/>
                  <a:pt x="3934" y="901"/>
                  <a:pt x="3940" y="901"/>
                </a:cubicBezTo>
                <a:cubicBezTo>
                  <a:pt x="3946" y="901"/>
                  <a:pt x="3974" y="901"/>
                  <a:pt x="3980" y="901"/>
                </a:cubicBezTo>
                <a:cubicBezTo>
                  <a:pt x="3986" y="901"/>
                  <a:pt x="4011" y="901"/>
                  <a:pt x="4020" y="901"/>
                </a:cubicBezTo>
                <a:cubicBezTo>
                  <a:pt x="4029" y="901"/>
                  <a:pt x="4092" y="901"/>
                  <a:pt x="4100" y="901"/>
                </a:cubicBezTo>
                <a:cubicBezTo>
                  <a:pt x="4107" y="901"/>
                  <a:pt x="4117" y="901"/>
                  <a:pt x="4120" y="901"/>
                </a:cubicBezTo>
                <a:cubicBezTo>
                  <a:pt x="4123" y="901"/>
                  <a:pt x="4135" y="901"/>
                  <a:pt x="4140" y="901"/>
                </a:cubicBezTo>
                <a:cubicBezTo>
                  <a:pt x="4144" y="901"/>
                  <a:pt x="4175" y="901"/>
                  <a:pt x="4180" y="901"/>
                </a:cubicBezTo>
                <a:cubicBezTo>
                  <a:pt x="4184" y="901"/>
                  <a:pt x="4197" y="901"/>
                  <a:pt x="4200" y="901"/>
                </a:cubicBezTo>
                <a:cubicBezTo>
                  <a:pt x="4203" y="901"/>
                  <a:pt x="4214" y="901"/>
                  <a:pt x="4220" y="901"/>
                </a:cubicBezTo>
                <a:cubicBezTo>
                  <a:pt x="4226" y="901"/>
                  <a:pt x="4272" y="901"/>
                  <a:pt x="4280" y="901"/>
                </a:cubicBezTo>
                <a:cubicBezTo>
                  <a:pt x="4287" y="901"/>
                  <a:pt x="4309" y="901"/>
                  <a:pt x="4320" y="901"/>
                </a:cubicBezTo>
                <a:cubicBezTo>
                  <a:pt x="4330" y="901"/>
                  <a:pt x="4408" y="901"/>
                  <a:pt x="4420" y="901"/>
                </a:cubicBezTo>
                <a:cubicBezTo>
                  <a:pt x="4432" y="901"/>
                  <a:pt x="4469" y="901"/>
                  <a:pt x="4480" y="901"/>
                </a:cubicBezTo>
                <a:cubicBezTo>
                  <a:pt x="4490" y="901"/>
                  <a:pt x="4551" y="901"/>
                  <a:pt x="4560" y="901"/>
                </a:cubicBezTo>
                <a:cubicBezTo>
                  <a:pt x="4569" y="901"/>
                  <a:pt x="4591" y="901"/>
                  <a:pt x="4600" y="901"/>
                </a:cubicBezTo>
                <a:cubicBezTo>
                  <a:pt x="4609" y="901"/>
                  <a:pt x="4672" y="901"/>
                  <a:pt x="4680" y="901"/>
                </a:cubicBezTo>
                <a:cubicBezTo>
                  <a:pt x="4687" y="901"/>
                  <a:pt x="4691" y="902"/>
                  <a:pt x="4700" y="901"/>
                </a:cubicBezTo>
                <a:cubicBezTo>
                  <a:pt x="4709" y="899"/>
                  <a:pt x="4789" y="884"/>
                  <a:pt x="4800" y="881"/>
                </a:cubicBezTo>
                <a:cubicBezTo>
                  <a:pt x="4810" y="878"/>
                  <a:pt x="4834" y="862"/>
                  <a:pt x="4840" y="861"/>
                </a:cubicBezTo>
                <a:cubicBezTo>
                  <a:pt x="4846" y="859"/>
                  <a:pt x="4874" y="861"/>
                  <a:pt x="4880" y="861"/>
                </a:cubicBezTo>
                <a:cubicBezTo>
                  <a:pt x="4886" y="861"/>
                  <a:pt x="4915" y="861"/>
                  <a:pt x="4920" y="861"/>
                </a:cubicBezTo>
                <a:cubicBezTo>
                  <a:pt x="4924" y="861"/>
                  <a:pt x="4937" y="862"/>
                  <a:pt x="4940" y="861"/>
                </a:cubicBezTo>
                <a:cubicBezTo>
                  <a:pt x="4943" y="859"/>
                  <a:pt x="4957" y="844"/>
                  <a:pt x="4960" y="841"/>
                </a:cubicBezTo>
                <a:cubicBezTo>
                  <a:pt x="4963" y="838"/>
                  <a:pt x="4975" y="822"/>
                  <a:pt x="4980" y="821"/>
                </a:cubicBezTo>
                <a:cubicBezTo>
                  <a:pt x="4984" y="819"/>
                  <a:pt x="5015" y="822"/>
                  <a:pt x="5020" y="821"/>
                </a:cubicBezTo>
                <a:cubicBezTo>
                  <a:pt x="5024" y="819"/>
                  <a:pt x="5038" y="804"/>
                  <a:pt x="5040" y="801"/>
                </a:cubicBezTo>
                <a:cubicBezTo>
                  <a:pt x="5041" y="798"/>
                  <a:pt x="5040" y="778"/>
                  <a:pt x="5040" y="781"/>
                </a:cubicBezTo>
                <a:cubicBezTo>
                  <a:pt x="5040" y="784"/>
                  <a:pt x="5043" y="762"/>
                  <a:pt x="5040" y="761"/>
                </a:cubicBezTo>
                <a:cubicBezTo>
                  <a:pt x="5037" y="759"/>
                  <a:pt x="5006" y="762"/>
                  <a:pt x="5000" y="761"/>
                </a:cubicBezTo>
                <a:cubicBezTo>
                  <a:pt x="4994" y="759"/>
                  <a:pt x="4969" y="744"/>
                  <a:pt x="4960" y="741"/>
                </a:cubicBezTo>
                <a:cubicBezTo>
                  <a:pt x="4951" y="738"/>
                  <a:pt x="4896" y="722"/>
                  <a:pt x="4880" y="721"/>
                </a:cubicBezTo>
                <a:cubicBezTo>
                  <a:pt x="4863" y="719"/>
                  <a:pt x="4762" y="721"/>
                  <a:pt x="4740" y="721"/>
                </a:cubicBezTo>
                <a:cubicBezTo>
                  <a:pt x="4717" y="721"/>
                  <a:pt x="4613" y="721"/>
                  <a:pt x="4580" y="721"/>
                </a:cubicBezTo>
                <a:cubicBezTo>
                  <a:pt x="4547" y="721"/>
                  <a:pt x="4343" y="716"/>
                  <a:pt x="4300" y="721"/>
                </a:cubicBezTo>
                <a:cubicBezTo>
                  <a:pt x="4256" y="725"/>
                  <a:pt x="4054" y="772"/>
                  <a:pt x="4000" y="781"/>
                </a:cubicBezTo>
                <a:cubicBezTo>
                  <a:pt x="3946" y="790"/>
                  <a:pt x="3638" y="836"/>
                  <a:pt x="3580" y="841"/>
                </a:cubicBezTo>
                <a:cubicBezTo>
                  <a:pt x="3521" y="845"/>
                  <a:pt x="3274" y="841"/>
                  <a:pt x="3220" y="841"/>
                </a:cubicBezTo>
                <a:cubicBezTo>
                  <a:pt x="3166" y="841"/>
                  <a:pt x="2912" y="841"/>
                  <a:pt x="2860" y="841"/>
                </a:cubicBezTo>
                <a:cubicBezTo>
                  <a:pt x="2807" y="841"/>
                  <a:pt x="2571" y="841"/>
                  <a:pt x="2520" y="841"/>
                </a:cubicBezTo>
                <a:cubicBezTo>
                  <a:pt x="2469" y="841"/>
                  <a:pt x="2226" y="839"/>
                  <a:pt x="2180" y="841"/>
                </a:cubicBezTo>
                <a:cubicBezTo>
                  <a:pt x="2133" y="842"/>
                  <a:pt x="1936" y="856"/>
                  <a:pt x="1900" y="861"/>
                </a:cubicBezTo>
                <a:cubicBezTo>
                  <a:pt x="1864" y="865"/>
                  <a:pt x="1727" y="898"/>
                  <a:pt x="1700" y="901"/>
                </a:cubicBezTo>
                <a:cubicBezTo>
                  <a:pt x="1673" y="904"/>
                  <a:pt x="1565" y="901"/>
                  <a:pt x="1540" y="901"/>
                </a:cubicBezTo>
                <a:cubicBezTo>
                  <a:pt x="1514" y="901"/>
                  <a:pt x="1378" y="901"/>
                  <a:pt x="1360" y="901"/>
                </a:cubicBezTo>
                <a:cubicBezTo>
                  <a:pt x="1342" y="901"/>
                  <a:pt x="1315" y="901"/>
                  <a:pt x="1300" y="901"/>
                </a:cubicBezTo>
                <a:cubicBezTo>
                  <a:pt x="1285" y="901"/>
                  <a:pt x="1178" y="901"/>
                  <a:pt x="1160" y="901"/>
                </a:cubicBezTo>
                <a:cubicBezTo>
                  <a:pt x="1142" y="901"/>
                  <a:pt x="1072" y="901"/>
                  <a:pt x="1060" y="901"/>
                </a:cubicBezTo>
                <a:cubicBezTo>
                  <a:pt x="1048" y="901"/>
                  <a:pt x="1007" y="901"/>
                  <a:pt x="1000" y="901"/>
                </a:cubicBezTo>
                <a:cubicBezTo>
                  <a:pt x="992" y="901"/>
                  <a:pt x="966" y="901"/>
                  <a:pt x="960" y="901"/>
                </a:cubicBezTo>
                <a:cubicBezTo>
                  <a:pt x="954" y="901"/>
                  <a:pt x="921" y="901"/>
                  <a:pt x="920" y="901"/>
                </a:cubicBezTo>
                <a:cubicBezTo>
                  <a:pt x="918" y="901"/>
                  <a:pt x="931" y="901"/>
                  <a:pt x="940" y="901"/>
                </a:cubicBezTo>
                <a:cubicBezTo>
                  <a:pt x="949" y="901"/>
                  <a:pt x="1028" y="901"/>
                  <a:pt x="1040" y="901"/>
                </a:cubicBezTo>
                <a:cubicBezTo>
                  <a:pt x="1052" y="901"/>
                  <a:pt x="1086" y="902"/>
                  <a:pt x="1100" y="901"/>
                </a:cubicBezTo>
                <a:cubicBezTo>
                  <a:pt x="1113" y="899"/>
                  <a:pt x="1185" y="888"/>
                  <a:pt x="1220" y="881"/>
                </a:cubicBezTo>
                <a:cubicBezTo>
                  <a:pt x="1254" y="873"/>
                  <a:pt x="1501" y="813"/>
                  <a:pt x="1560" y="801"/>
                </a:cubicBezTo>
                <a:cubicBezTo>
                  <a:pt x="1618" y="789"/>
                  <a:pt x="1929" y="731"/>
                  <a:pt x="2000" y="721"/>
                </a:cubicBezTo>
                <a:cubicBezTo>
                  <a:pt x="2070" y="710"/>
                  <a:pt x="2426" y="667"/>
                  <a:pt x="2500" y="661"/>
                </a:cubicBezTo>
                <a:cubicBezTo>
                  <a:pt x="2573" y="655"/>
                  <a:pt x="2906" y="642"/>
                  <a:pt x="2980" y="641"/>
                </a:cubicBezTo>
                <a:cubicBezTo>
                  <a:pt x="3053" y="639"/>
                  <a:pt x="3409" y="641"/>
                  <a:pt x="3480" y="641"/>
                </a:cubicBezTo>
                <a:cubicBezTo>
                  <a:pt x="3550" y="641"/>
                  <a:pt x="3858" y="641"/>
                  <a:pt x="3920" y="641"/>
                </a:cubicBezTo>
                <a:cubicBezTo>
                  <a:pt x="3981" y="641"/>
                  <a:pt x="4252" y="641"/>
                  <a:pt x="4300" y="641"/>
                </a:cubicBezTo>
                <a:cubicBezTo>
                  <a:pt x="4348" y="641"/>
                  <a:pt x="4527" y="641"/>
                  <a:pt x="4560" y="641"/>
                </a:cubicBezTo>
                <a:cubicBezTo>
                  <a:pt x="4593" y="641"/>
                  <a:pt x="4720" y="641"/>
                  <a:pt x="4740" y="641"/>
                </a:cubicBezTo>
                <a:cubicBezTo>
                  <a:pt x="4759" y="641"/>
                  <a:pt x="4815" y="641"/>
                  <a:pt x="4820" y="641"/>
                </a:cubicBezTo>
                <a:cubicBezTo>
                  <a:pt x="4824" y="641"/>
                  <a:pt x="4806" y="641"/>
                  <a:pt x="4800" y="641"/>
                </a:cubicBezTo>
                <a:cubicBezTo>
                  <a:pt x="4794" y="641"/>
                  <a:pt x="4752" y="641"/>
                  <a:pt x="4740" y="641"/>
                </a:cubicBezTo>
                <a:cubicBezTo>
                  <a:pt x="4728" y="641"/>
                  <a:pt x="4658" y="639"/>
                  <a:pt x="4640" y="641"/>
                </a:cubicBezTo>
                <a:cubicBezTo>
                  <a:pt x="4622" y="642"/>
                  <a:pt x="4536" y="656"/>
                  <a:pt x="4500" y="661"/>
                </a:cubicBezTo>
                <a:cubicBezTo>
                  <a:pt x="4464" y="665"/>
                  <a:pt x="4212" y="698"/>
                  <a:pt x="4160" y="701"/>
                </a:cubicBezTo>
                <a:cubicBezTo>
                  <a:pt x="4107" y="704"/>
                  <a:pt x="3861" y="698"/>
                  <a:pt x="3800" y="701"/>
                </a:cubicBezTo>
                <a:cubicBezTo>
                  <a:pt x="3738" y="704"/>
                  <a:pt x="3407" y="738"/>
                  <a:pt x="3340" y="741"/>
                </a:cubicBezTo>
                <a:cubicBezTo>
                  <a:pt x="3272" y="744"/>
                  <a:pt x="2969" y="741"/>
                  <a:pt x="2900" y="741"/>
                </a:cubicBezTo>
                <a:cubicBezTo>
                  <a:pt x="2831" y="741"/>
                  <a:pt x="2493" y="741"/>
                  <a:pt x="2420" y="741"/>
                </a:cubicBezTo>
                <a:cubicBezTo>
                  <a:pt x="2346" y="741"/>
                  <a:pt x="1995" y="741"/>
                  <a:pt x="1920" y="741"/>
                </a:cubicBezTo>
                <a:cubicBezTo>
                  <a:pt x="1845" y="741"/>
                  <a:pt x="1487" y="741"/>
                  <a:pt x="1420" y="741"/>
                </a:cubicBezTo>
                <a:cubicBezTo>
                  <a:pt x="1352" y="741"/>
                  <a:pt x="1068" y="741"/>
                  <a:pt x="1020" y="741"/>
                </a:cubicBezTo>
                <a:cubicBezTo>
                  <a:pt x="972" y="741"/>
                  <a:pt x="805" y="741"/>
                  <a:pt x="780" y="741"/>
                </a:cubicBezTo>
                <a:cubicBezTo>
                  <a:pt x="754" y="741"/>
                  <a:pt x="690" y="741"/>
                  <a:pt x="680" y="741"/>
                </a:cubicBezTo>
                <a:cubicBezTo>
                  <a:pt x="669" y="741"/>
                  <a:pt x="644" y="741"/>
                  <a:pt x="640" y="741"/>
                </a:cubicBezTo>
                <a:cubicBezTo>
                  <a:pt x="635" y="741"/>
                  <a:pt x="618" y="741"/>
                  <a:pt x="620" y="741"/>
                </a:cubicBezTo>
                <a:cubicBezTo>
                  <a:pt x="621" y="741"/>
                  <a:pt x="649" y="741"/>
                  <a:pt x="660" y="741"/>
                </a:cubicBezTo>
                <a:cubicBezTo>
                  <a:pt x="670" y="741"/>
                  <a:pt x="745" y="742"/>
                  <a:pt x="760" y="741"/>
                </a:cubicBezTo>
                <a:cubicBezTo>
                  <a:pt x="775" y="739"/>
                  <a:pt x="845" y="725"/>
                  <a:pt x="860" y="721"/>
                </a:cubicBezTo>
                <a:cubicBezTo>
                  <a:pt x="875" y="716"/>
                  <a:pt x="940" y="685"/>
                  <a:pt x="960" y="681"/>
                </a:cubicBezTo>
                <a:cubicBezTo>
                  <a:pt x="979" y="676"/>
                  <a:pt x="1096" y="664"/>
                  <a:pt x="1120" y="661"/>
                </a:cubicBezTo>
                <a:cubicBezTo>
                  <a:pt x="1144" y="658"/>
                  <a:pt x="1236" y="647"/>
                  <a:pt x="1280" y="641"/>
                </a:cubicBezTo>
                <a:cubicBezTo>
                  <a:pt x="1323" y="635"/>
                  <a:pt x="1652" y="588"/>
                  <a:pt x="1700" y="581"/>
                </a:cubicBezTo>
                <a:cubicBezTo>
                  <a:pt x="1748" y="573"/>
                  <a:pt x="1882" y="548"/>
                  <a:pt x="1920" y="541"/>
                </a:cubicBezTo>
                <a:cubicBezTo>
                  <a:pt x="1957" y="533"/>
                  <a:pt x="2134" y="490"/>
                  <a:pt x="2200" y="481"/>
                </a:cubicBezTo>
                <a:cubicBezTo>
                  <a:pt x="2266" y="472"/>
                  <a:pt x="2707" y="431"/>
                  <a:pt x="2800" y="421"/>
                </a:cubicBezTo>
                <a:cubicBezTo>
                  <a:pt x="2893" y="410"/>
                  <a:pt x="3348" y="351"/>
                  <a:pt x="3440" y="341"/>
                </a:cubicBezTo>
                <a:cubicBezTo>
                  <a:pt x="3531" y="330"/>
                  <a:pt x="3937" y="290"/>
                  <a:pt x="4020" y="281"/>
                </a:cubicBezTo>
                <a:cubicBezTo>
                  <a:pt x="4102" y="272"/>
                  <a:pt x="4475" y="228"/>
                  <a:pt x="4540" y="221"/>
                </a:cubicBezTo>
                <a:cubicBezTo>
                  <a:pt x="4604" y="213"/>
                  <a:pt x="4844" y="185"/>
                  <a:pt x="4880" y="181"/>
                </a:cubicBezTo>
                <a:cubicBezTo>
                  <a:pt x="4916" y="176"/>
                  <a:pt x="5003" y="165"/>
                  <a:pt x="5020" y="161"/>
                </a:cubicBezTo>
                <a:cubicBezTo>
                  <a:pt x="5036" y="156"/>
                  <a:pt x="5092" y="124"/>
                  <a:pt x="5100" y="121"/>
                </a:cubicBezTo>
                <a:cubicBezTo>
                  <a:pt x="5107" y="118"/>
                  <a:pt x="5117" y="121"/>
                  <a:pt x="5120" y="121"/>
                </a:cubicBezTo>
                <a:cubicBezTo>
                  <a:pt x="5123" y="121"/>
                  <a:pt x="5141" y="121"/>
                  <a:pt x="5140" y="121"/>
                </a:cubicBezTo>
                <a:cubicBezTo>
                  <a:pt x="5138" y="121"/>
                  <a:pt x="5109" y="121"/>
                  <a:pt x="5100" y="121"/>
                </a:cubicBezTo>
                <a:cubicBezTo>
                  <a:pt x="5091" y="121"/>
                  <a:pt x="5032" y="121"/>
                  <a:pt x="5020" y="121"/>
                </a:cubicBezTo>
                <a:cubicBezTo>
                  <a:pt x="5008" y="121"/>
                  <a:pt x="4956" y="121"/>
                  <a:pt x="4940" y="121"/>
                </a:cubicBezTo>
                <a:cubicBezTo>
                  <a:pt x="4923" y="121"/>
                  <a:pt x="4839" y="121"/>
                  <a:pt x="4800" y="121"/>
                </a:cubicBezTo>
                <a:cubicBezTo>
                  <a:pt x="4761" y="121"/>
                  <a:pt x="4487" y="121"/>
                  <a:pt x="4420" y="121"/>
                </a:cubicBezTo>
                <a:cubicBezTo>
                  <a:pt x="4352" y="121"/>
                  <a:pt x="3984" y="121"/>
                  <a:pt x="3900" y="121"/>
                </a:cubicBezTo>
                <a:cubicBezTo>
                  <a:pt x="3816" y="121"/>
                  <a:pt x="3390" y="121"/>
                  <a:pt x="3300" y="121"/>
                </a:cubicBezTo>
                <a:cubicBezTo>
                  <a:pt x="3210" y="121"/>
                  <a:pt x="2787" y="121"/>
                  <a:pt x="2700" y="121"/>
                </a:cubicBezTo>
                <a:cubicBezTo>
                  <a:pt x="2613" y="121"/>
                  <a:pt x="2218" y="121"/>
                  <a:pt x="2140" y="121"/>
                </a:cubicBezTo>
                <a:cubicBezTo>
                  <a:pt x="2062" y="121"/>
                  <a:pt x="1724" y="121"/>
                  <a:pt x="1660" y="121"/>
                </a:cubicBezTo>
                <a:cubicBezTo>
                  <a:pt x="1595" y="121"/>
                  <a:pt x="1329" y="121"/>
                  <a:pt x="1280" y="121"/>
                </a:cubicBezTo>
                <a:cubicBezTo>
                  <a:pt x="1230" y="121"/>
                  <a:pt x="1036" y="121"/>
                  <a:pt x="1000" y="121"/>
                </a:cubicBezTo>
                <a:cubicBezTo>
                  <a:pt x="964" y="121"/>
                  <a:pt x="822" y="121"/>
                  <a:pt x="800" y="121"/>
                </a:cubicBezTo>
                <a:cubicBezTo>
                  <a:pt x="777" y="121"/>
                  <a:pt x="712" y="121"/>
                  <a:pt x="700" y="121"/>
                </a:cubicBezTo>
                <a:cubicBezTo>
                  <a:pt x="688" y="121"/>
                  <a:pt x="646" y="121"/>
                  <a:pt x="640" y="121"/>
                </a:cubicBezTo>
                <a:cubicBezTo>
                  <a:pt x="634" y="121"/>
                  <a:pt x="618" y="121"/>
                  <a:pt x="620" y="121"/>
                </a:cubicBezTo>
                <a:cubicBezTo>
                  <a:pt x="621" y="121"/>
                  <a:pt x="648" y="119"/>
                  <a:pt x="660" y="121"/>
                </a:cubicBezTo>
                <a:cubicBezTo>
                  <a:pt x="672" y="122"/>
                  <a:pt x="763" y="138"/>
                  <a:pt x="780" y="141"/>
                </a:cubicBezTo>
                <a:cubicBezTo>
                  <a:pt x="796" y="144"/>
                  <a:pt x="862" y="156"/>
                  <a:pt x="880" y="161"/>
                </a:cubicBezTo>
                <a:cubicBezTo>
                  <a:pt x="898" y="165"/>
                  <a:pt x="996" y="196"/>
                  <a:pt x="1020" y="201"/>
                </a:cubicBezTo>
                <a:cubicBezTo>
                  <a:pt x="1044" y="205"/>
                  <a:pt x="1176" y="219"/>
                  <a:pt x="1200" y="221"/>
                </a:cubicBezTo>
                <a:cubicBezTo>
                  <a:pt x="1224" y="222"/>
                  <a:pt x="1299" y="221"/>
                  <a:pt x="1340" y="221"/>
                </a:cubicBezTo>
                <a:cubicBezTo>
                  <a:pt x="1380" y="221"/>
                  <a:pt x="1678" y="221"/>
                  <a:pt x="1740" y="221"/>
                </a:cubicBezTo>
                <a:cubicBezTo>
                  <a:pt x="1801" y="221"/>
                  <a:pt x="2098" y="218"/>
                  <a:pt x="2160" y="221"/>
                </a:cubicBezTo>
                <a:cubicBezTo>
                  <a:pt x="2221" y="224"/>
                  <a:pt x="2506" y="253"/>
                  <a:pt x="2560" y="261"/>
                </a:cubicBezTo>
                <a:cubicBezTo>
                  <a:pt x="2614" y="268"/>
                  <a:pt x="2839" y="315"/>
                  <a:pt x="2880" y="321"/>
                </a:cubicBezTo>
                <a:cubicBezTo>
                  <a:pt x="2920" y="327"/>
                  <a:pt x="3071" y="338"/>
                  <a:pt x="3100" y="341"/>
                </a:cubicBezTo>
                <a:cubicBezTo>
                  <a:pt x="3128" y="344"/>
                  <a:pt x="3242" y="358"/>
                  <a:pt x="3260" y="361"/>
                </a:cubicBezTo>
                <a:cubicBezTo>
                  <a:pt x="3278" y="364"/>
                  <a:pt x="3332" y="379"/>
                  <a:pt x="3340" y="381"/>
                </a:cubicBezTo>
                <a:cubicBezTo>
                  <a:pt x="3347" y="382"/>
                  <a:pt x="3357" y="381"/>
                  <a:pt x="3360" y="381"/>
                </a:cubicBezTo>
                <a:cubicBezTo>
                  <a:pt x="3363" y="381"/>
                  <a:pt x="3378" y="379"/>
                  <a:pt x="3380" y="381"/>
                </a:cubicBezTo>
                <a:cubicBezTo>
                  <a:pt x="3381" y="382"/>
                  <a:pt x="3381" y="399"/>
                  <a:pt x="3380" y="401"/>
                </a:cubicBezTo>
                <a:cubicBezTo>
                  <a:pt x="3378" y="402"/>
                  <a:pt x="3366" y="401"/>
                  <a:pt x="3360" y="401"/>
                </a:cubicBezTo>
                <a:cubicBezTo>
                  <a:pt x="3354" y="401"/>
                  <a:pt x="3312" y="401"/>
                  <a:pt x="3300" y="401"/>
                </a:cubicBezTo>
                <a:cubicBezTo>
                  <a:pt x="3288" y="401"/>
                  <a:pt x="3221" y="401"/>
                  <a:pt x="3200" y="401"/>
                </a:cubicBezTo>
                <a:cubicBezTo>
                  <a:pt x="3179" y="401"/>
                  <a:pt x="3050" y="401"/>
                  <a:pt x="3020" y="401"/>
                </a:cubicBezTo>
                <a:cubicBezTo>
                  <a:pt x="2990" y="401"/>
                  <a:pt x="2858" y="401"/>
                  <a:pt x="2800" y="401"/>
                </a:cubicBezTo>
                <a:cubicBezTo>
                  <a:pt x="2741" y="401"/>
                  <a:pt x="2331" y="401"/>
                  <a:pt x="2240" y="401"/>
                </a:cubicBezTo>
                <a:cubicBezTo>
                  <a:pt x="2148" y="401"/>
                  <a:pt x="1674" y="401"/>
                  <a:pt x="1580" y="401"/>
                </a:cubicBezTo>
                <a:cubicBezTo>
                  <a:pt x="1485" y="401"/>
                  <a:pt x="1058" y="401"/>
                  <a:pt x="980" y="401"/>
                </a:cubicBezTo>
                <a:cubicBezTo>
                  <a:pt x="902" y="401"/>
                  <a:pt x="594" y="401"/>
                  <a:pt x="540" y="401"/>
                </a:cubicBezTo>
                <a:cubicBezTo>
                  <a:pt x="486" y="401"/>
                  <a:pt x="288" y="401"/>
                  <a:pt x="260" y="401"/>
                </a:cubicBezTo>
                <a:cubicBezTo>
                  <a:pt x="231" y="401"/>
                  <a:pt x="170" y="401"/>
                  <a:pt x="160" y="401"/>
                </a:cubicBezTo>
                <a:cubicBezTo>
                  <a:pt x="149" y="401"/>
                  <a:pt x="121" y="401"/>
                  <a:pt x="120" y="401"/>
                </a:cubicBezTo>
                <a:cubicBezTo>
                  <a:pt x="118" y="401"/>
                  <a:pt x="128" y="399"/>
                  <a:pt x="140" y="401"/>
                </a:cubicBezTo>
                <a:cubicBezTo>
                  <a:pt x="152" y="402"/>
                  <a:pt x="262" y="418"/>
                  <a:pt x="280" y="421"/>
                </a:cubicBezTo>
                <a:cubicBezTo>
                  <a:pt x="298" y="424"/>
                  <a:pt x="363" y="439"/>
                  <a:pt x="380" y="441"/>
                </a:cubicBezTo>
                <a:cubicBezTo>
                  <a:pt x="396" y="442"/>
                  <a:pt x="480" y="441"/>
                  <a:pt x="500" y="441"/>
                </a:cubicBezTo>
                <a:cubicBezTo>
                  <a:pt x="519" y="441"/>
                  <a:pt x="617" y="441"/>
                  <a:pt x="640" y="441"/>
                </a:cubicBezTo>
                <a:cubicBezTo>
                  <a:pt x="662" y="441"/>
                  <a:pt x="771" y="439"/>
                  <a:pt x="800" y="441"/>
                </a:cubicBezTo>
                <a:cubicBezTo>
                  <a:pt x="828" y="442"/>
                  <a:pt x="991" y="459"/>
                  <a:pt x="1020" y="461"/>
                </a:cubicBezTo>
                <a:cubicBezTo>
                  <a:pt x="1048" y="462"/>
                  <a:pt x="1139" y="461"/>
                  <a:pt x="1180" y="461"/>
                </a:cubicBezTo>
                <a:cubicBezTo>
                  <a:pt x="1220" y="461"/>
                  <a:pt x="1503" y="461"/>
                  <a:pt x="1560" y="461"/>
                </a:cubicBezTo>
                <a:cubicBezTo>
                  <a:pt x="1617" y="461"/>
                  <a:pt x="1883" y="461"/>
                  <a:pt x="1940" y="461"/>
                </a:cubicBezTo>
                <a:cubicBezTo>
                  <a:pt x="1997" y="461"/>
                  <a:pt x="2261" y="461"/>
                  <a:pt x="2320" y="461"/>
                </a:cubicBezTo>
                <a:cubicBezTo>
                  <a:pt x="2378" y="461"/>
                  <a:pt x="2661" y="461"/>
                  <a:pt x="2720" y="461"/>
                </a:cubicBezTo>
                <a:cubicBezTo>
                  <a:pt x="2778" y="461"/>
                  <a:pt x="3058" y="461"/>
                  <a:pt x="3100" y="461"/>
                </a:cubicBezTo>
                <a:cubicBezTo>
                  <a:pt x="3142" y="461"/>
                  <a:pt x="3253" y="459"/>
                  <a:pt x="3280" y="461"/>
                </a:cubicBezTo>
                <a:cubicBezTo>
                  <a:pt x="3307" y="462"/>
                  <a:pt x="3424" y="475"/>
                  <a:pt x="3460" y="481"/>
                </a:cubicBezTo>
                <a:cubicBezTo>
                  <a:pt x="3496" y="487"/>
                  <a:pt x="3728" y="535"/>
                  <a:pt x="3760" y="541"/>
                </a:cubicBezTo>
                <a:cubicBezTo>
                  <a:pt x="3791" y="547"/>
                  <a:pt x="3862" y="558"/>
                  <a:pt x="3880" y="561"/>
                </a:cubicBezTo>
                <a:cubicBezTo>
                  <a:pt x="3898" y="564"/>
                  <a:pt x="3985" y="578"/>
                  <a:pt x="4000" y="581"/>
                </a:cubicBezTo>
                <a:cubicBezTo>
                  <a:pt x="4015" y="584"/>
                  <a:pt x="4062" y="596"/>
                  <a:pt x="4080" y="601"/>
                </a:cubicBezTo>
                <a:cubicBezTo>
                  <a:pt x="4098" y="605"/>
                  <a:pt x="4219" y="636"/>
                  <a:pt x="4240" y="641"/>
                </a:cubicBezTo>
                <a:cubicBezTo>
                  <a:pt x="4261" y="645"/>
                  <a:pt x="4345" y="658"/>
                  <a:pt x="4360" y="661"/>
                </a:cubicBezTo>
                <a:cubicBezTo>
                  <a:pt x="4375" y="664"/>
                  <a:pt x="4429" y="679"/>
                  <a:pt x="4440" y="681"/>
                </a:cubicBezTo>
                <a:cubicBezTo>
                  <a:pt x="4450" y="682"/>
                  <a:pt x="4450" y="682"/>
                  <a:pt x="4500" y="681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652" name="picture 16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196664" y="2976510"/>
            <a:ext cx="1160690" cy="1853322"/>
          </a:xfrm>
          <a:prstGeom prst="rect">
            <a:avLst/>
          </a:prstGeom>
        </p:spPr>
      </p:pic>
      <p:pic>
        <p:nvPicPr>
          <p:cNvPr id="1654" name="picture 16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402415" y="3438108"/>
            <a:ext cx="1795602" cy="980002"/>
          </a:xfrm>
          <a:prstGeom prst="rect">
            <a:avLst/>
          </a:prstGeom>
        </p:spPr>
      </p:pic>
      <p:sp>
        <p:nvSpPr>
          <p:cNvPr id="1656" name="textbox 1656"/>
          <p:cNvSpPr/>
          <p:nvPr/>
        </p:nvSpPr>
        <p:spPr>
          <a:xfrm>
            <a:off x="8569452" y="5265420"/>
            <a:ext cx="2429510" cy="52324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lang="en-US" altLang="en-US" sz="400" dirty="0"/>
          </a:p>
          <a:p>
            <a:pPr marL="93345" indent="-635" algn="l" rtl="0" eaLnBrk="0">
              <a:lnSpc>
                <a:spcPct val="95000"/>
              </a:lnSpc>
              <a:spcBef>
                <a:spcPts val="0"/>
              </a:spcBef>
            </a:pP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双senser+双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光融合算法；     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能适应几乎无光的环境；</a:t>
            </a:r>
            <a:endParaRPr lang="en-US" altLang="en-US" sz="1400" dirty="0"/>
          </a:p>
        </p:txBody>
      </p:sp>
      <p:sp>
        <p:nvSpPr>
          <p:cNvPr id="1658" name="textbox 1658"/>
          <p:cNvSpPr/>
          <p:nvPr/>
        </p:nvSpPr>
        <p:spPr>
          <a:xfrm>
            <a:off x="5079491" y="5265420"/>
            <a:ext cx="2429510" cy="52324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400" dirty="0"/>
          </a:p>
          <a:p>
            <a:pPr marL="94615" algn="l" rtl="0" eaLnBrk="0">
              <a:lnSpc>
                <a:spcPct val="91000"/>
              </a:lnSpc>
              <a:spcBef>
                <a:spcPts val="5"/>
              </a:spcBef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需要有一定的环境光；</a:t>
            </a:r>
            <a:endParaRPr lang="en-US" altLang="en-US" sz="1400" dirty="0"/>
          </a:p>
          <a:p>
            <a:pPr marL="93980" algn="l" rtl="0" eaLnBrk="0">
              <a:lnSpc>
                <a:spcPct val="92000"/>
              </a:lnSpc>
              <a:spcBef>
                <a:spcPts val="135"/>
              </a:spcBef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无光的环境成像效果差；</a:t>
            </a:r>
            <a:endParaRPr lang="en-US" altLang="en-US" sz="1400" dirty="0"/>
          </a:p>
        </p:txBody>
      </p:sp>
      <p:sp>
        <p:nvSpPr>
          <p:cNvPr id="1660" name="textbox 1660"/>
          <p:cNvSpPr/>
          <p:nvPr/>
        </p:nvSpPr>
        <p:spPr>
          <a:xfrm>
            <a:off x="1597151" y="5265420"/>
            <a:ext cx="2411095" cy="52324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400" dirty="0"/>
          </a:p>
          <a:p>
            <a:pPr marL="93345" indent="635" algn="l" rtl="0" eaLnBrk="0">
              <a:lnSpc>
                <a:spcPct val="96000"/>
              </a:lnSpc>
              <a:spcBef>
                <a:spcPts val="0"/>
              </a:spcBef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夜间容易造成人员不适；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14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有光污染；</a:t>
            </a:r>
            <a:endParaRPr lang="en-US" altLang="en-US" sz="1400" dirty="0"/>
          </a:p>
        </p:txBody>
      </p:sp>
      <p:pic>
        <p:nvPicPr>
          <p:cNvPr id="1662" name="picture 16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697551" y="3519462"/>
            <a:ext cx="1505988" cy="821690"/>
          </a:xfrm>
          <a:prstGeom prst="rect">
            <a:avLst/>
          </a:prstGeom>
        </p:spPr>
      </p:pic>
      <p:sp>
        <p:nvSpPr>
          <p:cNvPr id="1664" name="textbox 1664"/>
          <p:cNvSpPr/>
          <p:nvPr/>
        </p:nvSpPr>
        <p:spPr>
          <a:xfrm>
            <a:off x="1597151" y="2545079"/>
            <a:ext cx="2430779" cy="401320"/>
          </a:xfrm>
          <a:prstGeom prst="rect">
            <a:avLst/>
          </a:prstGeom>
          <a:solidFill>
            <a:srgbClr val="7F7F7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lang="en-US" altLang="en-US" sz="500" dirty="0"/>
          </a:p>
          <a:p>
            <a:pPr marL="97790" algn="l" rtl="0" eaLnBrk="0">
              <a:lnSpc>
                <a:spcPct val="91000"/>
              </a:lnSpc>
              <a:spcBef>
                <a:spcPts val="5"/>
              </a:spcBef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普通相机+外置补光</a:t>
            </a:r>
            <a:endParaRPr lang="en-US" altLang="en-US" sz="2000" dirty="0"/>
          </a:p>
        </p:txBody>
      </p:sp>
      <p:sp>
        <p:nvSpPr>
          <p:cNvPr id="1666" name="textbox 1666"/>
          <p:cNvSpPr/>
          <p:nvPr/>
        </p:nvSpPr>
        <p:spPr>
          <a:xfrm>
            <a:off x="8569452" y="2525267"/>
            <a:ext cx="2429510" cy="401320"/>
          </a:xfrm>
          <a:prstGeom prst="rect">
            <a:avLst/>
          </a:prstGeom>
          <a:solidFill>
            <a:srgbClr val="7F7F7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500" dirty="0"/>
          </a:p>
          <a:p>
            <a:pPr marL="711200" algn="l" rtl="0" eaLnBrk="0">
              <a:lnSpc>
                <a:spcPct val="91000"/>
              </a:lnSpc>
              <a:spcBef>
                <a:spcPts val="5"/>
              </a:spcBef>
            </a:pP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黑光技术</a:t>
            </a:r>
            <a:endParaRPr lang="en-US" altLang="en-US" sz="2000" dirty="0"/>
          </a:p>
        </p:txBody>
      </p:sp>
      <p:sp>
        <p:nvSpPr>
          <p:cNvPr id="1668" name="textbox 1668"/>
          <p:cNvSpPr/>
          <p:nvPr/>
        </p:nvSpPr>
        <p:spPr>
          <a:xfrm>
            <a:off x="5079491" y="2526791"/>
            <a:ext cx="2429510" cy="399415"/>
          </a:xfrm>
          <a:prstGeom prst="rect">
            <a:avLst/>
          </a:prstGeom>
          <a:solidFill>
            <a:srgbClr val="7F7F7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500" dirty="0"/>
          </a:p>
          <a:p>
            <a:pPr marL="711200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星光技术</a:t>
            </a:r>
            <a:endParaRPr lang="en-US" altLang="en-US" sz="2000" dirty="0"/>
          </a:p>
        </p:txBody>
      </p:sp>
      <p:pic>
        <p:nvPicPr>
          <p:cNvPr id="1670" name="picture 16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236976" y="3403091"/>
            <a:ext cx="684276" cy="1001267"/>
          </a:xfrm>
          <a:prstGeom prst="rect">
            <a:avLst/>
          </a:prstGeom>
        </p:spPr>
      </p:pic>
      <p:sp>
        <p:nvSpPr>
          <p:cNvPr id="1672" name="textbox 1672"/>
          <p:cNvSpPr/>
          <p:nvPr/>
        </p:nvSpPr>
        <p:spPr>
          <a:xfrm>
            <a:off x="259372" y="444156"/>
            <a:ext cx="1837689" cy="356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园内视频监控</a:t>
            </a:r>
            <a:endParaRPr lang="en-US" altLang="en-US" sz="2300" dirty="0"/>
          </a:p>
        </p:txBody>
      </p:sp>
      <p:sp>
        <p:nvSpPr>
          <p:cNvPr id="1674" name="path"/>
          <p:cNvSpPr/>
          <p:nvPr/>
        </p:nvSpPr>
        <p:spPr>
          <a:xfrm>
            <a:off x="4294632" y="3450335"/>
            <a:ext cx="618743" cy="701039"/>
          </a:xfrm>
          <a:custGeom>
            <a:avLst/>
            <a:gdLst/>
            <a:ahLst/>
            <a:cxnLst/>
            <a:rect l="0" t="0" r="0" b="0"/>
            <a:pathLst>
              <a:path w="974" h="1103">
                <a:moveTo>
                  <a:pt x="0" y="275"/>
                </a:moveTo>
                <a:lnTo>
                  <a:pt x="487" y="275"/>
                </a:lnTo>
                <a:lnTo>
                  <a:pt x="487" y="0"/>
                </a:lnTo>
                <a:lnTo>
                  <a:pt x="974" y="552"/>
                </a:lnTo>
                <a:lnTo>
                  <a:pt x="487" y="1103"/>
                </a:lnTo>
                <a:lnTo>
                  <a:pt x="487" y="827"/>
                </a:lnTo>
                <a:lnTo>
                  <a:pt x="0" y="827"/>
                </a:lnTo>
                <a:lnTo>
                  <a:pt x="0" y="275"/>
                </a:lnTo>
              </a:path>
            </a:pathLst>
          </a:custGeom>
          <a:solidFill>
            <a:srgbClr val="7F7F7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76" name="path"/>
          <p:cNvSpPr/>
          <p:nvPr/>
        </p:nvSpPr>
        <p:spPr>
          <a:xfrm>
            <a:off x="7720584" y="3450335"/>
            <a:ext cx="618742" cy="701039"/>
          </a:xfrm>
          <a:custGeom>
            <a:avLst/>
            <a:gdLst/>
            <a:ahLst/>
            <a:cxnLst/>
            <a:rect l="0" t="0" r="0" b="0"/>
            <a:pathLst>
              <a:path w="974" h="1103">
                <a:moveTo>
                  <a:pt x="0" y="275"/>
                </a:moveTo>
                <a:lnTo>
                  <a:pt x="487" y="275"/>
                </a:lnTo>
                <a:lnTo>
                  <a:pt x="487" y="0"/>
                </a:lnTo>
                <a:lnTo>
                  <a:pt x="974" y="552"/>
                </a:lnTo>
                <a:lnTo>
                  <a:pt x="487" y="1103"/>
                </a:lnTo>
                <a:lnTo>
                  <a:pt x="487" y="827"/>
                </a:lnTo>
                <a:lnTo>
                  <a:pt x="0" y="827"/>
                </a:lnTo>
                <a:lnTo>
                  <a:pt x="0" y="275"/>
                </a:lnTo>
              </a:path>
            </a:pathLst>
          </a:custGeom>
          <a:solidFill>
            <a:srgbClr val="7F7F7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78" name="textbox 1678"/>
          <p:cNvSpPr/>
          <p:nvPr/>
        </p:nvSpPr>
        <p:spPr>
          <a:xfrm>
            <a:off x="0" y="1198511"/>
            <a:ext cx="1306830" cy="2413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763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园内视频监控</a:t>
            </a:r>
            <a:endParaRPr lang="en-US" altLang="en-US" sz="1400" dirty="0"/>
          </a:p>
        </p:txBody>
      </p:sp>
      <p:grpSp>
        <p:nvGrpSpPr>
          <p:cNvPr id="186" name="group 186"/>
          <p:cNvGrpSpPr/>
          <p:nvPr/>
        </p:nvGrpSpPr>
        <p:grpSpPr>
          <a:xfrm rot="21600000">
            <a:off x="0" y="1451406"/>
            <a:ext cx="1306271" cy="241300"/>
            <a:chOff x="0" y="0"/>
            <a:chExt cx="1306271" cy="241300"/>
          </a:xfrm>
        </p:grpSpPr>
        <p:pic>
          <p:nvPicPr>
            <p:cNvPr id="1680" name="picture 168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1306271" cy="241300"/>
            </a:xfrm>
            <a:prstGeom prst="rect">
              <a:avLst/>
            </a:prstGeom>
          </p:spPr>
        </p:pic>
        <p:sp>
          <p:nvSpPr>
            <p:cNvPr id="1682" name="textbox 1682"/>
            <p:cNvSpPr/>
            <p:nvPr/>
          </p:nvSpPr>
          <p:spPr>
            <a:xfrm>
              <a:off x="-12700" y="-12700"/>
              <a:ext cx="1332230" cy="2857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</a:pPr>
              <a:endParaRPr lang="en-US" altLang="en-US" sz="200" dirty="0"/>
            </a:p>
            <a:p>
              <a:pPr marL="132080" algn="l" rtl="0" eaLnBrk="0">
                <a:lnSpc>
                  <a:spcPct val="91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仓库防火监控</a:t>
              </a:r>
              <a:endParaRPr lang="en-US" altLang="en-US" sz="1400" dirty="0"/>
            </a:p>
          </p:txBody>
        </p:sp>
      </p:grpSp>
      <p:grpSp>
        <p:nvGrpSpPr>
          <p:cNvPr id="188" name="group 188"/>
          <p:cNvGrpSpPr/>
          <p:nvPr/>
        </p:nvGrpSpPr>
        <p:grpSpPr>
          <a:xfrm rot="21600000">
            <a:off x="0" y="1710270"/>
            <a:ext cx="1303908" cy="241300"/>
            <a:chOff x="0" y="0"/>
            <a:chExt cx="1303908" cy="241300"/>
          </a:xfrm>
        </p:grpSpPr>
        <p:pic>
          <p:nvPicPr>
            <p:cNvPr id="1684" name="picture 168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1303908" cy="241300"/>
            </a:xfrm>
            <a:prstGeom prst="rect">
              <a:avLst/>
            </a:prstGeom>
          </p:spPr>
        </p:pic>
        <p:sp>
          <p:nvSpPr>
            <p:cNvPr id="1686" name="textbox 1686"/>
            <p:cNvSpPr/>
            <p:nvPr/>
          </p:nvSpPr>
          <p:spPr>
            <a:xfrm>
              <a:off x="-12700" y="-12700"/>
              <a:ext cx="1329689" cy="28447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</a:pPr>
              <a:endParaRPr lang="en-US" altLang="en-US" sz="200" dirty="0"/>
            </a:p>
            <a:p>
              <a:pPr marL="130175" algn="l" rtl="0" eaLnBrk="0">
                <a:lnSpc>
                  <a:spcPct val="91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机房环境监控</a:t>
              </a:r>
              <a:endParaRPr lang="en-US" altLang="en-US" sz="1400" dirty="0"/>
            </a:p>
          </p:txBody>
        </p:sp>
      </p:grpSp>
      <p:grpSp>
        <p:nvGrpSpPr>
          <p:cNvPr id="190" name="group 190"/>
          <p:cNvGrpSpPr/>
          <p:nvPr/>
        </p:nvGrpSpPr>
        <p:grpSpPr>
          <a:xfrm rot="21600000">
            <a:off x="0" y="1960041"/>
            <a:ext cx="1303908" cy="241300"/>
            <a:chOff x="0" y="0"/>
            <a:chExt cx="1303908" cy="241300"/>
          </a:xfrm>
        </p:grpSpPr>
        <p:pic>
          <p:nvPicPr>
            <p:cNvPr id="1688" name="picture 168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1303908" cy="241300"/>
            </a:xfrm>
            <a:prstGeom prst="rect">
              <a:avLst/>
            </a:prstGeom>
          </p:spPr>
        </p:pic>
        <p:sp>
          <p:nvSpPr>
            <p:cNvPr id="1690" name="textbox 1690"/>
            <p:cNvSpPr/>
            <p:nvPr/>
          </p:nvSpPr>
          <p:spPr>
            <a:xfrm>
              <a:off x="-12700" y="-12700"/>
              <a:ext cx="1329689" cy="28447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</a:pPr>
              <a:endParaRPr lang="en-US" altLang="en-US" sz="200" dirty="0"/>
            </a:p>
            <a:p>
              <a:pPr marL="132080" algn="l" rtl="0" eaLnBrk="0">
                <a:lnSpc>
                  <a:spcPct val="91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高点全景监控</a:t>
              </a:r>
              <a:endParaRPr lang="en-US" altLang="en-US" sz="1400" dirty="0"/>
            </a:p>
          </p:txBody>
        </p:sp>
      </p:grpSp>
      <p:grpSp>
        <p:nvGrpSpPr>
          <p:cNvPr id="192" name="group 192"/>
          <p:cNvGrpSpPr/>
          <p:nvPr/>
        </p:nvGrpSpPr>
        <p:grpSpPr>
          <a:xfrm rot="21600000">
            <a:off x="0" y="943826"/>
            <a:ext cx="1302499" cy="241300"/>
            <a:chOff x="0" y="0"/>
            <a:chExt cx="1302499" cy="241300"/>
          </a:xfrm>
        </p:grpSpPr>
        <p:pic>
          <p:nvPicPr>
            <p:cNvPr id="1692" name="picture 169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0" y="0"/>
              <a:ext cx="1302499" cy="241300"/>
            </a:xfrm>
            <a:prstGeom prst="rect">
              <a:avLst/>
            </a:prstGeom>
          </p:spPr>
        </p:pic>
        <p:sp>
          <p:nvSpPr>
            <p:cNvPr id="1694" name="textbox 1694"/>
            <p:cNvSpPr/>
            <p:nvPr/>
          </p:nvSpPr>
          <p:spPr>
            <a:xfrm>
              <a:off x="-12700" y="-12700"/>
              <a:ext cx="1328419" cy="28447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</a:pPr>
              <a:endParaRPr lang="en-US" altLang="en-US" sz="200" dirty="0"/>
            </a:p>
            <a:p>
              <a:pPr marL="136525" algn="l" rtl="0" eaLnBrk="0">
                <a:lnSpc>
                  <a:spcPct val="91000"/>
                </a:lnSpc>
              </a:pPr>
              <a:r>
                <a:rPr sz="14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园区周界防范</a:t>
              </a:r>
              <a:endParaRPr lang="en-US" altLang="en-US" sz="1400" dirty="0"/>
            </a:p>
          </p:txBody>
        </p:sp>
      </p:grpSp>
      <p:pic>
        <p:nvPicPr>
          <p:cNvPr id="1696" name="picture 169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700" name="picture 17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1702" name="picture 17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29511" y="981455"/>
            <a:ext cx="5070703" cy="2968752"/>
          </a:xfrm>
          <a:prstGeom prst="rect">
            <a:avLst/>
          </a:prstGeom>
        </p:spPr>
      </p:pic>
      <p:pic>
        <p:nvPicPr>
          <p:cNvPr id="1704" name="picture 17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661346" y="2430780"/>
            <a:ext cx="9289532" cy="4229540"/>
          </a:xfrm>
          <a:prstGeom prst="rect">
            <a:avLst/>
          </a:prstGeom>
        </p:spPr>
      </p:pic>
      <p:sp>
        <p:nvSpPr>
          <p:cNvPr id="1706" name="textbox 1706"/>
          <p:cNvSpPr/>
          <p:nvPr/>
        </p:nvSpPr>
        <p:spPr>
          <a:xfrm>
            <a:off x="7537233" y="1135888"/>
            <a:ext cx="3920490" cy="6864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场景 ：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仓库、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易燃易爆物品堆放处等；</a:t>
            </a:r>
            <a:endParaRPr lang="en-US" altLang="en-US" sz="1700" dirty="0"/>
          </a:p>
          <a:p>
            <a:pPr algn="l" rtl="0" eaLnBrk="0">
              <a:lnSpc>
                <a:spcPct val="108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5000"/>
              </a:lnSpc>
              <a:spcBef>
                <a:spcPts val="5"/>
              </a:spcBef>
            </a:pPr>
            <a:r>
              <a:rPr sz="17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价值 ：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起烟前预警 ，损失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降到最低；</a:t>
            </a:r>
            <a:endParaRPr lang="en-US" altLang="en-US" sz="1500" dirty="0"/>
          </a:p>
        </p:txBody>
      </p:sp>
      <p:pic>
        <p:nvPicPr>
          <p:cNvPr id="1708" name="picture 17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72795" y="3980688"/>
            <a:ext cx="1616964" cy="1374647"/>
          </a:xfrm>
          <a:prstGeom prst="rect">
            <a:avLst/>
          </a:prstGeom>
        </p:spPr>
      </p:pic>
      <p:sp>
        <p:nvSpPr>
          <p:cNvPr id="1710" name="path"/>
          <p:cNvSpPr/>
          <p:nvPr/>
        </p:nvSpPr>
        <p:spPr>
          <a:xfrm>
            <a:off x="2808401" y="5371439"/>
            <a:ext cx="1765122" cy="1111656"/>
          </a:xfrm>
          <a:custGeom>
            <a:avLst/>
            <a:gdLst/>
            <a:ahLst/>
            <a:cxnLst/>
            <a:rect l="0" t="0" r="0" b="0"/>
            <a:pathLst>
              <a:path w="2779" h="1750">
                <a:moveTo>
                  <a:pt x="2779" y="212"/>
                </a:moveTo>
                <a:cubicBezTo>
                  <a:pt x="2779" y="94"/>
                  <a:pt x="2684" y="0"/>
                  <a:pt x="2568" y="1"/>
                </a:cubicBezTo>
                <a:lnTo>
                  <a:pt x="2316" y="1"/>
                </a:lnTo>
                <a:lnTo>
                  <a:pt x="1620" y="1"/>
                </a:lnTo>
                <a:lnTo>
                  <a:pt x="211" y="1"/>
                </a:lnTo>
                <a:cubicBezTo>
                  <a:pt x="94" y="0"/>
                  <a:pt x="0" y="94"/>
                  <a:pt x="0" y="212"/>
                </a:cubicBezTo>
                <a:lnTo>
                  <a:pt x="0" y="740"/>
                </a:lnTo>
                <a:lnTo>
                  <a:pt x="0" y="1058"/>
                </a:lnTo>
                <a:lnTo>
                  <a:pt x="0" y="1059"/>
                </a:lnTo>
                <a:cubicBezTo>
                  <a:pt x="0" y="1175"/>
                  <a:pt x="94" y="1269"/>
                  <a:pt x="211" y="1270"/>
                </a:cubicBezTo>
                <a:lnTo>
                  <a:pt x="1620" y="1270"/>
                </a:lnTo>
                <a:lnTo>
                  <a:pt x="2393" y="1750"/>
                </a:lnTo>
                <a:lnTo>
                  <a:pt x="2316" y="1270"/>
                </a:lnTo>
                <a:lnTo>
                  <a:pt x="2568" y="1270"/>
                </a:lnTo>
                <a:cubicBezTo>
                  <a:pt x="2684" y="1269"/>
                  <a:pt x="2779" y="1175"/>
                  <a:pt x="2779" y="1058"/>
                </a:cubicBezTo>
                <a:lnTo>
                  <a:pt x="2779" y="1059"/>
                </a:lnTo>
                <a:lnTo>
                  <a:pt x="2779" y="740"/>
                </a:lnTo>
                <a:lnTo>
                  <a:pt x="2779" y="212"/>
                </a:lnTo>
              </a:path>
            </a:pathLst>
          </a:custGeom>
          <a:solidFill>
            <a:srgbClr val="ED7D3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12" name="textbox 1712"/>
          <p:cNvSpPr/>
          <p:nvPr/>
        </p:nvSpPr>
        <p:spPr>
          <a:xfrm>
            <a:off x="2049729" y="4294130"/>
            <a:ext cx="3237229" cy="6318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979805" algn="l" rtl="0" eaLnBrk="0">
              <a:lnSpc>
                <a:spcPct val="91000"/>
              </a:lnSpc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热成像监控</a:t>
            </a:r>
            <a:endParaRPr lang="en-US" altLang="en-US" sz="2000" dirty="0"/>
          </a:p>
          <a:p>
            <a:pPr algn="l" rtl="0" eaLnBrk="0">
              <a:lnSpc>
                <a:spcPct val="105000"/>
              </a:lnSpc>
            </a:pPr>
            <a:endParaRPr lang="en-US" altLang="en-US" sz="500" dirty="0"/>
          </a:p>
          <a:p>
            <a:pPr algn="r" rtl="0" eaLnBrk="0">
              <a:lnSpc>
                <a:spcPct val="96000"/>
              </a:lnSpc>
              <a:spcBef>
                <a:spcPts val="5"/>
              </a:spcBef>
            </a:pPr>
            <a:r>
              <a:rPr sz="1700" b="1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表面温度异常、</a:t>
            </a:r>
            <a:r>
              <a:rPr sz="1700" b="1" kern="0" spc="-39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火点检测</a:t>
            </a:r>
            <a:r>
              <a:rPr sz="1700" b="1" kern="0" spc="-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报警 ，</a:t>
            </a:r>
            <a:endParaRPr lang="en-US" altLang="en-US" sz="1700" dirty="0"/>
          </a:p>
        </p:txBody>
      </p:sp>
      <p:sp>
        <p:nvSpPr>
          <p:cNvPr id="1714" name="path"/>
          <p:cNvSpPr/>
          <p:nvPr/>
        </p:nvSpPr>
        <p:spPr>
          <a:xfrm>
            <a:off x="8018952" y="392853"/>
            <a:ext cx="3836917" cy="484700"/>
          </a:xfrm>
          <a:custGeom>
            <a:avLst/>
            <a:gdLst/>
            <a:ahLst/>
            <a:cxnLst/>
            <a:rect l="0" t="0" r="0" b="0"/>
            <a:pathLst>
              <a:path w="6042" h="763">
                <a:moveTo>
                  <a:pt x="5901" y="121"/>
                </a:moveTo>
                <a:cubicBezTo>
                  <a:pt x="5900" y="121"/>
                  <a:pt x="5900" y="121"/>
                  <a:pt x="5881" y="121"/>
                </a:cubicBezTo>
                <a:cubicBezTo>
                  <a:pt x="5875" y="121"/>
                  <a:pt x="5833" y="121"/>
                  <a:pt x="5821" y="121"/>
                </a:cubicBezTo>
                <a:cubicBezTo>
                  <a:pt x="5809" y="121"/>
                  <a:pt x="5736" y="121"/>
                  <a:pt x="5721" y="121"/>
                </a:cubicBezTo>
                <a:cubicBezTo>
                  <a:pt x="5706" y="121"/>
                  <a:pt x="5651" y="121"/>
                  <a:pt x="5621" y="121"/>
                </a:cubicBezTo>
                <a:cubicBezTo>
                  <a:pt x="5591" y="121"/>
                  <a:pt x="5372" y="121"/>
                  <a:pt x="5321" y="121"/>
                </a:cubicBezTo>
                <a:cubicBezTo>
                  <a:pt x="5270" y="121"/>
                  <a:pt x="5003" y="121"/>
                  <a:pt x="4941" y="121"/>
                </a:cubicBezTo>
                <a:cubicBezTo>
                  <a:pt x="4880" y="121"/>
                  <a:pt x="4569" y="121"/>
                  <a:pt x="4501" y="121"/>
                </a:cubicBezTo>
                <a:cubicBezTo>
                  <a:pt x="4434" y="121"/>
                  <a:pt x="4094" y="121"/>
                  <a:pt x="4041" y="121"/>
                </a:cubicBezTo>
                <a:cubicBezTo>
                  <a:pt x="3989" y="121"/>
                  <a:pt x="3840" y="121"/>
                  <a:pt x="3801" y="121"/>
                </a:cubicBezTo>
                <a:cubicBezTo>
                  <a:pt x="3762" y="121"/>
                  <a:pt x="3562" y="121"/>
                  <a:pt x="3521" y="121"/>
                </a:cubicBezTo>
                <a:cubicBezTo>
                  <a:pt x="3481" y="121"/>
                  <a:pt x="3303" y="121"/>
                  <a:pt x="3261" y="121"/>
                </a:cubicBezTo>
                <a:cubicBezTo>
                  <a:pt x="3219" y="121"/>
                  <a:pt x="3006" y="121"/>
                  <a:pt x="2961" y="121"/>
                </a:cubicBezTo>
                <a:cubicBezTo>
                  <a:pt x="2916" y="121"/>
                  <a:pt x="2705" y="121"/>
                  <a:pt x="2661" y="121"/>
                </a:cubicBezTo>
                <a:cubicBezTo>
                  <a:pt x="2618" y="121"/>
                  <a:pt x="2420" y="121"/>
                  <a:pt x="2381" y="121"/>
                </a:cubicBezTo>
                <a:cubicBezTo>
                  <a:pt x="2342" y="121"/>
                  <a:pt x="2176" y="121"/>
                  <a:pt x="2141" y="121"/>
                </a:cubicBezTo>
                <a:cubicBezTo>
                  <a:pt x="2107" y="121"/>
                  <a:pt x="1954" y="121"/>
                  <a:pt x="1921" y="121"/>
                </a:cubicBezTo>
                <a:cubicBezTo>
                  <a:pt x="1888" y="121"/>
                  <a:pt x="1730" y="121"/>
                  <a:pt x="1701" y="121"/>
                </a:cubicBezTo>
                <a:cubicBezTo>
                  <a:pt x="1673" y="121"/>
                  <a:pt x="1571" y="121"/>
                  <a:pt x="1541" y="121"/>
                </a:cubicBezTo>
                <a:cubicBezTo>
                  <a:pt x="1511" y="121"/>
                  <a:pt x="1330" y="121"/>
                  <a:pt x="1301" y="121"/>
                </a:cubicBezTo>
                <a:cubicBezTo>
                  <a:pt x="1273" y="121"/>
                  <a:pt x="1176" y="121"/>
                  <a:pt x="1161" y="121"/>
                </a:cubicBezTo>
                <a:cubicBezTo>
                  <a:pt x="1146" y="121"/>
                  <a:pt x="1110" y="121"/>
                  <a:pt x="1101" y="121"/>
                </a:cubicBezTo>
                <a:cubicBezTo>
                  <a:pt x="1092" y="121"/>
                  <a:pt x="1050" y="121"/>
                  <a:pt x="1041" y="121"/>
                </a:cubicBezTo>
                <a:cubicBezTo>
                  <a:pt x="1032" y="121"/>
                  <a:pt x="992" y="121"/>
                  <a:pt x="981" y="121"/>
                </a:cubicBezTo>
                <a:cubicBezTo>
                  <a:pt x="971" y="121"/>
                  <a:pt x="912" y="121"/>
                  <a:pt x="901" y="121"/>
                </a:cubicBezTo>
                <a:cubicBezTo>
                  <a:pt x="891" y="121"/>
                  <a:pt x="852" y="121"/>
                  <a:pt x="841" y="121"/>
                </a:cubicBezTo>
                <a:cubicBezTo>
                  <a:pt x="831" y="121"/>
                  <a:pt x="775" y="121"/>
                  <a:pt x="761" y="121"/>
                </a:cubicBezTo>
                <a:cubicBezTo>
                  <a:pt x="748" y="121"/>
                  <a:pt x="676" y="121"/>
                  <a:pt x="661" y="121"/>
                </a:cubicBezTo>
                <a:cubicBezTo>
                  <a:pt x="646" y="121"/>
                  <a:pt x="575" y="121"/>
                  <a:pt x="561" y="121"/>
                </a:cubicBezTo>
                <a:cubicBezTo>
                  <a:pt x="548" y="121"/>
                  <a:pt x="493" y="121"/>
                  <a:pt x="481" y="121"/>
                </a:cubicBezTo>
                <a:cubicBezTo>
                  <a:pt x="469" y="121"/>
                  <a:pt x="412" y="121"/>
                  <a:pt x="401" y="121"/>
                </a:cubicBezTo>
                <a:cubicBezTo>
                  <a:pt x="391" y="121"/>
                  <a:pt x="353" y="121"/>
                  <a:pt x="341" y="121"/>
                </a:cubicBezTo>
                <a:cubicBezTo>
                  <a:pt x="329" y="121"/>
                  <a:pt x="255" y="121"/>
                  <a:pt x="241" y="121"/>
                </a:cubicBezTo>
                <a:cubicBezTo>
                  <a:pt x="228" y="121"/>
                  <a:pt x="170" y="121"/>
                  <a:pt x="161" y="121"/>
                </a:cubicBezTo>
                <a:cubicBezTo>
                  <a:pt x="152" y="121"/>
                  <a:pt x="124" y="118"/>
                  <a:pt x="121" y="121"/>
                </a:cubicBezTo>
                <a:cubicBezTo>
                  <a:pt x="118" y="124"/>
                  <a:pt x="120" y="158"/>
                  <a:pt x="121" y="161"/>
                </a:cubicBezTo>
                <a:cubicBezTo>
                  <a:pt x="123" y="164"/>
                  <a:pt x="135" y="159"/>
                  <a:pt x="141" y="161"/>
                </a:cubicBezTo>
                <a:cubicBezTo>
                  <a:pt x="147" y="162"/>
                  <a:pt x="188" y="175"/>
                  <a:pt x="201" y="181"/>
                </a:cubicBezTo>
                <a:cubicBezTo>
                  <a:pt x="215" y="187"/>
                  <a:pt x="302" y="236"/>
                  <a:pt x="321" y="241"/>
                </a:cubicBezTo>
                <a:cubicBezTo>
                  <a:pt x="341" y="245"/>
                  <a:pt x="440" y="239"/>
                  <a:pt x="461" y="241"/>
                </a:cubicBezTo>
                <a:cubicBezTo>
                  <a:pt x="482" y="242"/>
                  <a:pt x="573" y="258"/>
                  <a:pt x="601" y="261"/>
                </a:cubicBezTo>
                <a:cubicBezTo>
                  <a:pt x="630" y="264"/>
                  <a:pt x="804" y="276"/>
                  <a:pt x="841" y="281"/>
                </a:cubicBezTo>
                <a:cubicBezTo>
                  <a:pt x="879" y="285"/>
                  <a:pt x="1056" y="313"/>
                  <a:pt x="1101" y="321"/>
                </a:cubicBezTo>
                <a:cubicBezTo>
                  <a:pt x="1146" y="328"/>
                  <a:pt x="1390" y="370"/>
                  <a:pt x="1441" y="381"/>
                </a:cubicBezTo>
                <a:cubicBezTo>
                  <a:pt x="1492" y="391"/>
                  <a:pt x="1730" y="450"/>
                  <a:pt x="1781" y="461"/>
                </a:cubicBezTo>
                <a:cubicBezTo>
                  <a:pt x="1832" y="471"/>
                  <a:pt x="2069" y="512"/>
                  <a:pt x="2121" y="521"/>
                </a:cubicBezTo>
                <a:cubicBezTo>
                  <a:pt x="2174" y="530"/>
                  <a:pt x="2426" y="572"/>
                  <a:pt x="2481" y="581"/>
                </a:cubicBezTo>
                <a:cubicBezTo>
                  <a:pt x="2537" y="590"/>
                  <a:pt x="2806" y="636"/>
                  <a:pt x="2861" y="641"/>
                </a:cubicBezTo>
                <a:cubicBezTo>
                  <a:pt x="2917" y="645"/>
                  <a:pt x="3170" y="641"/>
                  <a:pt x="3221" y="641"/>
                </a:cubicBezTo>
                <a:cubicBezTo>
                  <a:pt x="3272" y="641"/>
                  <a:pt x="3496" y="641"/>
                  <a:pt x="3541" y="641"/>
                </a:cubicBezTo>
                <a:cubicBezTo>
                  <a:pt x="3586" y="641"/>
                  <a:pt x="3779" y="641"/>
                  <a:pt x="3821" y="641"/>
                </a:cubicBezTo>
                <a:cubicBezTo>
                  <a:pt x="3863" y="641"/>
                  <a:pt x="4065" y="641"/>
                  <a:pt x="4101" y="641"/>
                </a:cubicBezTo>
                <a:cubicBezTo>
                  <a:pt x="4137" y="641"/>
                  <a:pt x="4270" y="641"/>
                  <a:pt x="4301" y="641"/>
                </a:cubicBezTo>
                <a:cubicBezTo>
                  <a:pt x="4333" y="641"/>
                  <a:pt x="4490" y="641"/>
                  <a:pt x="4521" y="641"/>
                </a:cubicBezTo>
                <a:cubicBezTo>
                  <a:pt x="4553" y="641"/>
                  <a:pt x="4693" y="641"/>
                  <a:pt x="4721" y="641"/>
                </a:cubicBezTo>
                <a:cubicBezTo>
                  <a:pt x="4750" y="641"/>
                  <a:pt x="4877" y="641"/>
                  <a:pt x="4901" y="641"/>
                </a:cubicBezTo>
                <a:cubicBezTo>
                  <a:pt x="4925" y="641"/>
                  <a:pt x="5026" y="641"/>
                  <a:pt x="5041" y="641"/>
                </a:cubicBezTo>
                <a:cubicBezTo>
                  <a:pt x="5056" y="641"/>
                  <a:pt x="5092" y="641"/>
                  <a:pt x="5101" y="641"/>
                </a:cubicBezTo>
                <a:cubicBezTo>
                  <a:pt x="5110" y="641"/>
                  <a:pt x="5152" y="641"/>
                  <a:pt x="5161" y="641"/>
                </a:cubicBezTo>
                <a:cubicBezTo>
                  <a:pt x="5170" y="641"/>
                  <a:pt x="5212" y="641"/>
                  <a:pt x="5221" y="641"/>
                </a:cubicBezTo>
                <a:cubicBezTo>
                  <a:pt x="5230" y="641"/>
                  <a:pt x="5269" y="641"/>
                  <a:pt x="5281" y="641"/>
                </a:cubicBezTo>
                <a:cubicBezTo>
                  <a:pt x="5293" y="641"/>
                  <a:pt x="5365" y="641"/>
                  <a:pt x="5381" y="641"/>
                </a:cubicBezTo>
                <a:cubicBezTo>
                  <a:pt x="5398" y="641"/>
                  <a:pt x="5482" y="641"/>
                  <a:pt x="5501" y="641"/>
                </a:cubicBezTo>
                <a:cubicBezTo>
                  <a:pt x="5521" y="641"/>
                  <a:pt x="5625" y="641"/>
                  <a:pt x="5641" y="641"/>
                </a:cubicBezTo>
                <a:cubicBezTo>
                  <a:pt x="5658" y="641"/>
                  <a:pt x="5708" y="641"/>
                  <a:pt x="5721" y="641"/>
                </a:cubicBezTo>
                <a:cubicBezTo>
                  <a:pt x="5735" y="641"/>
                  <a:pt x="5812" y="641"/>
                  <a:pt x="5821" y="641"/>
                </a:cubicBezTo>
                <a:cubicBezTo>
                  <a:pt x="5830" y="641"/>
                  <a:pt x="5838" y="641"/>
                  <a:pt x="5841" y="641"/>
                </a:cubicBezTo>
                <a:cubicBezTo>
                  <a:pt x="5844" y="641"/>
                  <a:pt x="5857" y="642"/>
                  <a:pt x="5861" y="641"/>
                </a:cubicBezTo>
                <a:cubicBezTo>
                  <a:pt x="5866" y="639"/>
                  <a:pt x="5897" y="622"/>
                  <a:pt x="5901" y="621"/>
                </a:cubicBezTo>
                <a:cubicBezTo>
                  <a:pt x="5906" y="619"/>
                  <a:pt x="5920" y="622"/>
                  <a:pt x="5921" y="621"/>
                </a:cubicBezTo>
                <a:cubicBezTo>
                  <a:pt x="5923" y="619"/>
                  <a:pt x="5921" y="598"/>
                  <a:pt x="5921" y="601"/>
                </a:cubicBezTo>
                <a:cubicBezTo>
                  <a:pt x="5921" y="604"/>
                  <a:pt x="5921" y="578"/>
                  <a:pt x="5921" y="581"/>
                </a:cubicBezTo>
                <a:cubicBezTo>
                  <a:pt x="5921" y="584"/>
                  <a:pt x="5923" y="564"/>
                  <a:pt x="5921" y="561"/>
                </a:cubicBezTo>
                <a:cubicBezTo>
                  <a:pt x="5920" y="558"/>
                  <a:pt x="5904" y="542"/>
                  <a:pt x="5901" y="541"/>
                </a:cubicBezTo>
                <a:cubicBezTo>
                  <a:pt x="5898" y="539"/>
                  <a:pt x="5884" y="544"/>
                  <a:pt x="5881" y="541"/>
                </a:cubicBezTo>
                <a:cubicBezTo>
                  <a:pt x="5878" y="538"/>
                  <a:pt x="5864" y="505"/>
                  <a:pt x="5861" y="501"/>
                </a:cubicBezTo>
                <a:cubicBezTo>
                  <a:pt x="5858" y="496"/>
                  <a:pt x="5844" y="484"/>
                  <a:pt x="5841" y="481"/>
                </a:cubicBezTo>
                <a:cubicBezTo>
                  <a:pt x="5838" y="478"/>
                  <a:pt x="5826" y="464"/>
                  <a:pt x="5821" y="461"/>
                </a:cubicBezTo>
                <a:cubicBezTo>
                  <a:pt x="5817" y="458"/>
                  <a:pt x="5789" y="442"/>
                  <a:pt x="5781" y="441"/>
                </a:cubicBezTo>
                <a:cubicBezTo>
                  <a:pt x="5774" y="439"/>
                  <a:pt x="5733" y="442"/>
                  <a:pt x="5721" y="441"/>
                </a:cubicBezTo>
                <a:cubicBezTo>
                  <a:pt x="5709" y="439"/>
                  <a:pt x="5635" y="424"/>
                  <a:pt x="5621" y="421"/>
                </a:cubicBezTo>
                <a:cubicBezTo>
                  <a:pt x="5608" y="418"/>
                  <a:pt x="5552" y="402"/>
                  <a:pt x="5541" y="401"/>
                </a:cubicBezTo>
                <a:cubicBezTo>
                  <a:pt x="5531" y="399"/>
                  <a:pt x="5493" y="401"/>
                  <a:pt x="5481" y="401"/>
                </a:cubicBezTo>
                <a:cubicBezTo>
                  <a:pt x="5469" y="401"/>
                  <a:pt x="5392" y="401"/>
                  <a:pt x="5381" y="401"/>
                </a:cubicBezTo>
                <a:cubicBezTo>
                  <a:pt x="5371" y="401"/>
                  <a:pt x="5350" y="401"/>
                  <a:pt x="5341" y="401"/>
                </a:cubicBezTo>
                <a:cubicBezTo>
                  <a:pt x="5332" y="401"/>
                  <a:pt x="5276" y="401"/>
                  <a:pt x="5261" y="401"/>
                </a:cubicBezTo>
                <a:cubicBezTo>
                  <a:pt x="5246" y="401"/>
                  <a:pt x="5167" y="401"/>
                  <a:pt x="5141" y="401"/>
                </a:cubicBezTo>
                <a:cubicBezTo>
                  <a:pt x="5116" y="401"/>
                  <a:pt x="4956" y="401"/>
                  <a:pt x="4921" y="401"/>
                </a:cubicBezTo>
                <a:cubicBezTo>
                  <a:pt x="4887" y="401"/>
                  <a:pt x="4720" y="401"/>
                  <a:pt x="4681" y="401"/>
                </a:cubicBezTo>
                <a:cubicBezTo>
                  <a:pt x="4642" y="401"/>
                  <a:pt x="4445" y="401"/>
                  <a:pt x="4401" y="401"/>
                </a:cubicBezTo>
                <a:cubicBezTo>
                  <a:pt x="4358" y="401"/>
                  <a:pt x="4143" y="401"/>
                  <a:pt x="4101" y="401"/>
                </a:cubicBezTo>
                <a:cubicBezTo>
                  <a:pt x="4059" y="401"/>
                  <a:pt x="3879" y="401"/>
                  <a:pt x="3841" y="401"/>
                </a:cubicBezTo>
                <a:cubicBezTo>
                  <a:pt x="3804" y="401"/>
                  <a:pt x="3640" y="401"/>
                  <a:pt x="3601" y="401"/>
                </a:cubicBezTo>
                <a:cubicBezTo>
                  <a:pt x="3562" y="401"/>
                  <a:pt x="3350" y="401"/>
                  <a:pt x="3321" y="401"/>
                </a:cubicBezTo>
                <a:cubicBezTo>
                  <a:pt x="3293" y="401"/>
                  <a:pt x="3239" y="401"/>
                  <a:pt x="3221" y="401"/>
                </a:cubicBezTo>
                <a:cubicBezTo>
                  <a:pt x="3203" y="401"/>
                  <a:pt x="3102" y="401"/>
                  <a:pt x="3081" y="401"/>
                </a:cubicBezTo>
                <a:cubicBezTo>
                  <a:pt x="3060" y="401"/>
                  <a:pt x="2964" y="401"/>
                  <a:pt x="2941" y="401"/>
                </a:cubicBezTo>
                <a:cubicBezTo>
                  <a:pt x="2919" y="401"/>
                  <a:pt x="2807" y="401"/>
                  <a:pt x="2781" y="401"/>
                </a:cubicBezTo>
                <a:cubicBezTo>
                  <a:pt x="2756" y="401"/>
                  <a:pt x="2627" y="401"/>
                  <a:pt x="2601" y="401"/>
                </a:cubicBezTo>
                <a:cubicBezTo>
                  <a:pt x="2576" y="401"/>
                  <a:pt x="2465" y="401"/>
                  <a:pt x="2441" y="401"/>
                </a:cubicBezTo>
                <a:cubicBezTo>
                  <a:pt x="2417" y="401"/>
                  <a:pt x="2304" y="401"/>
                  <a:pt x="2281" y="401"/>
                </a:cubicBezTo>
                <a:cubicBezTo>
                  <a:pt x="2259" y="401"/>
                  <a:pt x="2158" y="401"/>
                  <a:pt x="2141" y="401"/>
                </a:cubicBezTo>
                <a:cubicBezTo>
                  <a:pt x="2125" y="401"/>
                  <a:pt x="2076" y="401"/>
                  <a:pt x="2061" y="401"/>
                </a:cubicBezTo>
                <a:cubicBezTo>
                  <a:pt x="2046" y="401"/>
                  <a:pt x="1956" y="401"/>
                  <a:pt x="1941" y="401"/>
                </a:cubicBezTo>
                <a:cubicBezTo>
                  <a:pt x="1926" y="401"/>
                  <a:pt x="1870" y="401"/>
                  <a:pt x="1861" y="401"/>
                </a:cubicBezTo>
                <a:cubicBezTo>
                  <a:pt x="1852" y="401"/>
                  <a:pt x="1826" y="401"/>
                  <a:pt x="1821" y="401"/>
                </a:cubicBezTo>
                <a:cubicBezTo>
                  <a:pt x="1817" y="401"/>
                  <a:pt x="1806" y="401"/>
                  <a:pt x="1801" y="401"/>
                </a:cubicBezTo>
                <a:cubicBezTo>
                  <a:pt x="1797" y="401"/>
                  <a:pt x="1766" y="401"/>
                  <a:pt x="1761" y="401"/>
                </a:cubicBezTo>
                <a:cubicBezTo>
                  <a:pt x="1757" y="401"/>
                  <a:pt x="1744" y="401"/>
                  <a:pt x="1741" y="401"/>
                </a:cubicBezTo>
                <a:cubicBezTo>
                  <a:pt x="1738" y="401"/>
                  <a:pt x="1724" y="401"/>
                  <a:pt x="1721" y="401"/>
                </a:cubicBezTo>
                <a:cubicBezTo>
                  <a:pt x="1718" y="401"/>
                  <a:pt x="1706" y="401"/>
                  <a:pt x="1701" y="401"/>
                </a:cubicBezTo>
                <a:cubicBezTo>
                  <a:pt x="1697" y="401"/>
                  <a:pt x="1666" y="401"/>
                  <a:pt x="1661" y="401"/>
                </a:cubicBezTo>
                <a:cubicBezTo>
                  <a:pt x="1657" y="401"/>
                  <a:pt x="1644" y="401"/>
                  <a:pt x="1641" y="401"/>
                </a:cubicBezTo>
                <a:cubicBezTo>
                  <a:pt x="1638" y="401"/>
                  <a:pt x="1624" y="401"/>
                  <a:pt x="1621" y="401"/>
                </a:cubicBezTo>
                <a:cubicBezTo>
                  <a:pt x="1618" y="401"/>
                  <a:pt x="1604" y="401"/>
                  <a:pt x="1601" y="401"/>
                </a:cubicBezTo>
                <a:cubicBezTo>
                  <a:pt x="1598" y="401"/>
                  <a:pt x="1584" y="401"/>
                  <a:pt x="1581" y="401"/>
                </a:cubicBezTo>
                <a:cubicBezTo>
                  <a:pt x="1578" y="401"/>
                  <a:pt x="1564" y="401"/>
                  <a:pt x="1561" y="401"/>
                </a:cubicBezTo>
                <a:cubicBezTo>
                  <a:pt x="1558" y="401"/>
                  <a:pt x="1544" y="399"/>
                  <a:pt x="1541" y="401"/>
                </a:cubicBezTo>
                <a:cubicBezTo>
                  <a:pt x="1538" y="402"/>
                  <a:pt x="1524" y="419"/>
                  <a:pt x="1521" y="421"/>
                </a:cubicBezTo>
                <a:cubicBezTo>
                  <a:pt x="1518" y="422"/>
                  <a:pt x="1503" y="419"/>
                  <a:pt x="1501" y="421"/>
                </a:cubicBezTo>
                <a:cubicBezTo>
                  <a:pt x="1500" y="422"/>
                  <a:pt x="1503" y="439"/>
                  <a:pt x="1501" y="441"/>
                </a:cubicBezTo>
                <a:cubicBezTo>
                  <a:pt x="1500" y="442"/>
                  <a:pt x="1484" y="438"/>
                  <a:pt x="1481" y="441"/>
                </a:cubicBezTo>
                <a:cubicBezTo>
                  <a:pt x="1478" y="444"/>
                  <a:pt x="1464" y="478"/>
                  <a:pt x="1461" y="481"/>
                </a:cubicBezTo>
                <a:cubicBezTo>
                  <a:pt x="1458" y="484"/>
                  <a:pt x="1443" y="479"/>
                  <a:pt x="1441" y="481"/>
                </a:cubicBezTo>
                <a:cubicBezTo>
                  <a:pt x="1440" y="482"/>
                  <a:pt x="1441" y="504"/>
                  <a:pt x="1441" y="501"/>
                </a:cubicBezTo>
                <a:cubicBezTo>
                  <a:pt x="1441" y="498"/>
                  <a:pt x="1441" y="524"/>
                  <a:pt x="1441" y="521"/>
                </a:cubicBezTo>
                <a:cubicBezTo>
                  <a:pt x="1441" y="518"/>
                  <a:pt x="1441" y="544"/>
                  <a:pt x="1441" y="541"/>
                </a:cubicBezTo>
                <a:cubicBezTo>
                  <a:pt x="1441" y="538"/>
                  <a:pt x="1441" y="565"/>
                  <a:pt x="1441" y="561"/>
                </a:cubicBezTo>
                <a:cubicBezTo>
                  <a:pt x="1441" y="556"/>
                  <a:pt x="1440" y="596"/>
                  <a:pt x="1441" y="601"/>
                </a:cubicBezTo>
                <a:cubicBezTo>
                  <a:pt x="1443" y="605"/>
                  <a:pt x="1458" y="619"/>
                  <a:pt x="1461" y="621"/>
                </a:cubicBezTo>
                <a:cubicBezTo>
                  <a:pt x="1464" y="622"/>
                  <a:pt x="1478" y="619"/>
                  <a:pt x="1481" y="621"/>
                </a:cubicBezTo>
                <a:cubicBezTo>
                  <a:pt x="1484" y="622"/>
                  <a:pt x="1498" y="639"/>
                  <a:pt x="1501" y="641"/>
                </a:cubicBezTo>
                <a:cubicBezTo>
                  <a:pt x="1504" y="642"/>
                  <a:pt x="1518" y="641"/>
                  <a:pt x="1521" y="641"/>
                </a:cubicBezTo>
                <a:cubicBezTo>
                  <a:pt x="1524" y="641"/>
                  <a:pt x="1537" y="641"/>
                  <a:pt x="1541" y="641"/>
                </a:cubicBezTo>
                <a:cubicBezTo>
                  <a:pt x="1546" y="641"/>
                  <a:pt x="1575" y="641"/>
                  <a:pt x="1581" y="641"/>
                </a:cubicBezTo>
                <a:cubicBezTo>
                  <a:pt x="1587" y="641"/>
                  <a:pt x="1614" y="641"/>
                  <a:pt x="1621" y="641"/>
                </a:cubicBezTo>
                <a:cubicBezTo>
                  <a:pt x="1629" y="641"/>
                  <a:pt x="1671" y="641"/>
                  <a:pt x="1681" y="641"/>
                </a:cubicBezTo>
                <a:cubicBezTo>
                  <a:pt x="1692" y="641"/>
                  <a:pt x="1746" y="641"/>
                  <a:pt x="1761" y="641"/>
                </a:cubicBezTo>
                <a:cubicBezTo>
                  <a:pt x="1776" y="641"/>
                  <a:pt x="1863" y="641"/>
                  <a:pt x="1881" y="641"/>
                </a:cubicBezTo>
                <a:cubicBezTo>
                  <a:pt x="1899" y="641"/>
                  <a:pt x="1985" y="641"/>
                  <a:pt x="2001" y="641"/>
                </a:cubicBezTo>
                <a:cubicBezTo>
                  <a:pt x="2018" y="641"/>
                  <a:pt x="2085" y="641"/>
                  <a:pt x="2101" y="641"/>
                </a:cubicBezTo>
                <a:cubicBezTo>
                  <a:pt x="2118" y="641"/>
                  <a:pt x="2203" y="642"/>
                  <a:pt x="2221" y="641"/>
                </a:cubicBezTo>
                <a:cubicBezTo>
                  <a:pt x="2239" y="639"/>
                  <a:pt x="2325" y="624"/>
                  <a:pt x="2341" y="621"/>
                </a:cubicBezTo>
                <a:cubicBezTo>
                  <a:pt x="2358" y="618"/>
                  <a:pt x="2419" y="604"/>
                  <a:pt x="2441" y="601"/>
                </a:cubicBezTo>
                <a:cubicBezTo>
                  <a:pt x="2464" y="598"/>
                  <a:pt x="2611" y="584"/>
                  <a:pt x="2641" y="581"/>
                </a:cubicBezTo>
                <a:cubicBezTo>
                  <a:pt x="2671" y="578"/>
                  <a:pt x="2810" y="565"/>
                  <a:pt x="2841" y="561"/>
                </a:cubicBezTo>
                <a:cubicBezTo>
                  <a:pt x="2873" y="556"/>
                  <a:pt x="3028" y="527"/>
                  <a:pt x="3061" y="521"/>
                </a:cubicBezTo>
                <a:cubicBezTo>
                  <a:pt x="3094" y="515"/>
                  <a:pt x="3250" y="487"/>
                  <a:pt x="3281" y="481"/>
                </a:cubicBezTo>
                <a:cubicBezTo>
                  <a:pt x="3313" y="475"/>
                  <a:pt x="3453" y="447"/>
                  <a:pt x="3481" y="441"/>
                </a:cubicBezTo>
                <a:cubicBezTo>
                  <a:pt x="3510" y="435"/>
                  <a:pt x="3631" y="405"/>
                  <a:pt x="3661" y="401"/>
                </a:cubicBezTo>
                <a:cubicBezTo>
                  <a:pt x="3691" y="396"/>
                  <a:pt x="3847" y="382"/>
                  <a:pt x="3881" y="381"/>
                </a:cubicBezTo>
                <a:cubicBezTo>
                  <a:pt x="3916" y="379"/>
                  <a:pt x="4082" y="381"/>
                  <a:pt x="4121" y="381"/>
                </a:cubicBezTo>
                <a:cubicBezTo>
                  <a:pt x="4160" y="381"/>
                  <a:pt x="4361" y="381"/>
                  <a:pt x="4401" y="381"/>
                </a:cubicBezTo>
                <a:cubicBezTo>
                  <a:pt x="4442" y="381"/>
                  <a:pt x="4624" y="381"/>
                  <a:pt x="4661" y="381"/>
                </a:cubicBezTo>
                <a:cubicBezTo>
                  <a:pt x="4699" y="381"/>
                  <a:pt x="4868" y="381"/>
                  <a:pt x="4901" y="381"/>
                </a:cubicBezTo>
                <a:cubicBezTo>
                  <a:pt x="4934" y="381"/>
                  <a:pt x="5071" y="382"/>
                  <a:pt x="5101" y="381"/>
                </a:cubicBezTo>
                <a:cubicBezTo>
                  <a:pt x="5131" y="379"/>
                  <a:pt x="5271" y="364"/>
                  <a:pt x="5301" y="361"/>
                </a:cubicBezTo>
                <a:cubicBezTo>
                  <a:pt x="5331" y="358"/>
                  <a:pt x="5473" y="345"/>
                  <a:pt x="5501" y="341"/>
                </a:cubicBezTo>
                <a:cubicBezTo>
                  <a:pt x="5530" y="336"/>
                  <a:pt x="5663" y="307"/>
                  <a:pt x="5681" y="301"/>
                </a:cubicBezTo>
                <a:cubicBezTo>
                  <a:pt x="5699" y="295"/>
                  <a:pt x="5735" y="264"/>
                  <a:pt x="5741" y="261"/>
                </a:cubicBezTo>
                <a:cubicBezTo>
                  <a:pt x="5747" y="258"/>
                  <a:pt x="5763" y="261"/>
                  <a:pt x="5761" y="261"/>
                </a:cubicBezTo>
                <a:cubicBezTo>
                  <a:pt x="5760" y="261"/>
                  <a:pt x="5730" y="261"/>
                  <a:pt x="5721" y="261"/>
                </a:cubicBezTo>
                <a:cubicBezTo>
                  <a:pt x="5712" y="261"/>
                  <a:pt x="5653" y="261"/>
                  <a:pt x="5641" y="261"/>
                </a:cubicBezTo>
                <a:cubicBezTo>
                  <a:pt x="5629" y="261"/>
                  <a:pt x="5578" y="261"/>
                  <a:pt x="5561" y="261"/>
                </a:cubicBezTo>
                <a:cubicBezTo>
                  <a:pt x="5545" y="261"/>
                  <a:pt x="5444" y="261"/>
                  <a:pt x="5421" y="261"/>
                </a:cubicBezTo>
                <a:cubicBezTo>
                  <a:pt x="5399" y="261"/>
                  <a:pt x="5285" y="261"/>
                  <a:pt x="5261" y="261"/>
                </a:cubicBezTo>
                <a:cubicBezTo>
                  <a:pt x="5237" y="261"/>
                  <a:pt x="5128" y="261"/>
                  <a:pt x="5101" y="261"/>
                </a:cubicBezTo>
                <a:cubicBezTo>
                  <a:pt x="5074" y="261"/>
                  <a:pt x="4951" y="261"/>
                  <a:pt x="4901" y="261"/>
                </a:cubicBezTo>
                <a:cubicBezTo>
                  <a:pt x="4852" y="261"/>
                  <a:pt x="4494" y="261"/>
                  <a:pt x="4441" y="261"/>
                </a:cubicBezTo>
                <a:cubicBezTo>
                  <a:pt x="4389" y="261"/>
                  <a:pt x="4251" y="261"/>
                  <a:pt x="4201" y="261"/>
                </a:cubicBezTo>
                <a:cubicBezTo>
                  <a:pt x="4152" y="261"/>
                  <a:pt x="3838" y="261"/>
                  <a:pt x="3781" y="261"/>
                </a:cubicBezTo>
                <a:cubicBezTo>
                  <a:pt x="3724" y="261"/>
                  <a:pt x="3480" y="261"/>
                  <a:pt x="3441" y="261"/>
                </a:cubicBezTo>
                <a:cubicBezTo>
                  <a:pt x="3402" y="261"/>
                  <a:pt x="3284" y="261"/>
                  <a:pt x="3261" y="261"/>
                </a:cubicBezTo>
                <a:cubicBezTo>
                  <a:pt x="3239" y="261"/>
                  <a:pt x="3176" y="261"/>
                  <a:pt x="3141" y="261"/>
                </a:cubicBezTo>
                <a:cubicBezTo>
                  <a:pt x="3107" y="261"/>
                  <a:pt x="2840" y="261"/>
                  <a:pt x="2801" y="261"/>
                </a:cubicBezTo>
                <a:cubicBezTo>
                  <a:pt x="2762" y="261"/>
                  <a:pt x="2650" y="261"/>
                  <a:pt x="2621" y="261"/>
                </a:cubicBezTo>
                <a:cubicBezTo>
                  <a:pt x="2593" y="261"/>
                  <a:pt x="2483" y="261"/>
                  <a:pt x="2421" y="261"/>
                </a:cubicBezTo>
                <a:cubicBezTo>
                  <a:pt x="2360" y="261"/>
                  <a:pt x="1875" y="261"/>
                  <a:pt x="1801" y="261"/>
                </a:cubicBezTo>
                <a:cubicBezTo>
                  <a:pt x="1728" y="261"/>
                  <a:pt x="1479" y="261"/>
                  <a:pt x="1441" y="261"/>
                </a:cubicBezTo>
                <a:cubicBezTo>
                  <a:pt x="1404" y="261"/>
                  <a:pt x="1327" y="261"/>
                  <a:pt x="1301" y="261"/>
                </a:cubicBezTo>
                <a:cubicBezTo>
                  <a:pt x="1276" y="261"/>
                  <a:pt x="1121" y="261"/>
                  <a:pt x="1101" y="261"/>
                </a:cubicBezTo>
                <a:cubicBezTo>
                  <a:pt x="1082" y="261"/>
                  <a:pt x="1050" y="261"/>
                  <a:pt x="1041" y="261"/>
                </a:cubicBezTo>
                <a:cubicBezTo>
                  <a:pt x="1032" y="261"/>
                  <a:pt x="992" y="261"/>
                  <a:pt x="981" y="261"/>
                </a:cubicBezTo>
                <a:cubicBezTo>
                  <a:pt x="971" y="261"/>
                  <a:pt x="910" y="261"/>
                  <a:pt x="901" y="261"/>
                </a:cubicBezTo>
                <a:cubicBezTo>
                  <a:pt x="892" y="261"/>
                  <a:pt x="866" y="261"/>
                  <a:pt x="861" y="261"/>
                </a:cubicBezTo>
                <a:cubicBezTo>
                  <a:pt x="857" y="261"/>
                  <a:pt x="847" y="261"/>
                  <a:pt x="841" y="261"/>
                </a:cubicBezTo>
                <a:cubicBezTo>
                  <a:pt x="835" y="261"/>
                  <a:pt x="789" y="261"/>
                  <a:pt x="781" y="261"/>
                </a:cubicBezTo>
                <a:cubicBezTo>
                  <a:pt x="774" y="261"/>
                  <a:pt x="747" y="261"/>
                  <a:pt x="741" y="261"/>
                </a:cubicBezTo>
                <a:cubicBezTo>
                  <a:pt x="735" y="261"/>
                  <a:pt x="735" y="261"/>
                  <a:pt x="701" y="261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16" name="textbox 1716"/>
          <p:cNvSpPr/>
          <p:nvPr/>
        </p:nvSpPr>
        <p:spPr>
          <a:xfrm>
            <a:off x="6887146" y="3104413"/>
            <a:ext cx="1857375" cy="10363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356235" algn="l" rtl="0" eaLnBrk="0">
              <a:lnSpc>
                <a:spcPct val="95000"/>
              </a:lnSpc>
            </a:pP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可见光监控</a:t>
            </a:r>
            <a:endParaRPr lang="en-US" altLang="en-US" sz="1700" dirty="0"/>
          </a:p>
          <a:p>
            <a:pPr algn="r" rtl="0" eaLnBrk="0">
              <a:lnSpc>
                <a:spcPct val="96000"/>
              </a:lnSpc>
              <a:spcBef>
                <a:spcPts val="1060"/>
              </a:spcBef>
            </a:pPr>
            <a:r>
              <a:rPr sz="15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监控到火灾再报警 ，</a:t>
            </a:r>
            <a:endParaRPr lang="en-US" altLang="en-US" sz="15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marL="240665" algn="l" rtl="0" eaLnBrk="0">
              <a:lnSpc>
                <a:spcPct val="96000"/>
              </a:lnSpc>
              <a:spcBef>
                <a:spcPts val="5"/>
              </a:spcBef>
            </a:pPr>
            <a:r>
              <a:rPr sz="17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火已造成破坏</a:t>
            </a:r>
            <a:endParaRPr lang="en-US" altLang="en-US" sz="1700" dirty="0"/>
          </a:p>
        </p:txBody>
      </p:sp>
      <p:sp>
        <p:nvSpPr>
          <p:cNvPr id="1718" name="textbox 1718"/>
          <p:cNvSpPr/>
          <p:nvPr/>
        </p:nvSpPr>
        <p:spPr>
          <a:xfrm>
            <a:off x="2851200" y="4981257"/>
            <a:ext cx="1621789" cy="11036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b="1" kern="0" spc="9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火尚未造成破坏</a:t>
            </a:r>
            <a:endParaRPr lang="en-US" altLang="en-US" sz="17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500" dirty="0"/>
          </a:p>
          <a:p>
            <a:pPr marL="210820" indent="-4445" algn="l" rtl="0" eaLnBrk="0">
              <a:lnSpc>
                <a:spcPct val="96000"/>
              </a:lnSpc>
              <a:spcBef>
                <a:spcPts val="0"/>
              </a:spcBef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初期物体表</a:t>
            </a: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面温度异常</a:t>
            </a:r>
            <a:endParaRPr lang="en-US" altLang="en-US" sz="2000" dirty="0"/>
          </a:p>
        </p:txBody>
      </p:sp>
      <p:grpSp>
        <p:nvGrpSpPr>
          <p:cNvPr id="194" name="group 194"/>
          <p:cNvGrpSpPr/>
          <p:nvPr/>
        </p:nvGrpSpPr>
        <p:grpSpPr>
          <a:xfrm rot="21600000">
            <a:off x="8842247" y="3291840"/>
            <a:ext cx="1147571" cy="923543"/>
            <a:chOff x="0" y="0"/>
            <a:chExt cx="1147571" cy="923543"/>
          </a:xfrm>
        </p:grpSpPr>
        <p:sp>
          <p:nvSpPr>
            <p:cNvPr id="1720" name="path"/>
            <p:cNvSpPr/>
            <p:nvPr/>
          </p:nvSpPr>
          <p:spPr>
            <a:xfrm>
              <a:off x="0" y="0"/>
              <a:ext cx="1147571" cy="923543"/>
            </a:xfrm>
            <a:custGeom>
              <a:avLst/>
              <a:gdLst/>
              <a:ahLst/>
              <a:cxnLst/>
              <a:rect l="0" t="0" r="0" b="0"/>
              <a:pathLst>
                <a:path w="1807" h="1454">
                  <a:moveTo>
                    <a:pt x="1807" y="165"/>
                  </a:moveTo>
                  <a:cubicBezTo>
                    <a:pt x="1806" y="74"/>
                    <a:pt x="1733" y="0"/>
                    <a:pt x="1641" y="0"/>
                  </a:cubicBezTo>
                  <a:lnTo>
                    <a:pt x="1504" y="0"/>
                  </a:lnTo>
                  <a:lnTo>
                    <a:pt x="1053" y="0"/>
                  </a:lnTo>
                  <a:lnTo>
                    <a:pt x="163" y="0"/>
                  </a:lnTo>
                  <a:cubicBezTo>
                    <a:pt x="73" y="0"/>
                    <a:pt x="0" y="74"/>
                    <a:pt x="0" y="165"/>
                  </a:cubicBezTo>
                  <a:lnTo>
                    <a:pt x="0" y="573"/>
                  </a:lnTo>
                  <a:lnTo>
                    <a:pt x="0" y="818"/>
                  </a:lnTo>
                  <a:lnTo>
                    <a:pt x="0" y="818"/>
                  </a:lnTo>
                  <a:cubicBezTo>
                    <a:pt x="0" y="908"/>
                    <a:pt x="73" y="981"/>
                    <a:pt x="163" y="981"/>
                  </a:cubicBezTo>
                  <a:lnTo>
                    <a:pt x="1053" y="981"/>
                  </a:lnTo>
                  <a:lnTo>
                    <a:pt x="1747" y="1454"/>
                  </a:lnTo>
                  <a:lnTo>
                    <a:pt x="1504" y="981"/>
                  </a:lnTo>
                  <a:lnTo>
                    <a:pt x="1641" y="981"/>
                  </a:lnTo>
                  <a:cubicBezTo>
                    <a:pt x="1733" y="981"/>
                    <a:pt x="1806" y="908"/>
                    <a:pt x="1806" y="818"/>
                  </a:cubicBezTo>
                  <a:lnTo>
                    <a:pt x="1807" y="818"/>
                  </a:lnTo>
                  <a:lnTo>
                    <a:pt x="1807" y="573"/>
                  </a:lnTo>
                  <a:lnTo>
                    <a:pt x="1807" y="165"/>
                  </a:lnTo>
                </a:path>
              </a:pathLst>
            </a:custGeom>
            <a:solidFill>
              <a:srgbClr val="ED7D31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22" name="textbox 1722"/>
            <p:cNvSpPr/>
            <p:nvPr/>
          </p:nvSpPr>
          <p:spPr>
            <a:xfrm>
              <a:off x="-12700" y="-12700"/>
              <a:ext cx="1173480" cy="976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8000"/>
                </a:lnSpc>
              </a:pPr>
              <a:endParaRPr lang="en-US" altLang="en-US" sz="1000" dirty="0"/>
            </a:p>
            <a:p>
              <a:pPr marL="210185" algn="l" rtl="0" eaLnBrk="0">
                <a:lnSpc>
                  <a:spcPct val="90000"/>
                </a:lnSpc>
                <a:spcBef>
                  <a:spcPts val="0"/>
                </a:spcBef>
              </a:pPr>
              <a:r>
                <a:rPr sz="20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再起火</a:t>
              </a:r>
              <a:endParaRPr lang="en-US" altLang="en-US" sz="2000" dirty="0"/>
            </a:p>
          </p:txBody>
        </p:sp>
      </p:grpSp>
      <p:grpSp>
        <p:nvGrpSpPr>
          <p:cNvPr id="196" name="group 196"/>
          <p:cNvGrpSpPr/>
          <p:nvPr/>
        </p:nvGrpSpPr>
        <p:grpSpPr>
          <a:xfrm rot="21600000">
            <a:off x="6179273" y="4844795"/>
            <a:ext cx="1154214" cy="903732"/>
            <a:chOff x="0" y="0"/>
            <a:chExt cx="1154214" cy="903732"/>
          </a:xfrm>
        </p:grpSpPr>
        <p:sp>
          <p:nvSpPr>
            <p:cNvPr id="1724" name="path"/>
            <p:cNvSpPr/>
            <p:nvPr/>
          </p:nvSpPr>
          <p:spPr>
            <a:xfrm>
              <a:off x="0" y="0"/>
              <a:ext cx="1154214" cy="903732"/>
            </a:xfrm>
            <a:custGeom>
              <a:avLst/>
              <a:gdLst/>
              <a:ahLst/>
              <a:cxnLst/>
              <a:rect l="0" t="0" r="0" b="0"/>
              <a:pathLst>
                <a:path w="1817" h="1423">
                  <a:moveTo>
                    <a:pt x="1817" y="163"/>
                  </a:moveTo>
                  <a:cubicBezTo>
                    <a:pt x="1816" y="73"/>
                    <a:pt x="1743" y="0"/>
                    <a:pt x="1652" y="0"/>
                  </a:cubicBezTo>
                  <a:lnTo>
                    <a:pt x="1512" y="0"/>
                  </a:lnTo>
                  <a:lnTo>
                    <a:pt x="1059" y="0"/>
                  </a:lnTo>
                  <a:lnTo>
                    <a:pt x="164" y="0"/>
                  </a:lnTo>
                  <a:cubicBezTo>
                    <a:pt x="73" y="0"/>
                    <a:pt x="0" y="73"/>
                    <a:pt x="0" y="163"/>
                  </a:cubicBezTo>
                  <a:lnTo>
                    <a:pt x="0" y="573"/>
                  </a:lnTo>
                  <a:lnTo>
                    <a:pt x="0" y="818"/>
                  </a:lnTo>
                  <a:lnTo>
                    <a:pt x="0" y="818"/>
                  </a:lnTo>
                  <a:cubicBezTo>
                    <a:pt x="0" y="908"/>
                    <a:pt x="73" y="981"/>
                    <a:pt x="164" y="981"/>
                  </a:cubicBezTo>
                  <a:lnTo>
                    <a:pt x="1059" y="981"/>
                  </a:lnTo>
                  <a:lnTo>
                    <a:pt x="1750" y="1423"/>
                  </a:lnTo>
                  <a:lnTo>
                    <a:pt x="1512" y="981"/>
                  </a:lnTo>
                  <a:lnTo>
                    <a:pt x="1652" y="981"/>
                  </a:lnTo>
                  <a:cubicBezTo>
                    <a:pt x="1743" y="981"/>
                    <a:pt x="1816" y="908"/>
                    <a:pt x="1816" y="818"/>
                  </a:cubicBezTo>
                  <a:lnTo>
                    <a:pt x="1817" y="818"/>
                  </a:lnTo>
                  <a:lnTo>
                    <a:pt x="1817" y="573"/>
                  </a:lnTo>
                  <a:lnTo>
                    <a:pt x="1817" y="163"/>
                  </a:lnTo>
                </a:path>
              </a:pathLst>
            </a:custGeom>
            <a:solidFill>
              <a:srgbClr val="ED7D31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26" name="textbox 1726"/>
            <p:cNvSpPr/>
            <p:nvPr/>
          </p:nvSpPr>
          <p:spPr>
            <a:xfrm>
              <a:off x="-12700" y="-12700"/>
              <a:ext cx="1179830" cy="95631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"/>
                </a:lnSpc>
              </a:pPr>
              <a:endParaRPr lang="en-US" altLang="en-US" sz="100" dirty="0"/>
            </a:p>
            <a:p>
              <a:pPr marL="210185" algn="l" rtl="0" eaLnBrk="0">
                <a:lnSpc>
                  <a:spcPct val="90000"/>
                </a:lnSpc>
              </a:pPr>
              <a:r>
                <a:rPr sz="20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先起烟</a:t>
              </a:r>
              <a:endParaRPr lang="en-US" altLang="en-US" sz="2000" dirty="0"/>
            </a:p>
          </p:txBody>
        </p:sp>
      </p:grpSp>
      <p:pic>
        <p:nvPicPr>
          <p:cNvPr id="1728" name="picture 17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869644" y="2384157"/>
            <a:ext cx="980002" cy="804174"/>
          </a:xfrm>
          <a:prstGeom prst="rect">
            <a:avLst/>
          </a:prstGeom>
        </p:spPr>
      </p:pic>
      <p:pic>
        <p:nvPicPr>
          <p:cNvPr id="1730" name="picture 17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682508" y="5157216"/>
            <a:ext cx="705611" cy="1082039"/>
          </a:xfrm>
          <a:prstGeom prst="rect">
            <a:avLst/>
          </a:prstGeom>
        </p:spPr>
      </p:pic>
      <p:sp>
        <p:nvSpPr>
          <p:cNvPr id="1732" name="textbox 1732"/>
          <p:cNvSpPr/>
          <p:nvPr/>
        </p:nvSpPr>
        <p:spPr>
          <a:xfrm>
            <a:off x="245351" y="444156"/>
            <a:ext cx="1851660" cy="356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仓库防火监控</a:t>
            </a:r>
            <a:endParaRPr lang="en-US" altLang="en-US" sz="2300" dirty="0"/>
          </a:p>
        </p:txBody>
      </p:sp>
      <p:sp>
        <p:nvSpPr>
          <p:cNvPr id="1734" name="textbox 1734"/>
          <p:cNvSpPr/>
          <p:nvPr/>
        </p:nvSpPr>
        <p:spPr>
          <a:xfrm>
            <a:off x="0" y="1198511"/>
            <a:ext cx="1306830" cy="24130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763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园内视频监控</a:t>
            </a:r>
            <a:endParaRPr lang="en-US" altLang="en-US" sz="1400" dirty="0"/>
          </a:p>
        </p:txBody>
      </p:sp>
      <p:sp>
        <p:nvSpPr>
          <p:cNvPr id="1736" name="textbox 1736"/>
          <p:cNvSpPr/>
          <p:nvPr/>
        </p:nvSpPr>
        <p:spPr>
          <a:xfrm>
            <a:off x="0" y="1451406"/>
            <a:ext cx="1306830" cy="2413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19380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仓库防火监控</a:t>
            </a:r>
            <a:endParaRPr lang="en-US" altLang="en-US" sz="1400" dirty="0"/>
          </a:p>
        </p:txBody>
      </p:sp>
      <p:grpSp>
        <p:nvGrpSpPr>
          <p:cNvPr id="198" name="group 198"/>
          <p:cNvGrpSpPr/>
          <p:nvPr/>
        </p:nvGrpSpPr>
        <p:grpSpPr>
          <a:xfrm rot="21600000">
            <a:off x="0" y="1710270"/>
            <a:ext cx="1303908" cy="241300"/>
            <a:chOff x="0" y="0"/>
            <a:chExt cx="1303908" cy="241300"/>
          </a:xfrm>
        </p:grpSpPr>
        <p:pic>
          <p:nvPicPr>
            <p:cNvPr id="1738" name="picture 173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1303908" cy="241300"/>
            </a:xfrm>
            <a:prstGeom prst="rect">
              <a:avLst/>
            </a:prstGeom>
          </p:spPr>
        </p:pic>
        <p:sp>
          <p:nvSpPr>
            <p:cNvPr id="1740" name="textbox 1740"/>
            <p:cNvSpPr/>
            <p:nvPr/>
          </p:nvSpPr>
          <p:spPr>
            <a:xfrm>
              <a:off x="-12700" y="-12700"/>
              <a:ext cx="1329689" cy="28447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</a:pPr>
              <a:endParaRPr lang="en-US" altLang="en-US" sz="200" dirty="0"/>
            </a:p>
            <a:p>
              <a:pPr marL="130175" algn="l" rtl="0" eaLnBrk="0">
                <a:lnSpc>
                  <a:spcPct val="91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机房环境监控</a:t>
              </a:r>
              <a:endParaRPr lang="en-US" altLang="en-US" sz="1400" dirty="0"/>
            </a:p>
          </p:txBody>
        </p:sp>
      </p:grpSp>
      <p:grpSp>
        <p:nvGrpSpPr>
          <p:cNvPr id="200" name="group 200"/>
          <p:cNvGrpSpPr/>
          <p:nvPr/>
        </p:nvGrpSpPr>
        <p:grpSpPr>
          <a:xfrm rot="21600000">
            <a:off x="0" y="1960041"/>
            <a:ext cx="1303908" cy="241300"/>
            <a:chOff x="0" y="0"/>
            <a:chExt cx="1303908" cy="241300"/>
          </a:xfrm>
        </p:grpSpPr>
        <p:pic>
          <p:nvPicPr>
            <p:cNvPr id="1742" name="picture 174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1303908" cy="241300"/>
            </a:xfrm>
            <a:prstGeom prst="rect">
              <a:avLst/>
            </a:prstGeom>
          </p:spPr>
        </p:pic>
        <p:sp>
          <p:nvSpPr>
            <p:cNvPr id="1744" name="textbox 1744"/>
            <p:cNvSpPr/>
            <p:nvPr/>
          </p:nvSpPr>
          <p:spPr>
            <a:xfrm>
              <a:off x="-12700" y="-12700"/>
              <a:ext cx="1329689" cy="28447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</a:pPr>
              <a:endParaRPr lang="en-US" altLang="en-US" sz="200" dirty="0"/>
            </a:p>
            <a:p>
              <a:pPr marL="132080" algn="l" rtl="0" eaLnBrk="0">
                <a:lnSpc>
                  <a:spcPct val="91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高点全景监控</a:t>
              </a:r>
              <a:endParaRPr lang="en-US" altLang="en-US" sz="1400" dirty="0"/>
            </a:p>
          </p:txBody>
        </p:sp>
      </p:grpSp>
      <p:grpSp>
        <p:nvGrpSpPr>
          <p:cNvPr id="202" name="group 202"/>
          <p:cNvGrpSpPr/>
          <p:nvPr/>
        </p:nvGrpSpPr>
        <p:grpSpPr>
          <a:xfrm rot="21600000">
            <a:off x="0" y="943826"/>
            <a:ext cx="1302499" cy="241300"/>
            <a:chOff x="0" y="0"/>
            <a:chExt cx="1302499" cy="241300"/>
          </a:xfrm>
        </p:grpSpPr>
        <p:pic>
          <p:nvPicPr>
            <p:cNvPr id="1746" name="picture 174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0" y="0"/>
              <a:ext cx="1302499" cy="241300"/>
            </a:xfrm>
            <a:prstGeom prst="rect">
              <a:avLst/>
            </a:prstGeom>
          </p:spPr>
        </p:pic>
        <p:sp>
          <p:nvSpPr>
            <p:cNvPr id="1748" name="textbox 1748"/>
            <p:cNvSpPr/>
            <p:nvPr/>
          </p:nvSpPr>
          <p:spPr>
            <a:xfrm>
              <a:off x="-12700" y="-12700"/>
              <a:ext cx="1328419" cy="28447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</a:pPr>
              <a:endParaRPr lang="en-US" altLang="en-US" sz="200" dirty="0"/>
            </a:p>
            <a:p>
              <a:pPr marL="136525" algn="l" rtl="0" eaLnBrk="0">
                <a:lnSpc>
                  <a:spcPct val="91000"/>
                </a:lnSpc>
              </a:pPr>
              <a:r>
                <a:rPr sz="14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园区周界防范</a:t>
              </a:r>
              <a:endParaRPr lang="en-US" altLang="en-US" sz="1400" dirty="0"/>
            </a:p>
          </p:txBody>
        </p:sp>
      </p:grpSp>
      <p:pic>
        <p:nvPicPr>
          <p:cNvPr id="1750" name="picture 17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754" name="picture 17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756" name="textbox 1756"/>
          <p:cNvSpPr/>
          <p:nvPr/>
        </p:nvSpPr>
        <p:spPr>
          <a:xfrm>
            <a:off x="1689270" y="1192009"/>
            <a:ext cx="6435725" cy="10337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场景 ：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机房、</a:t>
            </a:r>
            <a:r>
              <a:rPr sz="1700" kern="0" spc="-3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中心；</a:t>
            </a:r>
            <a:endParaRPr lang="en-US" altLang="en-US" sz="1700" dirty="0"/>
          </a:p>
          <a:p>
            <a:pPr marL="13335" algn="l" rtl="0" eaLnBrk="0">
              <a:lnSpc>
                <a:spcPct val="88000"/>
              </a:lnSpc>
              <a:spcBef>
                <a:spcPts val="1285"/>
              </a:spcBef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价值 ：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监测温度参数 ，能够避免设备因过热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而宕机 ，造成损失；</a:t>
            </a:r>
            <a:endParaRPr lang="en-US" altLang="en-US" sz="1700" dirty="0"/>
          </a:p>
          <a:p>
            <a:pPr marL="12700" algn="l" rtl="0" eaLnBrk="0">
              <a:lnSpc>
                <a:spcPts val="2905"/>
              </a:lnSpc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远程控制灯光、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 ，无需走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近；</a:t>
            </a:r>
            <a:endParaRPr lang="en-US" altLang="en-US" sz="1500" dirty="0"/>
          </a:p>
        </p:txBody>
      </p:sp>
      <p:sp>
        <p:nvSpPr>
          <p:cNvPr id="1758" name="textbox 1758"/>
          <p:cNvSpPr/>
          <p:nvPr/>
        </p:nvSpPr>
        <p:spPr>
          <a:xfrm>
            <a:off x="4492752" y="3967759"/>
            <a:ext cx="2341245" cy="2061210"/>
          </a:xfrm>
          <a:prstGeom prst="rect">
            <a:avLst/>
          </a:prstGeom>
          <a:solidFill>
            <a:srgbClr val="C00000">
              <a:alpha val="74509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9000"/>
              </a:lnSpc>
            </a:pPr>
            <a:endParaRPr lang="en-US" altLang="en-US" sz="1000" dirty="0"/>
          </a:p>
          <a:p>
            <a:pPr algn="l" rtl="0" eaLnBrk="0">
              <a:lnSpc>
                <a:spcPct val="140000"/>
              </a:lnSpc>
            </a:pPr>
            <a:endParaRPr lang="en-US" altLang="en-US" sz="1000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marL="196215" algn="l" rtl="0" eaLnBrk="0">
              <a:lnSpc>
                <a:spcPct val="88000"/>
              </a:lnSpc>
            </a:pPr>
            <a:r>
              <a:rPr sz="15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动环监控通用性业务 ，</a:t>
            </a:r>
            <a:endParaRPr lang="en-US" altLang="en-US" sz="1500" dirty="0"/>
          </a:p>
          <a:p>
            <a:pPr marL="193675" algn="l" rtl="0" eaLnBrk="0">
              <a:lnSpc>
                <a:spcPct val="162000"/>
              </a:lnSpc>
              <a:spcBef>
                <a:spcPts val="40"/>
              </a:spcBef>
            </a:pPr>
            <a:r>
              <a:rPr sz="1500" kern="0" spc="1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适用于机房</a:t>
            </a:r>
            <a:r>
              <a:rPr sz="1500" kern="0" spc="-1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kern="0" spc="-2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工地环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kern="0" spc="1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境参数监测</a:t>
            </a:r>
            <a:r>
              <a:rPr sz="1500" kern="0" spc="-1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kern="0" spc="-2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大楼灯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光和空调控制等应用</a:t>
            </a:r>
            <a:endParaRPr lang="en-US" altLang="en-US" sz="1500" dirty="0"/>
          </a:p>
        </p:txBody>
      </p:sp>
      <p:sp>
        <p:nvSpPr>
          <p:cNvPr id="1760" name="textbox 1760"/>
          <p:cNvSpPr/>
          <p:nvPr/>
        </p:nvSpPr>
        <p:spPr>
          <a:xfrm>
            <a:off x="1882127" y="3251212"/>
            <a:ext cx="2352039" cy="13779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3970" algn="l" rtl="0" eaLnBrk="0">
              <a:lnSpc>
                <a:spcPct val="96000"/>
              </a:lnSpc>
            </a:pPr>
            <a:r>
              <a:rPr sz="17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环境监测</a:t>
            </a:r>
            <a:endParaRPr lang="en-US" altLang="en-US" sz="1700" dirty="0"/>
          </a:p>
          <a:p>
            <a:pPr marL="13335" algn="l" rtl="0" eaLnBrk="0">
              <a:lnSpc>
                <a:spcPct val="83000"/>
              </a:lnSpc>
              <a:spcBef>
                <a:spcPts val="900"/>
              </a:spcBef>
            </a:pPr>
            <a:r>
              <a:rPr sz="1200" kern="0" spc="0" dirty="0">
                <a:solidFill>
                  <a:srgbClr val="6E706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接入温度、湿度、扬尘、噪</a:t>
            </a:r>
            <a:r>
              <a:rPr sz="1200" kern="0" spc="-10" dirty="0">
                <a:solidFill>
                  <a:srgbClr val="6E706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音四个</a:t>
            </a:r>
            <a:endParaRPr lang="en-US" altLang="en-US" sz="1200" dirty="0"/>
          </a:p>
          <a:p>
            <a:pPr marL="13335" algn="l" rtl="0" eaLnBrk="0">
              <a:lnSpc>
                <a:spcPct val="154000"/>
              </a:lnSpc>
              <a:spcBef>
                <a:spcPts val="10"/>
              </a:spcBef>
            </a:pPr>
            <a:r>
              <a:rPr sz="1200" kern="0" spc="-10" dirty="0">
                <a:solidFill>
                  <a:srgbClr val="6E706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环境量,实时展示传</a:t>
            </a:r>
            <a:r>
              <a:rPr sz="1200" kern="0" spc="-20" dirty="0">
                <a:solidFill>
                  <a:srgbClr val="6E706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感器监测数据 ，</a:t>
            </a:r>
            <a:r>
              <a:rPr sz="1200" kern="0" spc="-10" dirty="0">
                <a:solidFill>
                  <a:srgbClr val="6E706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6E706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能够根据预设的上下限提</a:t>
            </a:r>
            <a:r>
              <a:rPr sz="1200" kern="0" spc="-10" dirty="0">
                <a:solidFill>
                  <a:srgbClr val="6E706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示告警信</a:t>
            </a:r>
            <a:endParaRPr lang="en-US" altLang="en-US" sz="1200" dirty="0"/>
          </a:p>
          <a:p>
            <a:pPr algn="l" rtl="0" eaLnBrk="0">
              <a:lnSpc>
                <a:spcPct val="101000"/>
              </a:lnSpc>
            </a:pPr>
            <a:endParaRPr lang="en-US" altLang="en-US" sz="700" dirty="0"/>
          </a:p>
          <a:p>
            <a:pPr marL="12700" algn="l" rtl="0" eaLnBrk="0">
              <a:lnSpc>
                <a:spcPct val="91000"/>
              </a:lnSpc>
              <a:spcBef>
                <a:spcPts val="0"/>
              </a:spcBef>
            </a:pPr>
            <a:r>
              <a:rPr sz="1200" kern="0" spc="-30" dirty="0">
                <a:solidFill>
                  <a:srgbClr val="6E706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息 ，并提供查看历史数据图表;</a:t>
            </a:r>
            <a:endParaRPr lang="en-US" altLang="en-US" sz="1200" dirty="0"/>
          </a:p>
        </p:txBody>
      </p:sp>
      <p:sp>
        <p:nvSpPr>
          <p:cNvPr id="1762" name="textbox 1762"/>
          <p:cNvSpPr/>
          <p:nvPr/>
        </p:nvSpPr>
        <p:spPr>
          <a:xfrm>
            <a:off x="8719667" y="3391556"/>
            <a:ext cx="3255645" cy="8451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lang="en-US" altLang="en-US" sz="100" dirty="0"/>
          </a:p>
          <a:p>
            <a:pPr marL="19685" algn="l" rtl="0" eaLnBrk="0">
              <a:lnSpc>
                <a:spcPct val="91000"/>
              </a:lnSpc>
            </a:pPr>
            <a:r>
              <a:rPr sz="20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OSD叠加</a:t>
            </a:r>
            <a:endParaRPr lang="en-US" altLang="en-US" sz="2000" dirty="0"/>
          </a:p>
          <a:p>
            <a:pPr marL="12700" algn="l" rtl="0" eaLnBrk="0">
              <a:lnSpc>
                <a:spcPct val="82000"/>
              </a:lnSpc>
              <a:spcBef>
                <a:spcPts val="935"/>
              </a:spcBef>
            </a:pPr>
            <a:r>
              <a:rPr sz="1200" kern="0" spc="-10" dirty="0">
                <a:solidFill>
                  <a:srgbClr val="6E706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可以将监测值和监控点进行关联 ，相关监控点预</a:t>
            </a:r>
            <a:endParaRPr lang="en-US" altLang="en-US" sz="1200" dirty="0"/>
          </a:p>
          <a:p>
            <a:pPr marL="12700" algn="l" rtl="0" eaLnBrk="0">
              <a:lnSpc>
                <a:spcPts val="2165"/>
              </a:lnSpc>
            </a:pPr>
            <a:r>
              <a:rPr sz="1200" kern="0" spc="0" dirty="0">
                <a:solidFill>
                  <a:srgbClr val="6E706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览时能够实时查看环</a:t>
            </a:r>
            <a:r>
              <a:rPr sz="1200" kern="0" spc="-10" dirty="0">
                <a:solidFill>
                  <a:srgbClr val="6E706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境数据;</a:t>
            </a:r>
            <a:endParaRPr lang="en-US" altLang="en-US" sz="1200" dirty="0"/>
          </a:p>
        </p:txBody>
      </p:sp>
      <p:sp>
        <p:nvSpPr>
          <p:cNvPr id="1764" name="textbox 1764"/>
          <p:cNvSpPr/>
          <p:nvPr/>
        </p:nvSpPr>
        <p:spPr>
          <a:xfrm>
            <a:off x="9075369" y="5098719"/>
            <a:ext cx="2919095" cy="8140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3970" algn="l" rtl="0" eaLnBrk="0">
              <a:lnSpc>
                <a:spcPct val="95000"/>
              </a:lnSpc>
            </a:pPr>
            <a:r>
              <a:rPr sz="17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空调控制</a:t>
            </a:r>
            <a:endParaRPr lang="en-US" altLang="en-US" sz="1700" dirty="0"/>
          </a:p>
          <a:p>
            <a:pPr marL="12700" algn="l" rtl="0" eaLnBrk="0">
              <a:lnSpc>
                <a:spcPct val="83000"/>
              </a:lnSpc>
              <a:spcBef>
                <a:spcPts val="905"/>
              </a:spcBef>
            </a:pPr>
            <a:r>
              <a:rPr sz="1200" kern="0" spc="-20" dirty="0">
                <a:solidFill>
                  <a:srgbClr val="6E706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提供统一管控空调运行情况 ，开关空调、调</a:t>
            </a:r>
            <a:endParaRPr lang="en-US" altLang="en-US" sz="1200" dirty="0"/>
          </a:p>
          <a:p>
            <a:pPr marL="13335" algn="l" rtl="0" eaLnBrk="0">
              <a:lnSpc>
                <a:spcPts val="2160"/>
              </a:lnSpc>
            </a:pPr>
            <a:r>
              <a:rPr sz="1200" kern="0" spc="0" dirty="0">
                <a:solidFill>
                  <a:srgbClr val="6E706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节温度、调节工作模式</a:t>
            </a:r>
            <a:r>
              <a:rPr sz="1200" kern="0" spc="-10" dirty="0">
                <a:solidFill>
                  <a:srgbClr val="6E706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的功能;</a:t>
            </a:r>
            <a:endParaRPr lang="en-US" altLang="en-US" sz="1200" dirty="0"/>
          </a:p>
        </p:txBody>
      </p:sp>
      <p:sp>
        <p:nvSpPr>
          <p:cNvPr id="1766" name="path"/>
          <p:cNvSpPr/>
          <p:nvPr/>
        </p:nvSpPr>
        <p:spPr>
          <a:xfrm>
            <a:off x="8299450" y="393273"/>
            <a:ext cx="3886200" cy="547360"/>
          </a:xfrm>
          <a:custGeom>
            <a:avLst/>
            <a:gdLst/>
            <a:ahLst/>
            <a:cxnLst/>
            <a:rect l="0" t="0" r="0" b="0"/>
            <a:pathLst>
              <a:path w="6120" h="861">
                <a:moveTo>
                  <a:pt x="660" y="120"/>
                </a:moveTo>
                <a:cubicBezTo>
                  <a:pt x="662" y="120"/>
                  <a:pt x="662" y="120"/>
                  <a:pt x="700" y="120"/>
                </a:cubicBezTo>
                <a:cubicBezTo>
                  <a:pt x="709" y="120"/>
                  <a:pt x="768" y="120"/>
                  <a:pt x="780" y="120"/>
                </a:cubicBezTo>
                <a:cubicBezTo>
                  <a:pt x="791" y="120"/>
                  <a:pt x="845" y="120"/>
                  <a:pt x="860" y="120"/>
                </a:cubicBezTo>
                <a:cubicBezTo>
                  <a:pt x="875" y="120"/>
                  <a:pt x="961" y="120"/>
                  <a:pt x="980" y="120"/>
                </a:cubicBezTo>
                <a:cubicBezTo>
                  <a:pt x="998" y="120"/>
                  <a:pt x="1080" y="120"/>
                  <a:pt x="1100" y="120"/>
                </a:cubicBezTo>
                <a:cubicBezTo>
                  <a:pt x="1119" y="120"/>
                  <a:pt x="1219" y="120"/>
                  <a:pt x="1240" y="120"/>
                </a:cubicBezTo>
                <a:cubicBezTo>
                  <a:pt x="1260" y="120"/>
                  <a:pt x="1357" y="120"/>
                  <a:pt x="1380" y="120"/>
                </a:cubicBezTo>
                <a:cubicBezTo>
                  <a:pt x="1402" y="120"/>
                  <a:pt x="1514" y="120"/>
                  <a:pt x="1540" y="120"/>
                </a:cubicBezTo>
                <a:cubicBezTo>
                  <a:pt x="1565" y="120"/>
                  <a:pt x="1682" y="120"/>
                  <a:pt x="1720" y="120"/>
                </a:cubicBezTo>
                <a:cubicBezTo>
                  <a:pt x="1757" y="120"/>
                  <a:pt x="2000" y="120"/>
                  <a:pt x="2040" y="120"/>
                </a:cubicBezTo>
                <a:cubicBezTo>
                  <a:pt x="2079" y="120"/>
                  <a:pt x="2211" y="120"/>
                  <a:pt x="2240" y="120"/>
                </a:cubicBezTo>
                <a:cubicBezTo>
                  <a:pt x="2268" y="120"/>
                  <a:pt x="2378" y="120"/>
                  <a:pt x="2420" y="120"/>
                </a:cubicBezTo>
                <a:cubicBezTo>
                  <a:pt x="2461" y="120"/>
                  <a:pt x="2742" y="120"/>
                  <a:pt x="2800" y="120"/>
                </a:cubicBezTo>
                <a:cubicBezTo>
                  <a:pt x="2856" y="120"/>
                  <a:pt x="3121" y="120"/>
                  <a:pt x="3180" y="120"/>
                </a:cubicBezTo>
                <a:cubicBezTo>
                  <a:pt x="3238" y="120"/>
                  <a:pt x="3524" y="120"/>
                  <a:pt x="3580" y="120"/>
                </a:cubicBezTo>
                <a:cubicBezTo>
                  <a:pt x="3635" y="120"/>
                  <a:pt x="3875" y="120"/>
                  <a:pt x="3920" y="120"/>
                </a:cubicBezTo>
                <a:cubicBezTo>
                  <a:pt x="3965" y="120"/>
                  <a:pt x="4140" y="120"/>
                  <a:pt x="4180" y="120"/>
                </a:cubicBezTo>
                <a:cubicBezTo>
                  <a:pt x="4219" y="120"/>
                  <a:pt x="4411" y="120"/>
                  <a:pt x="4440" y="120"/>
                </a:cubicBezTo>
                <a:cubicBezTo>
                  <a:pt x="4468" y="120"/>
                  <a:pt x="4540" y="120"/>
                  <a:pt x="4560" y="120"/>
                </a:cubicBezTo>
                <a:cubicBezTo>
                  <a:pt x="4579" y="120"/>
                  <a:pt x="4677" y="120"/>
                  <a:pt x="4700" y="120"/>
                </a:cubicBezTo>
                <a:cubicBezTo>
                  <a:pt x="4722" y="120"/>
                  <a:pt x="4835" y="120"/>
                  <a:pt x="4860" y="120"/>
                </a:cubicBezTo>
                <a:cubicBezTo>
                  <a:pt x="4884" y="120"/>
                  <a:pt x="4986" y="120"/>
                  <a:pt x="5020" y="120"/>
                </a:cubicBezTo>
                <a:cubicBezTo>
                  <a:pt x="5052" y="120"/>
                  <a:pt x="5265" y="120"/>
                  <a:pt x="5300" y="120"/>
                </a:cubicBezTo>
                <a:cubicBezTo>
                  <a:pt x="5334" y="120"/>
                  <a:pt x="5461" y="120"/>
                  <a:pt x="5480" y="120"/>
                </a:cubicBezTo>
                <a:cubicBezTo>
                  <a:pt x="5498" y="120"/>
                  <a:pt x="5534" y="120"/>
                  <a:pt x="5540" y="120"/>
                </a:cubicBezTo>
                <a:cubicBezTo>
                  <a:pt x="5545" y="120"/>
                  <a:pt x="5556" y="120"/>
                  <a:pt x="5560" y="120"/>
                </a:cubicBezTo>
                <a:cubicBezTo>
                  <a:pt x="5562" y="120"/>
                  <a:pt x="5581" y="119"/>
                  <a:pt x="5580" y="120"/>
                </a:cubicBezTo>
                <a:cubicBezTo>
                  <a:pt x="5578" y="122"/>
                  <a:pt x="5544" y="139"/>
                  <a:pt x="5540" y="140"/>
                </a:cubicBezTo>
                <a:cubicBezTo>
                  <a:pt x="5535" y="142"/>
                  <a:pt x="5527" y="139"/>
                  <a:pt x="5520" y="140"/>
                </a:cubicBezTo>
                <a:cubicBezTo>
                  <a:pt x="5512" y="142"/>
                  <a:pt x="5453" y="157"/>
                  <a:pt x="5440" y="160"/>
                </a:cubicBezTo>
                <a:cubicBezTo>
                  <a:pt x="5426" y="163"/>
                  <a:pt x="5364" y="177"/>
                  <a:pt x="5340" y="180"/>
                </a:cubicBezTo>
                <a:cubicBezTo>
                  <a:pt x="5315" y="183"/>
                  <a:pt x="5160" y="196"/>
                  <a:pt x="5120" y="200"/>
                </a:cubicBezTo>
                <a:cubicBezTo>
                  <a:pt x="5079" y="205"/>
                  <a:pt x="4845" y="237"/>
                  <a:pt x="4800" y="240"/>
                </a:cubicBezTo>
                <a:cubicBezTo>
                  <a:pt x="4755" y="243"/>
                  <a:pt x="4566" y="240"/>
                  <a:pt x="4520" y="240"/>
                </a:cubicBezTo>
                <a:cubicBezTo>
                  <a:pt x="4473" y="240"/>
                  <a:pt x="4228" y="240"/>
                  <a:pt x="4180" y="240"/>
                </a:cubicBezTo>
                <a:cubicBezTo>
                  <a:pt x="4131" y="240"/>
                  <a:pt x="3925" y="240"/>
                  <a:pt x="3880" y="240"/>
                </a:cubicBezTo>
                <a:cubicBezTo>
                  <a:pt x="3835" y="240"/>
                  <a:pt x="3625" y="240"/>
                  <a:pt x="3580" y="240"/>
                </a:cubicBezTo>
                <a:cubicBezTo>
                  <a:pt x="3535" y="240"/>
                  <a:pt x="3330" y="240"/>
                  <a:pt x="3280" y="240"/>
                </a:cubicBezTo>
                <a:cubicBezTo>
                  <a:pt x="3229" y="240"/>
                  <a:pt x="2941" y="240"/>
                  <a:pt x="2900" y="240"/>
                </a:cubicBezTo>
                <a:cubicBezTo>
                  <a:pt x="2858" y="240"/>
                  <a:pt x="2763" y="240"/>
                  <a:pt x="2720" y="240"/>
                </a:cubicBezTo>
                <a:cubicBezTo>
                  <a:pt x="2676" y="240"/>
                  <a:pt x="2375" y="240"/>
                  <a:pt x="2320" y="240"/>
                </a:cubicBezTo>
                <a:cubicBezTo>
                  <a:pt x="2264" y="240"/>
                  <a:pt x="2032" y="240"/>
                  <a:pt x="1980" y="240"/>
                </a:cubicBezTo>
                <a:cubicBezTo>
                  <a:pt x="1927" y="240"/>
                  <a:pt x="1668" y="240"/>
                  <a:pt x="1620" y="240"/>
                </a:cubicBezTo>
                <a:cubicBezTo>
                  <a:pt x="1571" y="240"/>
                  <a:pt x="1379" y="240"/>
                  <a:pt x="1340" y="240"/>
                </a:cubicBezTo>
                <a:cubicBezTo>
                  <a:pt x="1300" y="240"/>
                  <a:pt x="1134" y="240"/>
                  <a:pt x="1100" y="240"/>
                </a:cubicBezTo>
                <a:cubicBezTo>
                  <a:pt x="1065" y="240"/>
                  <a:pt x="910" y="240"/>
                  <a:pt x="880" y="240"/>
                </a:cubicBezTo>
                <a:cubicBezTo>
                  <a:pt x="850" y="240"/>
                  <a:pt x="718" y="240"/>
                  <a:pt x="700" y="240"/>
                </a:cubicBezTo>
                <a:cubicBezTo>
                  <a:pt x="681" y="240"/>
                  <a:pt x="650" y="240"/>
                  <a:pt x="640" y="240"/>
                </a:cubicBezTo>
                <a:cubicBezTo>
                  <a:pt x="629" y="240"/>
                  <a:pt x="567" y="240"/>
                  <a:pt x="560" y="240"/>
                </a:cubicBezTo>
                <a:cubicBezTo>
                  <a:pt x="552" y="240"/>
                  <a:pt x="542" y="240"/>
                  <a:pt x="540" y="240"/>
                </a:cubicBezTo>
                <a:cubicBezTo>
                  <a:pt x="536" y="240"/>
                  <a:pt x="522" y="240"/>
                  <a:pt x="520" y="240"/>
                </a:cubicBezTo>
                <a:cubicBezTo>
                  <a:pt x="516" y="240"/>
                  <a:pt x="504" y="240"/>
                  <a:pt x="500" y="240"/>
                </a:cubicBezTo>
                <a:cubicBezTo>
                  <a:pt x="495" y="240"/>
                  <a:pt x="464" y="240"/>
                  <a:pt x="460" y="240"/>
                </a:cubicBezTo>
                <a:cubicBezTo>
                  <a:pt x="455" y="240"/>
                  <a:pt x="442" y="240"/>
                  <a:pt x="440" y="240"/>
                </a:cubicBezTo>
                <a:cubicBezTo>
                  <a:pt x="436" y="240"/>
                  <a:pt x="420" y="240"/>
                  <a:pt x="420" y="240"/>
                </a:cubicBezTo>
                <a:cubicBezTo>
                  <a:pt x="420" y="240"/>
                  <a:pt x="434" y="240"/>
                  <a:pt x="440" y="240"/>
                </a:cubicBezTo>
                <a:cubicBezTo>
                  <a:pt x="445" y="240"/>
                  <a:pt x="490" y="240"/>
                  <a:pt x="500" y="240"/>
                </a:cubicBezTo>
                <a:cubicBezTo>
                  <a:pt x="509" y="240"/>
                  <a:pt x="548" y="240"/>
                  <a:pt x="560" y="240"/>
                </a:cubicBezTo>
                <a:cubicBezTo>
                  <a:pt x="571" y="240"/>
                  <a:pt x="632" y="240"/>
                  <a:pt x="660" y="240"/>
                </a:cubicBezTo>
                <a:cubicBezTo>
                  <a:pt x="686" y="240"/>
                  <a:pt x="871" y="240"/>
                  <a:pt x="920" y="240"/>
                </a:cubicBezTo>
                <a:cubicBezTo>
                  <a:pt x="968" y="240"/>
                  <a:pt x="1235" y="240"/>
                  <a:pt x="1300" y="240"/>
                </a:cubicBezTo>
                <a:cubicBezTo>
                  <a:pt x="1364" y="240"/>
                  <a:pt x="1703" y="240"/>
                  <a:pt x="1780" y="240"/>
                </a:cubicBezTo>
                <a:cubicBezTo>
                  <a:pt x="1856" y="240"/>
                  <a:pt x="2234" y="240"/>
                  <a:pt x="2320" y="240"/>
                </a:cubicBezTo>
                <a:cubicBezTo>
                  <a:pt x="2405" y="240"/>
                  <a:pt x="2835" y="240"/>
                  <a:pt x="2920" y="240"/>
                </a:cubicBezTo>
                <a:cubicBezTo>
                  <a:pt x="3004" y="240"/>
                  <a:pt x="3370" y="240"/>
                  <a:pt x="3440" y="240"/>
                </a:cubicBezTo>
                <a:cubicBezTo>
                  <a:pt x="3509" y="240"/>
                  <a:pt x="3782" y="240"/>
                  <a:pt x="3840" y="240"/>
                </a:cubicBezTo>
                <a:cubicBezTo>
                  <a:pt x="3896" y="240"/>
                  <a:pt x="4150" y="240"/>
                  <a:pt x="4200" y="240"/>
                </a:cubicBezTo>
                <a:cubicBezTo>
                  <a:pt x="4249" y="240"/>
                  <a:pt x="4451" y="240"/>
                  <a:pt x="4500" y="240"/>
                </a:cubicBezTo>
                <a:cubicBezTo>
                  <a:pt x="4548" y="240"/>
                  <a:pt x="4791" y="240"/>
                  <a:pt x="4840" y="240"/>
                </a:cubicBezTo>
                <a:cubicBezTo>
                  <a:pt x="4888" y="240"/>
                  <a:pt x="5098" y="240"/>
                  <a:pt x="5140" y="240"/>
                </a:cubicBezTo>
                <a:cubicBezTo>
                  <a:pt x="5181" y="240"/>
                  <a:pt x="5362" y="240"/>
                  <a:pt x="5400" y="240"/>
                </a:cubicBezTo>
                <a:cubicBezTo>
                  <a:pt x="5437" y="240"/>
                  <a:pt x="5612" y="240"/>
                  <a:pt x="5640" y="240"/>
                </a:cubicBezTo>
                <a:cubicBezTo>
                  <a:pt x="5666" y="240"/>
                  <a:pt x="5748" y="240"/>
                  <a:pt x="5760" y="240"/>
                </a:cubicBezTo>
                <a:cubicBezTo>
                  <a:pt x="5771" y="240"/>
                  <a:pt x="5795" y="240"/>
                  <a:pt x="5800" y="240"/>
                </a:cubicBezTo>
                <a:cubicBezTo>
                  <a:pt x="5804" y="240"/>
                  <a:pt x="5824" y="239"/>
                  <a:pt x="5820" y="240"/>
                </a:cubicBezTo>
                <a:cubicBezTo>
                  <a:pt x="5815" y="242"/>
                  <a:pt x="5751" y="257"/>
                  <a:pt x="5740" y="260"/>
                </a:cubicBezTo>
                <a:cubicBezTo>
                  <a:pt x="5728" y="263"/>
                  <a:pt x="5673" y="277"/>
                  <a:pt x="5660" y="280"/>
                </a:cubicBezTo>
                <a:cubicBezTo>
                  <a:pt x="5646" y="283"/>
                  <a:pt x="5575" y="299"/>
                  <a:pt x="5560" y="300"/>
                </a:cubicBezTo>
                <a:cubicBezTo>
                  <a:pt x="5545" y="302"/>
                  <a:pt x="5494" y="300"/>
                  <a:pt x="5460" y="300"/>
                </a:cubicBezTo>
                <a:cubicBezTo>
                  <a:pt x="5425" y="300"/>
                  <a:pt x="5161" y="300"/>
                  <a:pt x="5100" y="300"/>
                </a:cubicBezTo>
                <a:cubicBezTo>
                  <a:pt x="5038" y="300"/>
                  <a:pt x="4715" y="300"/>
                  <a:pt x="4640" y="300"/>
                </a:cubicBezTo>
                <a:cubicBezTo>
                  <a:pt x="4565" y="300"/>
                  <a:pt x="4188" y="300"/>
                  <a:pt x="4100" y="300"/>
                </a:cubicBezTo>
                <a:cubicBezTo>
                  <a:pt x="4011" y="300"/>
                  <a:pt x="3550" y="300"/>
                  <a:pt x="3460" y="300"/>
                </a:cubicBezTo>
                <a:cubicBezTo>
                  <a:pt x="3370" y="300"/>
                  <a:pt x="2978" y="300"/>
                  <a:pt x="2900" y="300"/>
                </a:cubicBezTo>
                <a:cubicBezTo>
                  <a:pt x="2821" y="300"/>
                  <a:pt x="2489" y="300"/>
                  <a:pt x="2420" y="300"/>
                </a:cubicBezTo>
                <a:cubicBezTo>
                  <a:pt x="2350" y="300"/>
                  <a:pt x="2044" y="300"/>
                  <a:pt x="1980" y="300"/>
                </a:cubicBezTo>
                <a:cubicBezTo>
                  <a:pt x="1915" y="300"/>
                  <a:pt x="1614" y="300"/>
                  <a:pt x="1560" y="300"/>
                </a:cubicBezTo>
                <a:cubicBezTo>
                  <a:pt x="1505" y="300"/>
                  <a:pt x="1294" y="300"/>
                  <a:pt x="1260" y="300"/>
                </a:cubicBezTo>
                <a:cubicBezTo>
                  <a:pt x="1225" y="300"/>
                  <a:pt x="1116" y="300"/>
                  <a:pt x="1100" y="300"/>
                </a:cubicBezTo>
                <a:cubicBezTo>
                  <a:pt x="1083" y="300"/>
                  <a:pt x="1045" y="300"/>
                  <a:pt x="1040" y="300"/>
                </a:cubicBezTo>
                <a:cubicBezTo>
                  <a:pt x="1034" y="300"/>
                  <a:pt x="1018" y="300"/>
                  <a:pt x="1020" y="300"/>
                </a:cubicBezTo>
                <a:cubicBezTo>
                  <a:pt x="1021" y="300"/>
                  <a:pt x="1050" y="300"/>
                  <a:pt x="1060" y="300"/>
                </a:cubicBezTo>
                <a:cubicBezTo>
                  <a:pt x="1069" y="300"/>
                  <a:pt x="1126" y="300"/>
                  <a:pt x="1140" y="300"/>
                </a:cubicBezTo>
                <a:cubicBezTo>
                  <a:pt x="1153" y="300"/>
                  <a:pt x="1221" y="300"/>
                  <a:pt x="1240" y="300"/>
                </a:cubicBezTo>
                <a:cubicBezTo>
                  <a:pt x="1258" y="300"/>
                  <a:pt x="1342" y="300"/>
                  <a:pt x="1380" y="300"/>
                </a:cubicBezTo>
                <a:cubicBezTo>
                  <a:pt x="1417" y="300"/>
                  <a:pt x="1680" y="300"/>
                  <a:pt x="1740" y="300"/>
                </a:cubicBezTo>
                <a:cubicBezTo>
                  <a:pt x="1800" y="300"/>
                  <a:pt x="2108" y="300"/>
                  <a:pt x="2180" y="300"/>
                </a:cubicBezTo>
                <a:cubicBezTo>
                  <a:pt x="2251" y="300"/>
                  <a:pt x="2623" y="300"/>
                  <a:pt x="2700" y="300"/>
                </a:cubicBezTo>
                <a:cubicBezTo>
                  <a:pt x="2776" y="300"/>
                  <a:pt x="3121" y="300"/>
                  <a:pt x="3200" y="300"/>
                </a:cubicBezTo>
                <a:cubicBezTo>
                  <a:pt x="3278" y="300"/>
                  <a:pt x="3657" y="300"/>
                  <a:pt x="3740" y="300"/>
                </a:cubicBezTo>
                <a:cubicBezTo>
                  <a:pt x="3822" y="300"/>
                  <a:pt x="4223" y="300"/>
                  <a:pt x="4300" y="300"/>
                </a:cubicBezTo>
                <a:cubicBezTo>
                  <a:pt x="4376" y="300"/>
                  <a:pt x="4702" y="300"/>
                  <a:pt x="4760" y="300"/>
                </a:cubicBezTo>
                <a:cubicBezTo>
                  <a:pt x="4816" y="300"/>
                  <a:pt x="5031" y="300"/>
                  <a:pt x="5060" y="300"/>
                </a:cubicBezTo>
                <a:cubicBezTo>
                  <a:pt x="5088" y="300"/>
                  <a:pt x="5132" y="300"/>
                  <a:pt x="5140" y="300"/>
                </a:cubicBezTo>
                <a:cubicBezTo>
                  <a:pt x="5147" y="300"/>
                  <a:pt x="5160" y="300"/>
                  <a:pt x="5160" y="300"/>
                </a:cubicBezTo>
                <a:cubicBezTo>
                  <a:pt x="5160" y="300"/>
                  <a:pt x="5144" y="300"/>
                  <a:pt x="5140" y="300"/>
                </a:cubicBezTo>
                <a:cubicBezTo>
                  <a:pt x="5135" y="300"/>
                  <a:pt x="5107" y="300"/>
                  <a:pt x="5100" y="300"/>
                </a:cubicBezTo>
                <a:cubicBezTo>
                  <a:pt x="5092" y="300"/>
                  <a:pt x="5051" y="299"/>
                  <a:pt x="5040" y="300"/>
                </a:cubicBezTo>
                <a:cubicBezTo>
                  <a:pt x="5028" y="302"/>
                  <a:pt x="4965" y="314"/>
                  <a:pt x="4940" y="320"/>
                </a:cubicBezTo>
                <a:cubicBezTo>
                  <a:pt x="4914" y="326"/>
                  <a:pt x="4737" y="371"/>
                  <a:pt x="4700" y="380"/>
                </a:cubicBezTo>
                <a:cubicBezTo>
                  <a:pt x="4662" y="389"/>
                  <a:pt x="4486" y="431"/>
                  <a:pt x="4440" y="440"/>
                </a:cubicBezTo>
                <a:cubicBezTo>
                  <a:pt x="4393" y="449"/>
                  <a:pt x="4134" y="494"/>
                  <a:pt x="4080" y="500"/>
                </a:cubicBezTo>
                <a:cubicBezTo>
                  <a:pt x="4025" y="506"/>
                  <a:pt x="3775" y="519"/>
                  <a:pt x="3720" y="520"/>
                </a:cubicBezTo>
                <a:cubicBezTo>
                  <a:pt x="3664" y="522"/>
                  <a:pt x="3395" y="520"/>
                  <a:pt x="3340" y="520"/>
                </a:cubicBezTo>
                <a:cubicBezTo>
                  <a:pt x="3284" y="520"/>
                  <a:pt x="3025" y="520"/>
                  <a:pt x="2980" y="520"/>
                </a:cubicBezTo>
                <a:cubicBezTo>
                  <a:pt x="2935" y="520"/>
                  <a:pt x="2766" y="520"/>
                  <a:pt x="2740" y="520"/>
                </a:cubicBezTo>
                <a:cubicBezTo>
                  <a:pt x="2712" y="520"/>
                  <a:pt x="2631" y="520"/>
                  <a:pt x="2620" y="520"/>
                </a:cubicBezTo>
                <a:cubicBezTo>
                  <a:pt x="2608" y="520"/>
                  <a:pt x="2584" y="520"/>
                  <a:pt x="2580" y="520"/>
                </a:cubicBezTo>
                <a:cubicBezTo>
                  <a:pt x="2575" y="520"/>
                  <a:pt x="2560" y="520"/>
                  <a:pt x="2560" y="520"/>
                </a:cubicBezTo>
                <a:cubicBezTo>
                  <a:pt x="2560" y="520"/>
                  <a:pt x="2575" y="520"/>
                  <a:pt x="2580" y="520"/>
                </a:cubicBezTo>
                <a:cubicBezTo>
                  <a:pt x="2584" y="520"/>
                  <a:pt x="2610" y="520"/>
                  <a:pt x="2620" y="520"/>
                </a:cubicBezTo>
                <a:cubicBezTo>
                  <a:pt x="2629" y="520"/>
                  <a:pt x="2685" y="520"/>
                  <a:pt x="2700" y="520"/>
                </a:cubicBezTo>
                <a:cubicBezTo>
                  <a:pt x="2715" y="520"/>
                  <a:pt x="2788" y="520"/>
                  <a:pt x="2820" y="520"/>
                </a:cubicBezTo>
                <a:cubicBezTo>
                  <a:pt x="2851" y="520"/>
                  <a:pt x="3067" y="520"/>
                  <a:pt x="3120" y="520"/>
                </a:cubicBezTo>
                <a:cubicBezTo>
                  <a:pt x="3172" y="520"/>
                  <a:pt x="3455" y="520"/>
                  <a:pt x="3520" y="520"/>
                </a:cubicBezTo>
                <a:cubicBezTo>
                  <a:pt x="3584" y="520"/>
                  <a:pt x="3912" y="520"/>
                  <a:pt x="3980" y="520"/>
                </a:cubicBezTo>
                <a:cubicBezTo>
                  <a:pt x="4047" y="520"/>
                  <a:pt x="4364" y="520"/>
                  <a:pt x="4420" y="520"/>
                </a:cubicBezTo>
                <a:cubicBezTo>
                  <a:pt x="4475" y="520"/>
                  <a:pt x="4686" y="520"/>
                  <a:pt x="4720" y="520"/>
                </a:cubicBezTo>
                <a:cubicBezTo>
                  <a:pt x="4752" y="520"/>
                  <a:pt x="4846" y="520"/>
                  <a:pt x="4860" y="520"/>
                </a:cubicBezTo>
                <a:cubicBezTo>
                  <a:pt x="4873" y="520"/>
                  <a:pt x="4900" y="522"/>
                  <a:pt x="4900" y="520"/>
                </a:cubicBezTo>
                <a:cubicBezTo>
                  <a:pt x="4900" y="519"/>
                  <a:pt x="4865" y="539"/>
                  <a:pt x="4860" y="540"/>
                </a:cubicBezTo>
                <a:cubicBezTo>
                  <a:pt x="4854" y="542"/>
                  <a:pt x="4836" y="540"/>
                  <a:pt x="4820" y="540"/>
                </a:cubicBezTo>
                <a:cubicBezTo>
                  <a:pt x="4803" y="540"/>
                  <a:pt x="4659" y="540"/>
                  <a:pt x="4640" y="540"/>
                </a:cubicBezTo>
                <a:cubicBezTo>
                  <a:pt x="4620" y="540"/>
                  <a:pt x="4573" y="540"/>
                  <a:pt x="4560" y="540"/>
                </a:cubicBezTo>
                <a:cubicBezTo>
                  <a:pt x="4546" y="540"/>
                  <a:pt x="4486" y="539"/>
                  <a:pt x="4460" y="540"/>
                </a:cubicBezTo>
                <a:cubicBezTo>
                  <a:pt x="4432" y="542"/>
                  <a:pt x="4234" y="559"/>
                  <a:pt x="4200" y="560"/>
                </a:cubicBezTo>
                <a:cubicBezTo>
                  <a:pt x="4165" y="562"/>
                  <a:pt x="4031" y="560"/>
                  <a:pt x="4000" y="560"/>
                </a:cubicBezTo>
                <a:cubicBezTo>
                  <a:pt x="3968" y="560"/>
                  <a:pt x="3814" y="560"/>
                  <a:pt x="3780" y="560"/>
                </a:cubicBezTo>
                <a:cubicBezTo>
                  <a:pt x="3745" y="560"/>
                  <a:pt x="3581" y="560"/>
                  <a:pt x="3540" y="560"/>
                </a:cubicBezTo>
                <a:cubicBezTo>
                  <a:pt x="3498" y="560"/>
                  <a:pt x="3268" y="560"/>
                  <a:pt x="3220" y="560"/>
                </a:cubicBezTo>
                <a:cubicBezTo>
                  <a:pt x="3171" y="560"/>
                  <a:pt x="2946" y="560"/>
                  <a:pt x="2900" y="560"/>
                </a:cubicBezTo>
                <a:cubicBezTo>
                  <a:pt x="2853" y="560"/>
                  <a:pt x="2641" y="560"/>
                  <a:pt x="2600" y="560"/>
                </a:cubicBezTo>
                <a:cubicBezTo>
                  <a:pt x="2558" y="560"/>
                  <a:pt x="2372" y="560"/>
                  <a:pt x="2340" y="560"/>
                </a:cubicBezTo>
                <a:cubicBezTo>
                  <a:pt x="2306" y="560"/>
                  <a:pt x="2185" y="560"/>
                  <a:pt x="2160" y="560"/>
                </a:cubicBezTo>
                <a:cubicBezTo>
                  <a:pt x="2134" y="560"/>
                  <a:pt x="2015" y="560"/>
                  <a:pt x="2000" y="560"/>
                </a:cubicBezTo>
                <a:cubicBezTo>
                  <a:pt x="1985" y="560"/>
                  <a:pt x="1964" y="560"/>
                  <a:pt x="1960" y="560"/>
                </a:cubicBezTo>
                <a:cubicBezTo>
                  <a:pt x="1955" y="560"/>
                  <a:pt x="1944" y="560"/>
                  <a:pt x="1940" y="560"/>
                </a:cubicBezTo>
                <a:cubicBezTo>
                  <a:pt x="1935" y="560"/>
                  <a:pt x="1904" y="560"/>
                  <a:pt x="1900" y="560"/>
                </a:cubicBezTo>
                <a:cubicBezTo>
                  <a:pt x="1895" y="560"/>
                  <a:pt x="1882" y="560"/>
                  <a:pt x="1880" y="560"/>
                </a:cubicBezTo>
                <a:cubicBezTo>
                  <a:pt x="1876" y="560"/>
                  <a:pt x="1865" y="560"/>
                  <a:pt x="1860" y="560"/>
                </a:cubicBezTo>
                <a:cubicBezTo>
                  <a:pt x="1854" y="560"/>
                  <a:pt x="1807" y="560"/>
                  <a:pt x="1800" y="560"/>
                </a:cubicBezTo>
                <a:cubicBezTo>
                  <a:pt x="1792" y="560"/>
                  <a:pt x="1765" y="560"/>
                  <a:pt x="1760" y="560"/>
                </a:cubicBezTo>
                <a:cubicBezTo>
                  <a:pt x="1754" y="560"/>
                  <a:pt x="1729" y="560"/>
                  <a:pt x="1720" y="560"/>
                </a:cubicBezTo>
                <a:cubicBezTo>
                  <a:pt x="1710" y="560"/>
                  <a:pt x="1655" y="560"/>
                  <a:pt x="1640" y="560"/>
                </a:cubicBezTo>
                <a:cubicBezTo>
                  <a:pt x="1625" y="560"/>
                  <a:pt x="1540" y="560"/>
                  <a:pt x="1520" y="560"/>
                </a:cubicBezTo>
                <a:cubicBezTo>
                  <a:pt x="1499" y="560"/>
                  <a:pt x="1388" y="560"/>
                  <a:pt x="1360" y="560"/>
                </a:cubicBezTo>
                <a:cubicBezTo>
                  <a:pt x="1331" y="560"/>
                  <a:pt x="1170" y="560"/>
                  <a:pt x="1140" y="560"/>
                </a:cubicBezTo>
                <a:cubicBezTo>
                  <a:pt x="1110" y="560"/>
                  <a:pt x="982" y="560"/>
                  <a:pt x="960" y="560"/>
                </a:cubicBezTo>
                <a:cubicBezTo>
                  <a:pt x="937" y="560"/>
                  <a:pt x="853" y="560"/>
                  <a:pt x="840" y="560"/>
                </a:cubicBezTo>
                <a:cubicBezTo>
                  <a:pt x="826" y="560"/>
                  <a:pt x="782" y="560"/>
                  <a:pt x="780" y="560"/>
                </a:cubicBezTo>
                <a:cubicBezTo>
                  <a:pt x="776" y="560"/>
                  <a:pt x="795" y="560"/>
                  <a:pt x="800" y="560"/>
                </a:cubicBezTo>
                <a:cubicBezTo>
                  <a:pt x="804" y="560"/>
                  <a:pt x="830" y="562"/>
                  <a:pt x="840" y="560"/>
                </a:cubicBezTo>
                <a:cubicBezTo>
                  <a:pt x="849" y="559"/>
                  <a:pt x="909" y="542"/>
                  <a:pt x="920" y="540"/>
                </a:cubicBezTo>
                <a:cubicBezTo>
                  <a:pt x="930" y="539"/>
                  <a:pt x="968" y="542"/>
                  <a:pt x="980" y="540"/>
                </a:cubicBezTo>
                <a:cubicBezTo>
                  <a:pt x="991" y="539"/>
                  <a:pt x="1063" y="523"/>
                  <a:pt x="1080" y="520"/>
                </a:cubicBezTo>
                <a:cubicBezTo>
                  <a:pt x="1096" y="517"/>
                  <a:pt x="1172" y="505"/>
                  <a:pt x="1200" y="500"/>
                </a:cubicBezTo>
                <a:cubicBezTo>
                  <a:pt x="1226" y="496"/>
                  <a:pt x="1400" y="465"/>
                  <a:pt x="1440" y="460"/>
                </a:cubicBezTo>
                <a:cubicBezTo>
                  <a:pt x="1479" y="456"/>
                  <a:pt x="1670" y="442"/>
                  <a:pt x="1720" y="440"/>
                </a:cubicBezTo>
                <a:cubicBezTo>
                  <a:pt x="1769" y="439"/>
                  <a:pt x="2041" y="440"/>
                  <a:pt x="2100" y="440"/>
                </a:cubicBezTo>
                <a:cubicBezTo>
                  <a:pt x="2158" y="440"/>
                  <a:pt x="2447" y="440"/>
                  <a:pt x="2500" y="440"/>
                </a:cubicBezTo>
                <a:cubicBezTo>
                  <a:pt x="2552" y="440"/>
                  <a:pt x="2764" y="440"/>
                  <a:pt x="2800" y="440"/>
                </a:cubicBezTo>
                <a:cubicBezTo>
                  <a:pt x="2835" y="440"/>
                  <a:pt x="2955" y="440"/>
                  <a:pt x="2980" y="440"/>
                </a:cubicBezTo>
                <a:cubicBezTo>
                  <a:pt x="3004" y="440"/>
                  <a:pt x="3106" y="440"/>
                  <a:pt x="3120" y="440"/>
                </a:cubicBezTo>
                <a:cubicBezTo>
                  <a:pt x="3133" y="440"/>
                  <a:pt x="3154" y="440"/>
                  <a:pt x="3160" y="440"/>
                </a:cubicBezTo>
                <a:cubicBezTo>
                  <a:pt x="3165" y="440"/>
                  <a:pt x="3195" y="440"/>
                  <a:pt x="3200" y="440"/>
                </a:cubicBezTo>
                <a:cubicBezTo>
                  <a:pt x="3204" y="440"/>
                  <a:pt x="3216" y="440"/>
                  <a:pt x="3220" y="440"/>
                </a:cubicBezTo>
                <a:cubicBezTo>
                  <a:pt x="3222" y="440"/>
                  <a:pt x="3242" y="440"/>
                  <a:pt x="3240" y="440"/>
                </a:cubicBezTo>
                <a:cubicBezTo>
                  <a:pt x="3236" y="440"/>
                  <a:pt x="3187" y="440"/>
                  <a:pt x="3180" y="440"/>
                </a:cubicBezTo>
                <a:cubicBezTo>
                  <a:pt x="3172" y="440"/>
                  <a:pt x="3149" y="440"/>
                  <a:pt x="3140" y="440"/>
                </a:cubicBezTo>
                <a:cubicBezTo>
                  <a:pt x="3130" y="440"/>
                  <a:pt x="3075" y="439"/>
                  <a:pt x="3060" y="440"/>
                </a:cubicBezTo>
                <a:cubicBezTo>
                  <a:pt x="3045" y="442"/>
                  <a:pt x="2959" y="456"/>
                  <a:pt x="2940" y="460"/>
                </a:cubicBezTo>
                <a:cubicBezTo>
                  <a:pt x="2920" y="465"/>
                  <a:pt x="2839" y="491"/>
                  <a:pt x="2800" y="500"/>
                </a:cubicBezTo>
                <a:cubicBezTo>
                  <a:pt x="2760" y="509"/>
                  <a:pt x="2468" y="573"/>
                  <a:pt x="2420" y="580"/>
                </a:cubicBezTo>
                <a:cubicBezTo>
                  <a:pt x="2371" y="588"/>
                  <a:pt x="2220" y="599"/>
                  <a:pt x="2160" y="600"/>
                </a:cubicBezTo>
                <a:cubicBezTo>
                  <a:pt x="2100" y="602"/>
                  <a:pt x="1702" y="600"/>
                  <a:pt x="1620" y="600"/>
                </a:cubicBezTo>
                <a:cubicBezTo>
                  <a:pt x="1537" y="600"/>
                  <a:pt x="1139" y="600"/>
                  <a:pt x="1060" y="600"/>
                </a:cubicBezTo>
                <a:cubicBezTo>
                  <a:pt x="980" y="600"/>
                  <a:pt x="616" y="600"/>
                  <a:pt x="560" y="600"/>
                </a:cubicBezTo>
                <a:cubicBezTo>
                  <a:pt x="502" y="600"/>
                  <a:pt x="330" y="600"/>
                  <a:pt x="300" y="600"/>
                </a:cubicBezTo>
                <a:cubicBezTo>
                  <a:pt x="270" y="600"/>
                  <a:pt x="173" y="600"/>
                  <a:pt x="160" y="600"/>
                </a:cubicBezTo>
                <a:cubicBezTo>
                  <a:pt x="146" y="600"/>
                  <a:pt x="121" y="600"/>
                  <a:pt x="120" y="600"/>
                </a:cubicBezTo>
                <a:cubicBezTo>
                  <a:pt x="118" y="600"/>
                  <a:pt x="135" y="600"/>
                  <a:pt x="140" y="600"/>
                </a:cubicBezTo>
                <a:cubicBezTo>
                  <a:pt x="144" y="600"/>
                  <a:pt x="165" y="600"/>
                  <a:pt x="180" y="600"/>
                </a:cubicBezTo>
                <a:cubicBezTo>
                  <a:pt x="195" y="600"/>
                  <a:pt x="306" y="602"/>
                  <a:pt x="340" y="600"/>
                </a:cubicBezTo>
                <a:cubicBezTo>
                  <a:pt x="372" y="599"/>
                  <a:pt x="564" y="582"/>
                  <a:pt x="620" y="580"/>
                </a:cubicBezTo>
                <a:cubicBezTo>
                  <a:pt x="675" y="579"/>
                  <a:pt x="1006" y="580"/>
                  <a:pt x="1080" y="580"/>
                </a:cubicBezTo>
                <a:cubicBezTo>
                  <a:pt x="1153" y="580"/>
                  <a:pt x="1506" y="580"/>
                  <a:pt x="1600" y="580"/>
                </a:cubicBezTo>
                <a:cubicBezTo>
                  <a:pt x="1692" y="580"/>
                  <a:pt x="2207" y="580"/>
                  <a:pt x="2320" y="580"/>
                </a:cubicBezTo>
                <a:cubicBezTo>
                  <a:pt x="2432" y="580"/>
                  <a:pt x="2993" y="580"/>
                  <a:pt x="3100" y="580"/>
                </a:cubicBezTo>
                <a:cubicBezTo>
                  <a:pt x="3206" y="580"/>
                  <a:pt x="3659" y="580"/>
                  <a:pt x="3740" y="580"/>
                </a:cubicBezTo>
                <a:cubicBezTo>
                  <a:pt x="3820" y="580"/>
                  <a:pt x="4130" y="580"/>
                  <a:pt x="4180" y="580"/>
                </a:cubicBezTo>
                <a:cubicBezTo>
                  <a:pt x="4229" y="580"/>
                  <a:pt x="4375" y="580"/>
                  <a:pt x="4400" y="580"/>
                </a:cubicBezTo>
                <a:cubicBezTo>
                  <a:pt x="4424" y="580"/>
                  <a:pt x="4486" y="580"/>
                  <a:pt x="4500" y="580"/>
                </a:cubicBezTo>
                <a:cubicBezTo>
                  <a:pt x="4513" y="580"/>
                  <a:pt x="4566" y="580"/>
                  <a:pt x="4580" y="580"/>
                </a:cubicBezTo>
                <a:cubicBezTo>
                  <a:pt x="4593" y="580"/>
                  <a:pt x="4665" y="580"/>
                  <a:pt x="4680" y="580"/>
                </a:cubicBezTo>
                <a:cubicBezTo>
                  <a:pt x="4695" y="580"/>
                  <a:pt x="4763" y="580"/>
                  <a:pt x="4780" y="580"/>
                </a:cubicBezTo>
                <a:cubicBezTo>
                  <a:pt x="4796" y="580"/>
                  <a:pt x="4883" y="580"/>
                  <a:pt x="4900" y="580"/>
                </a:cubicBezTo>
                <a:cubicBezTo>
                  <a:pt x="4916" y="580"/>
                  <a:pt x="4989" y="580"/>
                  <a:pt x="5000" y="580"/>
                </a:cubicBezTo>
                <a:cubicBezTo>
                  <a:pt x="5010" y="580"/>
                  <a:pt x="5035" y="580"/>
                  <a:pt x="5040" y="580"/>
                </a:cubicBezTo>
                <a:cubicBezTo>
                  <a:pt x="5044" y="580"/>
                  <a:pt x="5056" y="580"/>
                  <a:pt x="5060" y="580"/>
                </a:cubicBezTo>
                <a:cubicBezTo>
                  <a:pt x="5062" y="580"/>
                  <a:pt x="5070" y="579"/>
                  <a:pt x="5080" y="580"/>
                </a:cubicBezTo>
                <a:cubicBezTo>
                  <a:pt x="5089" y="582"/>
                  <a:pt x="5155" y="596"/>
                  <a:pt x="5180" y="600"/>
                </a:cubicBezTo>
                <a:cubicBezTo>
                  <a:pt x="5204" y="605"/>
                  <a:pt x="5359" y="633"/>
                  <a:pt x="5400" y="640"/>
                </a:cubicBezTo>
                <a:cubicBezTo>
                  <a:pt x="5440" y="648"/>
                  <a:pt x="5682" y="693"/>
                  <a:pt x="5720" y="700"/>
                </a:cubicBezTo>
                <a:cubicBezTo>
                  <a:pt x="5757" y="708"/>
                  <a:pt x="5880" y="737"/>
                  <a:pt x="5900" y="740"/>
                </a:cubicBezTo>
                <a:cubicBezTo>
                  <a:pt x="5919" y="743"/>
                  <a:pt x="5972" y="740"/>
                  <a:pt x="5980" y="740"/>
                </a:cubicBezTo>
                <a:cubicBezTo>
                  <a:pt x="5987" y="740"/>
                  <a:pt x="6000" y="739"/>
                  <a:pt x="6000" y="740"/>
                </a:cubicBezTo>
                <a:cubicBezTo>
                  <a:pt x="6000" y="742"/>
                  <a:pt x="5982" y="723"/>
                  <a:pt x="5980" y="720"/>
                </a:cubicBezTo>
                <a:cubicBezTo>
                  <a:pt x="5976" y="717"/>
                  <a:pt x="5962" y="703"/>
                  <a:pt x="5960" y="700"/>
                </a:cubicBezTo>
                <a:cubicBezTo>
                  <a:pt x="5956" y="697"/>
                  <a:pt x="5942" y="682"/>
                  <a:pt x="5940" y="680"/>
                </a:cubicBezTo>
                <a:cubicBezTo>
                  <a:pt x="5936" y="679"/>
                  <a:pt x="5925" y="683"/>
                  <a:pt x="5920" y="680"/>
                </a:cubicBezTo>
                <a:cubicBezTo>
                  <a:pt x="5914" y="677"/>
                  <a:pt x="5867" y="645"/>
                  <a:pt x="5860" y="640"/>
                </a:cubicBezTo>
                <a:cubicBezTo>
                  <a:pt x="5852" y="636"/>
                  <a:pt x="5829" y="623"/>
                  <a:pt x="5820" y="620"/>
                </a:cubicBezTo>
                <a:cubicBezTo>
                  <a:pt x="5810" y="617"/>
                  <a:pt x="5747" y="603"/>
                  <a:pt x="5740" y="600"/>
                </a:cubicBezTo>
                <a:cubicBezTo>
                  <a:pt x="5732" y="597"/>
                  <a:pt x="5724" y="583"/>
                  <a:pt x="5720" y="580"/>
                </a:cubicBezTo>
                <a:cubicBezTo>
                  <a:pt x="5715" y="577"/>
                  <a:pt x="5684" y="562"/>
                  <a:pt x="5680" y="560"/>
                </a:cubicBezTo>
                <a:cubicBezTo>
                  <a:pt x="5675" y="559"/>
                  <a:pt x="5664" y="560"/>
                  <a:pt x="5660" y="560"/>
                </a:cubicBezTo>
                <a:cubicBezTo>
                  <a:pt x="5655" y="560"/>
                  <a:pt x="5627" y="560"/>
                  <a:pt x="5620" y="560"/>
                </a:cubicBezTo>
                <a:cubicBezTo>
                  <a:pt x="5612" y="560"/>
                  <a:pt x="5569" y="562"/>
                  <a:pt x="5560" y="560"/>
                </a:cubicBezTo>
                <a:cubicBezTo>
                  <a:pt x="5550" y="559"/>
                  <a:pt x="5507" y="543"/>
                  <a:pt x="5500" y="540"/>
                </a:cubicBezTo>
                <a:cubicBezTo>
                  <a:pt x="5492" y="537"/>
                  <a:pt x="5470" y="522"/>
                  <a:pt x="5460" y="520"/>
                </a:cubicBezTo>
                <a:cubicBezTo>
                  <a:pt x="5449" y="519"/>
                  <a:pt x="5370" y="520"/>
                  <a:pt x="5360" y="520"/>
                </a:cubicBezTo>
                <a:cubicBezTo>
                  <a:pt x="5349" y="520"/>
                  <a:pt x="5329" y="520"/>
                  <a:pt x="5320" y="520"/>
                </a:cubicBezTo>
                <a:cubicBezTo>
                  <a:pt x="5310" y="520"/>
                  <a:pt x="5253" y="520"/>
                  <a:pt x="5240" y="520"/>
                </a:cubicBezTo>
                <a:cubicBezTo>
                  <a:pt x="5226" y="520"/>
                  <a:pt x="5153" y="520"/>
                  <a:pt x="5140" y="520"/>
                </a:cubicBezTo>
                <a:cubicBezTo>
                  <a:pt x="5126" y="520"/>
                  <a:pt x="5071" y="520"/>
                  <a:pt x="5060" y="520"/>
                </a:cubicBezTo>
                <a:cubicBezTo>
                  <a:pt x="5048" y="520"/>
                  <a:pt x="4991" y="520"/>
                  <a:pt x="4980" y="520"/>
                </a:cubicBezTo>
                <a:cubicBezTo>
                  <a:pt x="4968" y="520"/>
                  <a:pt x="4910" y="520"/>
                  <a:pt x="4900" y="520"/>
                </a:cubicBezTo>
                <a:cubicBezTo>
                  <a:pt x="4889" y="520"/>
                  <a:pt x="4849" y="520"/>
                  <a:pt x="4840" y="520"/>
                </a:cubicBezTo>
                <a:cubicBezTo>
                  <a:pt x="4830" y="520"/>
                  <a:pt x="4787" y="520"/>
                  <a:pt x="4780" y="520"/>
                </a:cubicBezTo>
                <a:cubicBezTo>
                  <a:pt x="4772" y="520"/>
                  <a:pt x="4744" y="520"/>
                  <a:pt x="4740" y="520"/>
                </a:cubicBezTo>
                <a:cubicBezTo>
                  <a:pt x="4735" y="520"/>
                  <a:pt x="4735" y="520"/>
                  <a:pt x="4720" y="520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68" name="textbox 1768"/>
          <p:cNvSpPr/>
          <p:nvPr/>
        </p:nvSpPr>
        <p:spPr>
          <a:xfrm>
            <a:off x="989952" y="5758014"/>
            <a:ext cx="3332479" cy="4502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2000"/>
              </a:lnSpc>
              <a:tabLst>
                <a:tab pos="3319145" algn="l"/>
              </a:tabLst>
            </a:pPr>
            <a:r>
              <a:rPr sz="1200" kern="0" spc="0" dirty="0">
                <a:solidFill>
                  <a:srgbClr val="6E706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以及制定灯光开关计划定时开关的   </a:t>
            </a:r>
            <a:r>
              <a:rPr sz="1200" u="sng" kern="0" spc="0" dirty="0">
                <a:solidFill>
                  <a:srgbClr val="6E706F">
                    <a:alpha val="100000"/>
                  </a:srgbClr>
                </a:solidFill>
                <a:uFill>
                  <a:solidFill>
                    <a:srgbClr val="5B9BD5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lang="en-US" altLang="en-US" sz="1200" dirty="0"/>
          </a:p>
          <a:p>
            <a:pPr marL="13335" algn="l" rtl="0" eaLnBrk="0">
              <a:lnSpc>
                <a:spcPts val="2165"/>
              </a:lnSpc>
            </a:pPr>
            <a:r>
              <a:rPr sz="1200" kern="0" spc="-20" dirty="0">
                <a:solidFill>
                  <a:srgbClr val="6E706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的功能;</a:t>
            </a:r>
            <a:endParaRPr lang="en-US" altLang="en-US" sz="1200" dirty="0"/>
          </a:p>
        </p:txBody>
      </p:sp>
      <p:sp>
        <p:nvSpPr>
          <p:cNvPr id="1770" name="textbox 1770"/>
          <p:cNvSpPr/>
          <p:nvPr/>
        </p:nvSpPr>
        <p:spPr>
          <a:xfrm>
            <a:off x="984465" y="5120449"/>
            <a:ext cx="2428875" cy="5543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7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灯光控制</a:t>
            </a:r>
            <a:endParaRPr lang="en-US" altLang="en-US" sz="1700" dirty="0"/>
          </a:p>
          <a:p>
            <a:pPr algn="l" rtl="0" eaLnBrk="0">
              <a:lnSpc>
                <a:spcPct val="108000"/>
              </a:lnSpc>
            </a:pPr>
            <a:endParaRPr lang="en-US" altLang="en-US" sz="700" dirty="0"/>
          </a:p>
          <a:p>
            <a:pPr algn="r" rtl="0" eaLnBrk="0">
              <a:lnSpc>
                <a:spcPct val="91000"/>
              </a:lnSpc>
              <a:spcBef>
                <a:spcPts val="5"/>
              </a:spcBef>
            </a:pPr>
            <a:r>
              <a:rPr sz="1200" kern="0" spc="-50" dirty="0">
                <a:solidFill>
                  <a:srgbClr val="6E706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提供单个灯光控制、</a:t>
            </a:r>
            <a:r>
              <a:rPr sz="1200" kern="0" spc="-60" dirty="0">
                <a:solidFill>
                  <a:srgbClr val="6E706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灯光编组控制、</a:t>
            </a:r>
            <a:endParaRPr lang="en-US" altLang="en-US" sz="1200" dirty="0"/>
          </a:p>
        </p:txBody>
      </p:sp>
      <p:pic>
        <p:nvPicPr>
          <p:cNvPr id="1772" name="picture 17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789164" y="5096256"/>
            <a:ext cx="1205483" cy="812292"/>
          </a:xfrm>
          <a:prstGeom prst="rect">
            <a:avLst/>
          </a:prstGeom>
        </p:spPr>
      </p:pic>
      <p:sp>
        <p:nvSpPr>
          <p:cNvPr id="1774" name="textbox 1774"/>
          <p:cNvSpPr/>
          <p:nvPr/>
        </p:nvSpPr>
        <p:spPr>
          <a:xfrm>
            <a:off x="1689270" y="2364838"/>
            <a:ext cx="4300220" cy="2463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通过噪声监听 ，一定程度上避免监控死角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藏人；</a:t>
            </a:r>
            <a:endParaRPr lang="en-US" altLang="en-US" sz="1500" dirty="0"/>
          </a:p>
        </p:txBody>
      </p:sp>
      <p:pic>
        <p:nvPicPr>
          <p:cNvPr id="1776" name="picture 17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088060" y="4329557"/>
            <a:ext cx="1281531" cy="538314"/>
          </a:xfrm>
          <a:prstGeom prst="rect">
            <a:avLst/>
          </a:prstGeom>
        </p:spPr>
      </p:pic>
      <p:pic>
        <p:nvPicPr>
          <p:cNvPr id="1778" name="picture 17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03376" y="3765804"/>
            <a:ext cx="739139" cy="929639"/>
          </a:xfrm>
          <a:prstGeom prst="rect">
            <a:avLst/>
          </a:prstGeom>
        </p:spPr>
      </p:pic>
      <p:pic>
        <p:nvPicPr>
          <p:cNvPr id="1780" name="picture 17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34695" y="4978908"/>
            <a:ext cx="669036" cy="929639"/>
          </a:xfrm>
          <a:prstGeom prst="rect">
            <a:avLst/>
          </a:prstGeom>
        </p:spPr>
      </p:pic>
      <p:pic>
        <p:nvPicPr>
          <p:cNvPr id="1782" name="picture 17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377684" y="3480815"/>
            <a:ext cx="1100328" cy="539496"/>
          </a:xfrm>
          <a:prstGeom prst="rect">
            <a:avLst/>
          </a:prstGeom>
        </p:spPr>
      </p:pic>
      <p:sp>
        <p:nvSpPr>
          <p:cNvPr id="1784" name="textbox 1784"/>
          <p:cNvSpPr/>
          <p:nvPr/>
        </p:nvSpPr>
        <p:spPr>
          <a:xfrm>
            <a:off x="245427" y="418249"/>
            <a:ext cx="1850389" cy="356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机房环境监控</a:t>
            </a:r>
            <a:endParaRPr lang="en-US" altLang="en-US" sz="2300" dirty="0"/>
          </a:p>
        </p:txBody>
      </p:sp>
      <p:sp>
        <p:nvSpPr>
          <p:cNvPr id="1786" name="textbox 1786"/>
          <p:cNvSpPr/>
          <p:nvPr/>
        </p:nvSpPr>
        <p:spPr>
          <a:xfrm>
            <a:off x="0" y="1198511"/>
            <a:ext cx="1306830" cy="24130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763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园内视频监控</a:t>
            </a:r>
            <a:endParaRPr lang="en-US" altLang="en-US" sz="1400" dirty="0"/>
          </a:p>
        </p:txBody>
      </p:sp>
      <p:grpSp>
        <p:nvGrpSpPr>
          <p:cNvPr id="204" name="group 204"/>
          <p:cNvGrpSpPr/>
          <p:nvPr/>
        </p:nvGrpSpPr>
        <p:grpSpPr>
          <a:xfrm rot="21600000">
            <a:off x="0" y="1451406"/>
            <a:ext cx="1306271" cy="241300"/>
            <a:chOff x="0" y="0"/>
            <a:chExt cx="1306271" cy="241300"/>
          </a:xfrm>
        </p:grpSpPr>
        <p:pic>
          <p:nvPicPr>
            <p:cNvPr id="1788" name="picture 178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1306271" cy="241300"/>
            </a:xfrm>
            <a:prstGeom prst="rect">
              <a:avLst/>
            </a:prstGeom>
          </p:spPr>
        </p:pic>
        <p:sp>
          <p:nvSpPr>
            <p:cNvPr id="1790" name="textbox 1790"/>
            <p:cNvSpPr/>
            <p:nvPr/>
          </p:nvSpPr>
          <p:spPr>
            <a:xfrm>
              <a:off x="-12700" y="-12700"/>
              <a:ext cx="1332230" cy="2857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</a:pPr>
              <a:endParaRPr lang="en-US" altLang="en-US" sz="200" dirty="0"/>
            </a:p>
            <a:p>
              <a:pPr marL="132080" algn="l" rtl="0" eaLnBrk="0">
                <a:lnSpc>
                  <a:spcPct val="91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仓库防火监控</a:t>
              </a:r>
              <a:endParaRPr lang="en-US" altLang="en-US" sz="1400" dirty="0"/>
            </a:p>
          </p:txBody>
        </p:sp>
      </p:grpSp>
      <p:sp>
        <p:nvSpPr>
          <p:cNvPr id="1792" name="textbox 1792"/>
          <p:cNvSpPr/>
          <p:nvPr/>
        </p:nvSpPr>
        <p:spPr>
          <a:xfrm>
            <a:off x="0" y="1710270"/>
            <a:ext cx="1304289" cy="2413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1747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机房环境监控</a:t>
            </a:r>
            <a:endParaRPr lang="en-US" altLang="en-US" sz="1400" dirty="0"/>
          </a:p>
        </p:txBody>
      </p:sp>
      <p:grpSp>
        <p:nvGrpSpPr>
          <p:cNvPr id="206" name="group 206"/>
          <p:cNvGrpSpPr/>
          <p:nvPr/>
        </p:nvGrpSpPr>
        <p:grpSpPr>
          <a:xfrm rot="21600000">
            <a:off x="0" y="1960041"/>
            <a:ext cx="1303908" cy="241300"/>
            <a:chOff x="0" y="0"/>
            <a:chExt cx="1303908" cy="241300"/>
          </a:xfrm>
        </p:grpSpPr>
        <p:pic>
          <p:nvPicPr>
            <p:cNvPr id="1794" name="picture 179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1303908" cy="241300"/>
            </a:xfrm>
            <a:prstGeom prst="rect">
              <a:avLst/>
            </a:prstGeom>
          </p:spPr>
        </p:pic>
        <p:sp>
          <p:nvSpPr>
            <p:cNvPr id="1796" name="textbox 1796"/>
            <p:cNvSpPr/>
            <p:nvPr/>
          </p:nvSpPr>
          <p:spPr>
            <a:xfrm>
              <a:off x="-12700" y="-12700"/>
              <a:ext cx="1329689" cy="28447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</a:pPr>
              <a:endParaRPr lang="en-US" altLang="en-US" sz="200" dirty="0"/>
            </a:p>
            <a:p>
              <a:pPr marL="132080" algn="l" rtl="0" eaLnBrk="0">
                <a:lnSpc>
                  <a:spcPct val="91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高点全景监控</a:t>
              </a:r>
              <a:endParaRPr lang="en-US" altLang="en-US" sz="1400" dirty="0"/>
            </a:p>
          </p:txBody>
        </p:sp>
      </p:grpSp>
      <p:grpSp>
        <p:nvGrpSpPr>
          <p:cNvPr id="208" name="group 208"/>
          <p:cNvGrpSpPr/>
          <p:nvPr/>
        </p:nvGrpSpPr>
        <p:grpSpPr>
          <a:xfrm rot="21600000">
            <a:off x="0" y="943826"/>
            <a:ext cx="1302499" cy="241300"/>
            <a:chOff x="0" y="0"/>
            <a:chExt cx="1302499" cy="241300"/>
          </a:xfrm>
        </p:grpSpPr>
        <p:pic>
          <p:nvPicPr>
            <p:cNvPr id="1798" name="picture 179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0" y="0"/>
              <a:ext cx="1302499" cy="241300"/>
            </a:xfrm>
            <a:prstGeom prst="rect">
              <a:avLst/>
            </a:prstGeom>
          </p:spPr>
        </p:pic>
        <p:sp>
          <p:nvSpPr>
            <p:cNvPr id="1800" name="textbox 1800"/>
            <p:cNvSpPr/>
            <p:nvPr/>
          </p:nvSpPr>
          <p:spPr>
            <a:xfrm>
              <a:off x="-12700" y="-12700"/>
              <a:ext cx="1328419" cy="28447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</a:pPr>
              <a:endParaRPr lang="en-US" altLang="en-US" sz="200" dirty="0"/>
            </a:p>
            <a:p>
              <a:pPr marL="136525" algn="l" rtl="0" eaLnBrk="0">
                <a:lnSpc>
                  <a:spcPct val="91000"/>
                </a:lnSpc>
              </a:pPr>
              <a:r>
                <a:rPr sz="14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园区周界防范</a:t>
              </a:r>
              <a:endParaRPr lang="en-US" altLang="en-US" sz="1400" dirty="0"/>
            </a:p>
          </p:txBody>
        </p:sp>
      </p:grpSp>
      <p:pic>
        <p:nvPicPr>
          <p:cNvPr id="1802" name="picture 180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  <p:sp>
        <p:nvSpPr>
          <p:cNvPr id="1804" name="rect"/>
          <p:cNvSpPr/>
          <p:nvPr/>
        </p:nvSpPr>
        <p:spPr>
          <a:xfrm>
            <a:off x="3346983" y="5126621"/>
            <a:ext cx="957922" cy="16192"/>
          </a:xfrm>
          <a:prstGeom prst="rect">
            <a:avLst/>
          </a:prstGeom>
          <a:solidFill>
            <a:srgbClr val="5B9BD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06" name="rect"/>
          <p:cNvSpPr/>
          <p:nvPr/>
        </p:nvSpPr>
        <p:spPr>
          <a:xfrm>
            <a:off x="3340658" y="4489450"/>
            <a:ext cx="12700" cy="655637"/>
          </a:xfrm>
          <a:prstGeom prst="rect">
            <a:avLst/>
          </a:prstGeom>
          <a:solidFill>
            <a:srgbClr val="5B9BD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08" name="rect"/>
          <p:cNvSpPr/>
          <p:nvPr/>
        </p:nvSpPr>
        <p:spPr>
          <a:xfrm>
            <a:off x="7088047" y="5768136"/>
            <a:ext cx="522757" cy="13906"/>
          </a:xfrm>
          <a:prstGeom prst="rect">
            <a:avLst/>
          </a:prstGeom>
          <a:solidFill>
            <a:srgbClr val="5B9BD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810" name="picture 18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8367331" y="4323321"/>
            <a:ext cx="186614" cy="127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814" name="picture 18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1816" name="picture 18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  <p:sp>
        <p:nvSpPr>
          <p:cNvPr id="1818" name="textbox 1818"/>
          <p:cNvSpPr/>
          <p:nvPr/>
        </p:nvSpPr>
        <p:spPr>
          <a:xfrm>
            <a:off x="697992" y="5379720"/>
            <a:ext cx="2432685" cy="524509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lang="en-US" altLang="en-US" sz="400" dirty="0"/>
          </a:p>
          <a:p>
            <a:pPr marL="106045" algn="l" rtl="0" eaLnBrk="0">
              <a:lnSpc>
                <a:spcPct val="92000"/>
              </a:lnSpc>
              <a:spcBef>
                <a:spcPts val="5"/>
              </a:spcBef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同时只能看清全景或者细</a:t>
            </a: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endParaRPr lang="en-US" altLang="en-US" sz="1400" dirty="0"/>
          </a:p>
        </p:txBody>
      </p:sp>
      <p:graphicFrame>
        <p:nvGraphicFramePr>
          <p:cNvPr id="1820" name="table 1820"/>
          <p:cNvGraphicFramePr>
            <a:graphicFrameLocks noGrp="1"/>
          </p:cNvGraphicFramePr>
          <p:nvPr/>
        </p:nvGraphicFramePr>
        <p:xfrm>
          <a:off x="691616" y="2584704"/>
          <a:ext cx="2444750" cy="2549525"/>
        </p:xfrm>
        <a:graphic>
          <a:graphicData uri="http://schemas.openxmlformats.org/drawingml/2006/table">
            <a:tbl>
              <a:tblPr/>
              <a:tblGrid>
                <a:gridCol w="2444750"/>
              </a:tblGrid>
              <a:tr h="3975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500" dirty="0"/>
                    </a:p>
                    <a:p>
                      <a:pPr marL="69977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2000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高点云台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21520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22" name="picture 18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33855" y="2985515"/>
            <a:ext cx="1459991" cy="2142744"/>
          </a:xfrm>
          <a:prstGeom prst="rect">
            <a:avLst/>
          </a:prstGeom>
        </p:spPr>
      </p:pic>
      <p:sp>
        <p:nvSpPr>
          <p:cNvPr id="1824" name="path"/>
          <p:cNvSpPr/>
          <p:nvPr/>
        </p:nvSpPr>
        <p:spPr>
          <a:xfrm>
            <a:off x="7743444" y="3505200"/>
            <a:ext cx="691895" cy="995171"/>
          </a:xfrm>
          <a:custGeom>
            <a:avLst/>
            <a:gdLst/>
            <a:ahLst/>
            <a:cxnLst/>
            <a:rect l="0" t="0" r="0" b="0"/>
            <a:pathLst>
              <a:path w="1089" h="1567">
                <a:moveTo>
                  <a:pt x="0" y="393"/>
                </a:moveTo>
                <a:lnTo>
                  <a:pt x="544" y="393"/>
                </a:lnTo>
                <a:lnTo>
                  <a:pt x="544" y="0"/>
                </a:lnTo>
                <a:lnTo>
                  <a:pt x="1089" y="784"/>
                </a:lnTo>
                <a:lnTo>
                  <a:pt x="544" y="1567"/>
                </a:lnTo>
                <a:lnTo>
                  <a:pt x="544" y="1175"/>
                </a:lnTo>
                <a:lnTo>
                  <a:pt x="0" y="1175"/>
                </a:lnTo>
                <a:lnTo>
                  <a:pt x="0" y="393"/>
                </a:lnTo>
              </a:path>
            </a:pathLst>
          </a:custGeom>
          <a:solidFill>
            <a:srgbClr val="7F7F7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826" name="table 1826"/>
          <p:cNvGraphicFramePr>
            <a:graphicFrameLocks noGrp="1"/>
          </p:cNvGraphicFramePr>
          <p:nvPr/>
        </p:nvGraphicFramePr>
        <p:xfrm>
          <a:off x="4788408" y="2551176"/>
          <a:ext cx="2453639" cy="2575559"/>
        </p:xfrm>
        <a:graphic>
          <a:graphicData uri="http://schemas.openxmlformats.org/drawingml/2006/table">
            <a:tbl>
              <a:tblPr/>
              <a:tblGrid>
                <a:gridCol w="2453639"/>
              </a:tblGrid>
              <a:tr h="4171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5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2000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多枪机拼接+球机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21583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28" name="path"/>
          <p:cNvSpPr/>
          <p:nvPr/>
        </p:nvSpPr>
        <p:spPr>
          <a:xfrm>
            <a:off x="3610355" y="3517391"/>
            <a:ext cx="691896" cy="995171"/>
          </a:xfrm>
          <a:custGeom>
            <a:avLst/>
            <a:gdLst/>
            <a:ahLst/>
            <a:cxnLst/>
            <a:rect l="0" t="0" r="0" b="0"/>
            <a:pathLst>
              <a:path w="1089" h="1567">
                <a:moveTo>
                  <a:pt x="0" y="391"/>
                </a:moveTo>
                <a:lnTo>
                  <a:pt x="544" y="391"/>
                </a:lnTo>
                <a:lnTo>
                  <a:pt x="544" y="0"/>
                </a:lnTo>
                <a:lnTo>
                  <a:pt x="1089" y="782"/>
                </a:lnTo>
                <a:lnTo>
                  <a:pt x="544" y="1567"/>
                </a:lnTo>
                <a:lnTo>
                  <a:pt x="544" y="1176"/>
                </a:lnTo>
                <a:lnTo>
                  <a:pt x="0" y="1176"/>
                </a:lnTo>
                <a:lnTo>
                  <a:pt x="0" y="391"/>
                </a:lnTo>
              </a:path>
            </a:pathLst>
          </a:custGeom>
          <a:solidFill>
            <a:srgbClr val="7F7F7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30" name="textbox 1830"/>
          <p:cNvSpPr/>
          <p:nvPr/>
        </p:nvSpPr>
        <p:spPr>
          <a:xfrm>
            <a:off x="4786883" y="5387340"/>
            <a:ext cx="2446654" cy="524509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lang="en-US" altLang="en-US" sz="400" dirty="0"/>
          </a:p>
          <a:p>
            <a:pPr marL="105410" algn="l" rtl="0" eaLnBrk="0">
              <a:lnSpc>
                <a:spcPct val="91000"/>
              </a:lnSpc>
              <a:spcBef>
                <a:spcPts val="5"/>
              </a:spcBef>
            </a:pP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同时看清全景和细节</a:t>
            </a:r>
            <a:endParaRPr lang="en-US" altLang="en-US" sz="1400" dirty="0"/>
          </a:p>
          <a:p>
            <a:pPr marL="95250" algn="l" rtl="0" eaLnBrk="0">
              <a:lnSpc>
                <a:spcPct val="91000"/>
              </a:lnSpc>
              <a:spcBef>
                <a:spcPts val="150"/>
              </a:spcBef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工程安装、软件调试复杂</a:t>
            </a:r>
            <a:endParaRPr lang="en-US" altLang="en-US" sz="1400" dirty="0"/>
          </a:p>
        </p:txBody>
      </p:sp>
      <p:pic>
        <p:nvPicPr>
          <p:cNvPr id="1832" name="picture 18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813268" y="2974847"/>
            <a:ext cx="2305622" cy="2142744"/>
          </a:xfrm>
          <a:prstGeom prst="rect">
            <a:avLst/>
          </a:prstGeom>
        </p:spPr>
      </p:pic>
      <p:sp>
        <p:nvSpPr>
          <p:cNvPr id="1834" name="textbox 1834"/>
          <p:cNvSpPr/>
          <p:nvPr/>
        </p:nvSpPr>
        <p:spPr>
          <a:xfrm>
            <a:off x="8903207" y="5387340"/>
            <a:ext cx="2432685" cy="524509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lang="en-US" altLang="en-US" sz="400" dirty="0"/>
          </a:p>
          <a:p>
            <a:pPr marL="93980" algn="l" rtl="0" eaLnBrk="0">
              <a:lnSpc>
                <a:spcPct val="96000"/>
              </a:lnSpc>
              <a:spcBef>
                <a:spcPts val="0"/>
              </a:spcBef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可以同时看清全景和细节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一体化安装、</a:t>
            </a:r>
            <a:r>
              <a:rPr sz="1400" kern="0" spc="-2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自动拼接</a:t>
            </a:r>
            <a:endParaRPr lang="en-US" altLang="en-US" sz="1400" dirty="0"/>
          </a:p>
        </p:txBody>
      </p:sp>
      <p:grpSp>
        <p:nvGrpSpPr>
          <p:cNvPr id="210" name="group 210"/>
          <p:cNvGrpSpPr/>
          <p:nvPr/>
        </p:nvGrpSpPr>
        <p:grpSpPr>
          <a:xfrm rot="21600000">
            <a:off x="8897111" y="2552700"/>
            <a:ext cx="2444495" cy="2602991"/>
            <a:chOff x="0" y="0"/>
            <a:chExt cx="2444495" cy="2602991"/>
          </a:xfrm>
        </p:grpSpPr>
        <p:pic>
          <p:nvPicPr>
            <p:cNvPr id="1836" name="picture 18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2444495" cy="2602991"/>
            </a:xfrm>
            <a:prstGeom prst="rect">
              <a:avLst/>
            </a:prstGeom>
          </p:spPr>
        </p:pic>
        <p:sp>
          <p:nvSpPr>
            <p:cNvPr id="1838" name="textbox 1838"/>
            <p:cNvSpPr/>
            <p:nvPr/>
          </p:nvSpPr>
          <p:spPr>
            <a:xfrm>
              <a:off x="413855" y="67576"/>
              <a:ext cx="1621789" cy="31432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5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5000"/>
                </a:lnSpc>
              </a:pPr>
              <a:r>
                <a:rPr sz="2000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球形鹰眼技术</a:t>
              </a:r>
              <a:endParaRPr lang="en-US" altLang="en-US" sz="2000" dirty="0"/>
            </a:p>
          </p:txBody>
        </p:sp>
      </p:grpSp>
      <p:pic>
        <p:nvPicPr>
          <p:cNvPr id="1840" name="picture 18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0" y="871727"/>
            <a:ext cx="12192000" cy="5794248"/>
          </a:xfrm>
          <a:prstGeom prst="rect">
            <a:avLst/>
          </a:prstGeom>
        </p:spPr>
      </p:pic>
      <p:sp>
        <p:nvSpPr>
          <p:cNvPr id="1842" name="textbox 1842"/>
          <p:cNvSpPr/>
          <p:nvPr/>
        </p:nvSpPr>
        <p:spPr>
          <a:xfrm>
            <a:off x="1999665" y="1276159"/>
            <a:ext cx="4928234" cy="685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kern="0" spc="7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</a:t>
            </a:r>
            <a:r>
              <a:rPr sz="1700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区域内安全、</a:t>
            </a:r>
            <a:r>
              <a:rPr sz="1700" kern="0" spc="-3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消防、</a:t>
            </a:r>
            <a:r>
              <a:rPr sz="1700" kern="0" spc="-3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重点目标、</a:t>
            </a:r>
            <a:r>
              <a:rPr sz="1700" kern="0" spc="-3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突</a:t>
            </a:r>
            <a:r>
              <a:rPr sz="1700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发事件监控</a:t>
            </a:r>
            <a:endParaRPr lang="en-US" altLang="en-US" sz="17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kern="0" spc="5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</a:t>
            </a:r>
            <a:r>
              <a:rPr sz="1700" kern="0" spc="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正常情况下看全景 ，突发事件看细节</a:t>
            </a:r>
            <a:endParaRPr lang="en-US" altLang="en-US" sz="1700" dirty="0"/>
          </a:p>
        </p:txBody>
      </p:sp>
      <p:sp>
        <p:nvSpPr>
          <p:cNvPr id="1844" name="path"/>
          <p:cNvSpPr/>
          <p:nvPr/>
        </p:nvSpPr>
        <p:spPr>
          <a:xfrm>
            <a:off x="8578009" y="405973"/>
            <a:ext cx="3379040" cy="483440"/>
          </a:xfrm>
          <a:custGeom>
            <a:avLst/>
            <a:gdLst/>
            <a:ahLst/>
            <a:cxnLst/>
            <a:rect l="0" t="0" r="0" b="0"/>
            <a:pathLst>
              <a:path w="5321" h="761">
                <a:moveTo>
                  <a:pt x="5201" y="120"/>
                </a:moveTo>
                <a:cubicBezTo>
                  <a:pt x="5196" y="120"/>
                  <a:pt x="5196" y="120"/>
                  <a:pt x="5141" y="120"/>
                </a:cubicBezTo>
                <a:cubicBezTo>
                  <a:pt x="5132" y="120"/>
                  <a:pt x="5091" y="120"/>
                  <a:pt x="5081" y="120"/>
                </a:cubicBezTo>
                <a:cubicBezTo>
                  <a:pt x="5070" y="120"/>
                  <a:pt x="5023" y="120"/>
                  <a:pt x="5001" y="120"/>
                </a:cubicBezTo>
                <a:cubicBezTo>
                  <a:pt x="4978" y="120"/>
                  <a:pt x="4820" y="120"/>
                  <a:pt x="4781" y="120"/>
                </a:cubicBezTo>
                <a:cubicBezTo>
                  <a:pt x="4742" y="120"/>
                  <a:pt x="4530" y="120"/>
                  <a:pt x="4481" y="120"/>
                </a:cubicBezTo>
                <a:cubicBezTo>
                  <a:pt x="4431" y="120"/>
                  <a:pt x="4176" y="120"/>
                  <a:pt x="4121" y="120"/>
                </a:cubicBezTo>
                <a:cubicBezTo>
                  <a:pt x="4065" y="120"/>
                  <a:pt x="3801" y="120"/>
                  <a:pt x="3741" y="120"/>
                </a:cubicBezTo>
                <a:cubicBezTo>
                  <a:pt x="3681" y="120"/>
                  <a:pt x="3381" y="120"/>
                  <a:pt x="3321" y="120"/>
                </a:cubicBezTo>
                <a:cubicBezTo>
                  <a:pt x="3261" y="120"/>
                  <a:pt x="2998" y="120"/>
                  <a:pt x="2941" y="120"/>
                </a:cubicBezTo>
                <a:cubicBezTo>
                  <a:pt x="2884" y="120"/>
                  <a:pt x="2613" y="120"/>
                  <a:pt x="2561" y="120"/>
                </a:cubicBezTo>
                <a:cubicBezTo>
                  <a:pt x="2508" y="120"/>
                  <a:pt x="2286" y="120"/>
                  <a:pt x="2241" y="120"/>
                </a:cubicBezTo>
                <a:cubicBezTo>
                  <a:pt x="2196" y="120"/>
                  <a:pt x="1997" y="120"/>
                  <a:pt x="1961" y="120"/>
                </a:cubicBezTo>
                <a:cubicBezTo>
                  <a:pt x="1925" y="120"/>
                  <a:pt x="1792" y="120"/>
                  <a:pt x="1761" y="120"/>
                </a:cubicBezTo>
                <a:cubicBezTo>
                  <a:pt x="1729" y="120"/>
                  <a:pt x="1575" y="120"/>
                  <a:pt x="1541" y="120"/>
                </a:cubicBezTo>
                <a:cubicBezTo>
                  <a:pt x="1506" y="120"/>
                  <a:pt x="1338" y="120"/>
                  <a:pt x="1301" y="120"/>
                </a:cubicBezTo>
                <a:cubicBezTo>
                  <a:pt x="1263" y="120"/>
                  <a:pt x="1081" y="120"/>
                  <a:pt x="1041" y="120"/>
                </a:cubicBezTo>
                <a:cubicBezTo>
                  <a:pt x="1000" y="120"/>
                  <a:pt x="800" y="120"/>
                  <a:pt x="761" y="120"/>
                </a:cubicBezTo>
                <a:cubicBezTo>
                  <a:pt x="722" y="120"/>
                  <a:pt x="555" y="120"/>
                  <a:pt x="521" y="120"/>
                </a:cubicBezTo>
                <a:cubicBezTo>
                  <a:pt x="486" y="120"/>
                  <a:pt x="325" y="120"/>
                  <a:pt x="301" y="120"/>
                </a:cubicBezTo>
                <a:cubicBezTo>
                  <a:pt x="277" y="120"/>
                  <a:pt x="211" y="120"/>
                  <a:pt x="201" y="120"/>
                </a:cubicBezTo>
                <a:cubicBezTo>
                  <a:pt x="190" y="120"/>
                  <a:pt x="165" y="120"/>
                  <a:pt x="161" y="120"/>
                </a:cubicBezTo>
                <a:cubicBezTo>
                  <a:pt x="156" y="120"/>
                  <a:pt x="144" y="120"/>
                  <a:pt x="141" y="120"/>
                </a:cubicBezTo>
                <a:cubicBezTo>
                  <a:pt x="138" y="120"/>
                  <a:pt x="122" y="119"/>
                  <a:pt x="121" y="120"/>
                </a:cubicBezTo>
                <a:cubicBezTo>
                  <a:pt x="119" y="122"/>
                  <a:pt x="121" y="143"/>
                  <a:pt x="121" y="140"/>
                </a:cubicBezTo>
                <a:cubicBezTo>
                  <a:pt x="121" y="137"/>
                  <a:pt x="118" y="157"/>
                  <a:pt x="121" y="160"/>
                </a:cubicBezTo>
                <a:cubicBezTo>
                  <a:pt x="124" y="163"/>
                  <a:pt x="156" y="179"/>
                  <a:pt x="161" y="180"/>
                </a:cubicBezTo>
                <a:cubicBezTo>
                  <a:pt x="165" y="182"/>
                  <a:pt x="172" y="177"/>
                  <a:pt x="181" y="180"/>
                </a:cubicBezTo>
                <a:cubicBezTo>
                  <a:pt x="190" y="183"/>
                  <a:pt x="267" y="216"/>
                  <a:pt x="281" y="220"/>
                </a:cubicBezTo>
                <a:cubicBezTo>
                  <a:pt x="294" y="225"/>
                  <a:pt x="344" y="237"/>
                  <a:pt x="361" y="240"/>
                </a:cubicBezTo>
                <a:cubicBezTo>
                  <a:pt x="377" y="243"/>
                  <a:pt x="477" y="257"/>
                  <a:pt x="501" y="260"/>
                </a:cubicBezTo>
                <a:cubicBezTo>
                  <a:pt x="525" y="263"/>
                  <a:pt x="657" y="279"/>
                  <a:pt x="681" y="280"/>
                </a:cubicBezTo>
                <a:cubicBezTo>
                  <a:pt x="705" y="282"/>
                  <a:pt x="800" y="280"/>
                  <a:pt x="821" y="280"/>
                </a:cubicBezTo>
                <a:cubicBezTo>
                  <a:pt x="842" y="280"/>
                  <a:pt x="940" y="280"/>
                  <a:pt x="961" y="280"/>
                </a:cubicBezTo>
                <a:cubicBezTo>
                  <a:pt x="982" y="280"/>
                  <a:pt x="1080" y="280"/>
                  <a:pt x="1101" y="280"/>
                </a:cubicBezTo>
                <a:cubicBezTo>
                  <a:pt x="1122" y="280"/>
                  <a:pt x="1215" y="280"/>
                  <a:pt x="1241" y="280"/>
                </a:cubicBezTo>
                <a:cubicBezTo>
                  <a:pt x="1266" y="280"/>
                  <a:pt x="1409" y="280"/>
                  <a:pt x="1441" y="280"/>
                </a:cubicBezTo>
                <a:cubicBezTo>
                  <a:pt x="1472" y="280"/>
                  <a:pt x="1625" y="280"/>
                  <a:pt x="1661" y="280"/>
                </a:cubicBezTo>
                <a:cubicBezTo>
                  <a:pt x="1697" y="280"/>
                  <a:pt x="1879" y="280"/>
                  <a:pt x="1921" y="280"/>
                </a:cubicBezTo>
                <a:cubicBezTo>
                  <a:pt x="1963" y="280"/>
                  <a:pt x="2176" y="280"/>
                  <a:pt x="2221" y="280"/>
                </a:cubicBezTo>
                <a:cubicBezTo>
                  <a:pt x="2266" y="280"/>
                  <a:pt x="2477" y="280"/>
                  <a:pt x="2521" y="280"/>
                </a:cubicBezTo>
                <a:cubicBezTo>
                  <a:pt x="2564" y="280"/>
                  <a:pt x="2756" y="280"/>
                  <a:pt x="2801" y="280"/>
                </a:cubicBezTo>
                <a:cubicBezTo>
                  <a:pt x="2846" y="280"/>
                  <a:pt x="3080" y="280"/>
                  <a:pt x="3121" y="280"/>
                </a:cubicBezTo>
                <a:cubicBezTo>
                  <a:pt x="3161" y="280"/>
                  <a:pt x="3308" y="280"/>
                  <a:pt x="3341" y="280"/>
                </a:cubicBezTo>
                <a:cubicBezTo>
                  <a:pt x="3374" y="280"/>
                  <a:pt x="3526" y="280"/>
                  <a:pt x="3561" y="280"/>
                </a:cubicBezTo>
                <a:cubicBezTo>
                  <a:pt x="3595" y="280"/>
                  <a:pt x="3771" y="280"/>
                  <a:pt x="3801" y="280"/>
                </a:cubicBezTo>
                <a:cubicBezTo>
                  <a:pt x="3831" y="280"/>
                  <a:pt x="3943" y="280"/>
                  <a:pt x="3961" y="280"/>
                </a:cubicBezTo>
                <a:cubicBezTo>
                  <a:pt x="3979" y="280"/>
                  <a:pt x="4032" y="280"/>
                  <a:pt x="4041" y="280"/>
                </a:cubicBezTo>
                <a:cubicBezTo>
                  <a:pt x="4050" y="280"/>
                  <a:pt x="4076" y="280"/>
                  <a:pt x="4081" y="280"/>
                </a:cubicBezTo>
                <a:cubicBezTo>
                  <a:pt x="4085" y="280"/>
                  <a:pt x="4096" y="280"/>
                  <a:pt x="4101" y="280"/>
                </a:cubicBezTo>
                <a:cubicBezTo>
                  <a:pt x="4105" y="280"/>
                  <a:pt x="4133" y="280"/>
                  <a:pt x="4141" y="280"/>
                </a:cubicBezTo>
                <a:cubicBezTo>
                  <a:pt x="4148" y="280"/>
                  <a:pt x="4189" y="280"/>
                  <a:pt x="4201" y="280"/>
                </a:cubicBezTo>
                <a:cubicBezTo>
                  <a:pt x="4213" y="280"/>
                  <a:pt x="4283" y="280"/>
                  <a:pt x="4301" y="280"/>
                </a:cubicBezTo>
                <a:cubicBezTo>
                  <a:pt x="4319" y="280"/>
                  <a:pt x="4421" y="280"/>
                  <a:pt x="4441" y="280"/>
                </a:cubicBezTo>
                <a:cubicBezTo>
                  <a:pt x="4460" y="280"/>
                  <a:pt x="4547" y="280"/>
                  <a:pt x="4561" y="280"/>
                </a:cubicBezTo>
                <a:cubicBezTo>
                  <a:pt x="4574" y="280"/>
                  <a:pt x="4615" y="280"/>
                  <a:pt x="4621" y="280"/>
                </a:cubicBezTo>
                <a:cubicBezTo>
                  <a:pt x="4627" y="280"/>
                  <a:pt x="4638" y="280"/>
                  <a:pt x="4641" y="280"/>
                </a:cubicBezTo>
                <a:cubicBezTo>
                  <a:pt x="4644" y="280"/>
                  <a:pt x="4658" y="280"/>
                  <a:pt x="4661" y="280"/>
                </a:cubicBezTo>
                <a:cubicBezTo>
                  <a:pt x="4664" y="280"/>
                  <a:pt x="4678" y="280"/>
                  <a:pt x="4681" y="280"/>
                </a:cubicBezTo>
                <a:cubicBezTo>
                  <a:pt x="4684" y="280"/>
                  <a:pt x="4698" y="280"/>
                  <a:pt x="4701" y="280"/>
                </a:cubicBezTo>
                <a:cubicBezTo>
                  <a:pt x="4704" y="280"/>
                  <a:pt x="4718" y="279"/>
                  <a:pt x="4721" y="280"/>
                </a:cubicBezTo>
                <a:cubicBezTo>
                  <a:pt x="4724" y="282"/>
                  <a:pt x="4735" y="297"/>
                  <a:pt x="4741" y="300"/>
                </a:cubicBezTo>
                <a:cubicBezTo>
                  <a:pt x="4747" y="303"/>
                  <a:pt x="4792" y="317"/>
                  <a:pt x="4801" y="320"/>
                </a:cubicBezTo>
                <a:cubicBezTo>
                  <a:pt x="4810" y="323"/>
                  <a:pt x="4852" y="336"/>
                  <a:pt x="4861" y="340"/>
                </a:cubicBezTo>
                <a:cubicBezTo>
                  <a:pt x="4870" y="345"/>
                  <a:pt x="4913" y="377"/>
                  <a:pt x="4921" y="380"/>
                </a:cubicBezTo>
                <a:cubicBezTo>
                  <a:pt x="4928" y="383"/>
                  <a:pt x="4958" y="379"/>
                  <a:pt x="4961" y="380"/>
                </a:cubicBezTo>
                <a:cubicBezTo>
                  <a:pt x="4964" y="382"/>
                  <a:pt x="4962" y="399"/>
                  <a:pt x="4961" y="400"/>
                </a:cubicBezTo>
                <a:cubicBezTo>
                  <a:pt x="4959" y="402"/>
                  <a:pt x="4944" y="400"/>
                  <a:pt x="4941" y="400"/>
                </a:cubicBezTo>
                <a:cubicBezTo>
                  <a:pt x="4938" y="400"/>
                  <a:pt x="4927" y="400"/>
                  <a:pt x="4921" y="400"/>
                </a:cubicBezTo>
                <a:cubicBezTo>
                  <a:pt x="4915" y="400"/>
                  <a:pt x="4868" y="400"/>
                  <a:pt x="4861" y="400"/>
                </a:cubicBezTo>
                <a:cubicBezTo>
                  <a:pt x="4853" y="400"/>
                  <a:pt x="4827" y="400"/>
                  <a:pt x="4821" y="400"/>
                </a:cubicBezTo>
                <a:cubicBezTo>
                  <a:pt x="4815" y="400"/>
                  <a:pt x="4788" y="400"/>
                  <a:pt x="4781" y="400"/>
                </a:cubicBezTo>
                <a:cubicBezTo>
                  <a:pt x="4773" y="400"/>
                  <a:pt x="4731" y="400"/>
                  <a:pt x="4721" y="400"/>
                </a:cubicBezTo>
                <a:cubicBezTo>
                  <a:pt x="4710" y="400"/>
                  <a:pt x="4656" y="400"/>
                  <a:pt x="4641" y="400"/>
                </a:cubicBezTo>
                <a:cubicBezTo>
                  <a:pt x="4626" y="400"/>
                  <a:pt x="4546" y="400"/>
                  <a:pt x="4521" y="400"/>
                </a:cubicBezTo>
                <a:cubicBezTo>
                  <a:pt x="4495" y="400"/>
                  <a:pt x="4334" y="400"/>
                  <a:pt x="4301" y="400"/>
                </a:cubicBezTo>
                <a:cubicBezTo>
                  <a:pt x="4268" y="400"/>
                  <a:pt x="4106" y="400"/>
                  <a:pt x="4081" y="400"/>
                </a:cubicBezTo>
                <a:cubicBezTo>
                  <a:pt x="4055" y="400"/>
                  <a:pt x="3977" y="400"/>
                  <a:pt x="3961" y="400"/>
                </a:cubicBezTo>
                <a:cubicBezTo>
                  <a:pt x="3944" y="400"/>
                  <a:pt x="3877" y="400"/>
                  <a:pt x="3861" y="400"/>
                </a:cubicBezTo>
                <a:cubicBezTo>
                  <a:pt x="3844" y="400"/>
                  <a:pt x="3756" y="400"/>
                  <a:pt x="3741" y="400"/>
                </a:cubicBezTo>
                <a:cubicBezTo>
                  <a:pt x="3726" y="400"/>
                  <a:pt x="3673" y="400"/>
                  <a:pt x="3661" y="400"/>
                </a:cubicBezTo>
                <a:cubicBezTo>
                  <a:pt x="3649" y="400"/>
                  <a:pt x="3602" y="400"/>
                  <a:pt x="3581" y="400"/>
                </a:cubicBezTo>
                <a:cubicBezTo>
                  <a:pt x="3560" y="400"/>
                  <a:pt x="3412" y="400"/>
                  <a:pt x="3381" y="400"/>
                </a:cubicBezTo>
                <a:cubicBezTo>
                  <a:pt x="3349" y="400"/>
                  <a:pt x="3194" y="400"/>
                  <a:pt x="3161" y="400"/>
                </a:cubicBezTo>
                <a:cubicBezTo>
                  <a:pt x="3128" y="400"/>
                  <a:pt x="2966" y="400"/>
                  <a:pt x="2941" y="400"/>
                </a:cubicBezTo>
                <a:cubicBezTo>
                  <a:pt x="2915" y="400"/>
                  <a:pt x="2837" y="400"/>
                  <a:pt x="2821" y="400"/>
                </a:cubicBezTo>
                <a:cubicBezTo>
                  <a:pt x="2804" y="400"/>
                  <a:pt x="2742" y="400"/>
                  <a:pt x="2721" y="400"/>
                </a:cubicBezTo>
                <a:cubicBezTo>
                  <a:pt x="2700" y="400"/>
                  <a:pt x="2572" y="399"/>
                  <a:pt x="2541" y="400"/>
                </a:cubicBezTo>
                <a:cubicBezTo>
                  <a:pt x="2509" y="402"/>
                  <a:pt x="2334" y="416"/>
                  <a:pt x="2301" y="420"/>
                </a:cubicBezTo>
                <a:cubicBezTo>
                  <a:pt x="2268" y="425"/>
                  <a:pt x="2128" y="456"/>
                  <a:pt x="2101" y="460"/>
                </a:cubicBezTo>
                <a:cubicBezTo>
                  <a:pt x="2074" y="465"/>
                  <a:pt x="1966" y="477"/>
                  <a:pt x="1941" y="480"/>
                </a:cubicBezTo>
                <a:cubicBezTo>
                  <a:pt x="1915" y="483"/>
                  <a:pt x="1783" y="499"/>
                  <a:pt x="1761" y="500"/>
                </a:cubicBezTo>
                <a:cubicBezTo>
                  <a:pt x="1738" y="502"/>
                  <a:pt x="1660" y="500"/>
                  <a:pt x="1641" y="500"/>
                </a:cubicBezTo>
                <a:cubicBezTo>
                  <a:pt x="1621" y="500"/>
                  <a:pt x="1522" y="500"/>
                  <a:pt x="1501" y="500"/>
                </a:cubicBezTo>
                <a:cubicBezTo>
                  <a:pt x="1480" y="500"/>
                  <a:pt x="1382" y="500"/>
                  <a:pt x="1361" y="500"/>
                </a:cubicBezTo>
                <a:cubicBezTo>
                  <a:pt x="1340" y="500"/>
                  <a:pt x="1246" y="500"/>
                  <a:pt x="1221" y="500"/>
                </a:cubicBezTo>
                <a:cubicBezTo>
                  <a:pt x="1195" y="500"/>
                  <a:pt x="1049" y="500"/>
                  <a:pt x="1021" y="500"/>
                </a:cubicBezTo>
                <a:cubicBezTo>
                  <a:pt x="992" y="500"/>
                  <a:pt x="863" y="500"/>
                  <a:pt x="841" y="500"/>
                </a:cubicBezTo>
                <a:cubicBezTo>
                  <a:pt x="818" y="500"/>
                  <a:pt x="736" y="500"/>
                  <a:pt x="721" y="500"/>
                </a:cubicBezTo>
                <a:cubicBezTo>
                  <a:pt x="706" y="500"/>
                  <a:pt x="651" y="500"/>
                  <a:pt x="641" y="500"/>
                </a:cubicBezTo>
                <a:cubicBezTo>
                  <a:pt x="630" y="500"/>
                  <a:pt x="587" y="500"/>
                  <a:pt x="581" y="500"/>
                </a:cubicBezTo>
                <a:cubicBezTo>
                  <a:pt x="575" y="500"/>
                  <a:pt x="564" y="500"/>
                  <a:pt x="561" y="500"/>
                </a:cubicBezTo>
                <a:cubicBezTo>
                  <a:pt x="558" y="500"/>
                  <a:pt x="544" y="500"/>
                  <a:pt x="541" y="500"/>
                </a:cubicBezTo>
                <a:cubicBezTo>
                  <a:pt x="538" y="500"/>
                  <a:pt x="524" y="500"/>
                  <a:pt x="521" y="500"/>
                </a:cubicBezTo>
                <a:cubicBezTo>
                  <a:pt x="518" y="500"/>
                  <a:pt x="501" y="502"/>
                  <a:pt x="501" y="500"/>
                </a:cubicBezTo>
                <a:cubicBezTo>
                  <a:pt x="501" y="499"/>
                  <a:pt x="518" y="519"/>
                  <a:pt x="521" y="520"/>
                </a:cubicBezTo>
                <a:cubicBezTo>
                  <a:pt x="524" y="522"/>
                  <a:pt x="536" y="520"/>
                  <a:pt x="541" y="520"/>
                </a:cubicBezTo>
                <a:cubicBezTo>
                  <a:pt x="545" y="520"/>
                  <a:pt x="575" y="520"/>
                  <a:pt x="581" y="520"/>
                </a:cubicBezTo>
                <a:cubicBezTo>
                  <a:pt x="587" y="520"/>
                  <a:pt x="613" y="520"/>
                  <a:pt x="621" y="520"/>
                </a:cubicBezTo>
                <a:cubicBezTo>
                  <a:pt x="628" y="520"/>
                  <a:pt x="670" y="520"/>
                  <a:pt x="681" y="520"/>
                </a:cubicBezTo>
                <a:cubicBezTo>
                  <a:pt x="691" y="520"/>
                  <a:pt x="746" y="520"/>
                  <a:pt x="761" y="520"/>
                </a:cubicBezTo>
                <a:cubicBezTo>
                  <a:pt x="776" y="520"/>
                  <a:pt x="864" y="520"/>
                  <a:pt x="881" y="520"/>
                </a:cubicBezTo>
                <a:cubicBezTo>
                  <a:pt x="897" y="520"/>
                  <a:pt x="963" y="520"/>
                  <a:pt x="981" y="520"/>
                </a:cubicBezTo>
                <a:cubicBezTo>
                  <a:pt x="999" y="520"/>
                  <a:pt x="1100" y="520"/>
                  <a:pt x="1121" y="520"/>
                </a:cubicBezTo>
                <a:cubicBezTo>
                  <a:pt x="1142" y="520"/>
                  <a:pt x="1238" y="520"/>
                  <a:pt x="1261" y="520"/>
                </a:cubicBezTo>
                <a:cubicBezTo>
                  <a:pt x="1283" y="520"/>
                  <a:pt x="1377" y="519"/>
                  <a:pt x="1421" y="520"/>
                </a:cubicBezTo>
                <a:cubicBezTo>
                  <a:pt x="1464" y="522"/>
                  <a:pt x="1782" y="536"/>
                  <a:pt x="1841" y="540"/>
                </a:cubicBezTo>
                <a:cubicBezTo>
                  <a:pt x="1899" y="545"/>
                  <a:pt x="2145" y="574"/>
                  <a:pt x="2201" y="580"/>
                </a:cubicBezTo>
                <a:cubicBezTo>
                  <a:pt x="2256" y="586"/>
                  <a:pt x="2528" y="616"/>
                  <a:pt x="2581" y="620"/>
                </a:cubicBezTo>
                <a:cubicBezTo>
                  <a:pt x="2633" y="625"/>
                  <a:pt x="2854" y="639"/>
                  <a:pt x="2901" y="640"/>
                </a:cubicBezTo>
                <a:cubicBezTo>
                  <a:pt x="2947" y="642"/>
                  <a:pt x="3163" y="640"/>
                  <a:pt x="3201" y="640"/>
                </a:cubicBezTo>
                <a:cubicBezTo>
                  <a:pt x="3238" y="640"/>
                  <a:pt x="3377" y="640"/>
                  <a:pt x="3401" y="640"/>
                </a:cubicBezTo>
                <a:cubicBezTo>
                  <a:pt x="3425" y="640"/>
                  <a:pt x="3507" y="640"/>
                  <a:pt x="3521" y="640"/>
                </a:cubicBezTo>
                <a:cubicBezTo>
                  <a:pt x="3534" y="640"/>
                  <a:pt x="3569" y="640"/>
                  <a:pt x="3581" y="640"/>
                </a:cubicBezTo>
                <a:cubicBezTo>
                  <a:pt x="3593" y="640"/>
                  <a:pt x="3666" y="640"/>
                  <a:pt x="3681" y="640"/>
                </a:cubicBezTo>
                <a:cubicBezTo>
                  <a:pt x="3696" y="640"/>
                  <a:pt x="3766" y="640"/>
                  <a:pt x="3781" y="640"/>
                </a:cubicBezTo>
                <a:cubicBezTo>
                  <a:pt x="3796" y="640"/>
                  <a:pt x="3866" y="640"/>
                  <a:pt x="3881" y="640"/>
                </a:cubicBezTo>
                <a:cubicBezTo>
                  <a:pt x="3896" y="640"/>
                  <a:pt x="3964" y="640"/>
                  <a:pt x="3981" y="640"/>
                </a:cubicBezTo>
                <a:cubicBezTo>
                  <a:pt x="3997" y="640"/>
                  <a:pt x="4083" y="640"/>
                  <a:pt x="4101" y="640"/>
                </a:cubicBezTo>
                <a:cubicBezTo>
                  <a:pt x="4119" y="640"/>
                  <a:pt x="4203" y="640"/>
                  <a:pt x="4221" y="640"/>
                </a:cubicBezTo>
                <a:cubicBezTo>
                  <a:pt x="4239" y="640"/>
                  <a:pt x="4324" y="640"/>
                  <a:pt x="4341" y="640"/>
                </a:cubicBezTo>
                <a:cubicBezTo>
                  <a:pt x="4357" y="640"/>
                  <a:pt x="4424" y="640"/>
                  <a:pt x="4441" y="640"/>
                </a:cubicBezTo>
                <a:cubicBezTo>
                  <a:pt x="4457" y="640"/>
                  <a:pt x="4544" y="640"/>
                  <a:pt x="4561" y="640"/>
                </a:cubicBezTo>
                <a:cubicBezTo>
                  <a:pt x="4577" y="640"/>
                  <a:pt x="4652" y="640"/>
                  <a:pt x="4661" y="640"/>
                </a:cubicBezTo>
                <a:cubicBezTo>
                  <a:pt x="4670" y="640"/>
                  <a:pt x="4678" y="640"/>
                  <a:pt x="4681" y="640"/>
                </a:cubicBezTo>
                <a:cubicBezTo>
                  <a:pt x="4684" y="640"/>
                  <a:pt x="4698" y="640"/>
                  <a:pt x="4701" y="640"/>
                </a:cubicBezTo>
                <a:cubicBezTo>
                  <a:pt x="4704" y="640"/>
                  <a:pt x="4718" y="640"/>
                  <a:pt x="4721" y="640"/>
                </a:cubicBezTo>
                <a:cubicBezTo>
                  <a:pt x="4724" y="640"/>
                  <a:pt x="4738" y="640"/>
                  <a:pt x="4741" y="640"/>
                </a:cubicBezTo>
                <a:cubicBezTo>
                  <a:pt x="4744" y="640"/>
                  <a:pt x="4756" y="640"/>
                  <a:pt x="4761" y="640"/>
                </a:cubicBezTo>
                <a:cubicBezTo>
                  <a:pt x="4765" y="640"/>
                  <a:pt x="4795" y="640"/>
                  <a:pt x="4801" y="640"/>
                </a:cubicBezTo>
                <a:cubicBezTo>
                  <a:pt x="4807" y="640"/>
                  <a:pt x="4833" y="640"/>
                  <a:pt x="4841" y="640"/>
                </a:cubicBezTo>
                <a:cubicBezTo>
                  <a:pt x="4848" y="640"/>
                  <a:pt x="4895" y="640"/>
                  <a:pt x="4901" y="640"/>
                </a:cubicBezTo>
                <a:cubicBezTo>
                  <a:pt x="4907" y="640"/>
                  <a:pt x="4907" y="640"/>
                  <a:pt x="4921" y="640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46" name="textbox 1846"/>
          <p:cNvSpPr/>
          <p:nvPr/>
        </p:nvSpPr>
        <p:spPr>
          <a:xfrm>
            <a:off x="246570" y="444156"/>
            <a:ext cx="1240789" cy="3556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全景监控</a:t>
            </a:r>
            <a:endParaRPr lang="en-US" altLang="en-US" sz="2300" dirty="0"/>
          </a:p>
        </p:txBody>
      </p:sp>
      <p:sp>
        <p:nvSpPr>
          <p:cNvPr id="1848" name="textbox 1848"/>
          <p:cNvSpPr/>
          <p:nvPr/>
        </p:nvSpPr>
        <p:spPr>
          <a:xfrm>
            <a:off x="0" y="1198511"/>
            <a:ext cx="1306830" cy="24130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2763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园内视频监控</a:t>
            </a:r>
            <a:endParaRPr lang="en-US" altLang="en-US" sz="1400" dirty="0"/>
          </a:p>
        </p:txBody>
      </p:sp>
      <p:grpSp>
        <p:nvGrpSpPr>
          <p:cNvPr id="212" name="group 212"/>
          <p:cNvGrpSpPr/>
          <p:nvPr/>
        </p:nvGrpSpPr>
        <p:grpSpPr>
          <a:xfrm rot="21600000">
            <a:off x="0" y="1451406"/>
            <a:ext cx="1306271" cy="241300"/>
            <a:chOff x="0" y="0"/>
            <a:chExt cx="1306271" cy="241300"/>
          </a:xfrm>
        </p:grpSpPr>
        <p:pic>
          <p:nvPicPr>
            <p:cNvPr id="1850" name="picture 185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1306271" cy="241300"/>
            </a:xfrm>
            <a:prstGeom prst="rect">
              <a:avLst/>
            </a:prstGeom>
          </p:spPr>
        </p:pic>
        <p:sp>
          <p:nvSpPr>
            <p:cNvPr id="1852" name="textbox 1852"/>
            <p:cNvSpPr/>
            <p:nvPr/>
          </p:nvSpPr>
          <p:spPr>
            <a:xfrm>
              <a:off x="-12700" y="-12700"/>
              <a:ext cx="1332230" cy="2857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</a:pPr>
              <a:endParaRPr lang="en-US" altLang="en-US" sz="200" dirty="0"/>
            </a:p>
            <a:p>
              <a:pPr marL="132080" algn="l" rtl="0" eaLnBrk="0">
                <a:lnSpc>
                  <a:spcPct val="91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仓库防火监控</a:t>
              </a:r>
              <a:endParaRPr lang="en-US" altLang="en-US" sz="1400" dirty="0"/>
            </a:p>
          </p:txBody>
        </p:sp>
      </p:grpSp>
      <p:grpSp>
        <p:nvGrpSpPr>
          <p:cNvPr id="214" name="group 214"/>
          <p:cNvGrpSpPr/>
          <p:nvPr/>
        </p:nvGrpSpPr>
        <p:grpSpPr>
          <a:xfrm rot="21600000">
            <a:off x="0" y="1710270"/>
            <a:ext cx="1303908" cy="241300"/>
            <a:chOff x="0" y="0"/>
            <a:chExt cx="1303908" cy="241300"/>
          </a:xfrm>
        </p:grpSpPr>
        <p:pic>
          <p:nvPicPr>
            <p:cNvPr id="1854" name="picture 185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1303908" cy="241300"/>
            </a:xfrm>
            <a:prstGeom prst="rect">
              <a:avLst/>
            </a:prstGeom>
          </p:spPr>
        </p:pic>
        <p:sp>
          <p:nvSpPr>
            <p:cNvPr id="1856" name="textbox 1856"/>
            <p:cNvSpPr/>
            <p:nvPr/>
          </p:nvSpPr>
          <p:spPr>
            <a:xfrm>
              <a:off x="-12700" y="-12700"/>
              <a:ext cx="1329689" cy="28447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</a:pPr>
              <a:endParaRPr lang="en-US" altLang="en-US" sz="200" dirty="0"/>
            </a:p>
            <a:p>
              <a:pPr marL="130175" algn="l" rtl="0" eaLnBrk="0">
                <a:lnSpc>
                  <a:spcPct val="91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机房环境监控</a:t>
              </a:r>
              <a:endParaRPr lang="en-US" altLang="en-US" sz="1400" dirty="0"/>
            </a:p>
          </p:txBody>
        </p:sp>
      </p:grpSp>
      <p:sp>
        <p:nvSpPr>
          <p:cNvPr id="1858" name="textbox 1858"/>
          <p:cNvSpPr/>
          <p:nvPr/>
        </p:nvSpPr>
        <p:spPr>
          <a:xfrm>
            <a:off x="0" y="1960041"/>
            <a:ext cx="1304289" cy="2413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lang="en-US" altLang="en-US" sz="100" dirty="0"/>
          </a:p>
          <a:p>
            <a:pPr marL="119380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高点全景监控</a:t>
            </a:r>
            <a:endParaRPr lang="en-US" altLang="en-US" sz="1400" dirty="0"/>
          </a:p>
        </p:txBody>
      </p:sp>
      <p:grpSp>
        <p:nvGrpSpPr>
          <p:cNvPr id="216" name="group 216"/>
          <p:cNvGrpSpPr/>
          <p:nvPr/>
        </p:nvGrpSpPr>
        <p:grpSpPr>
          <a:xfrm rot="21600000">
            <a:off x="0" y="943826"/>
            <a:ext cx="1302499" cy="241300"/>
            <a:chOff x="0" y="0"/>
            <a:chExt cx="1302499" cy="241300"/>
          </a:xfrm>
        </p:grpSpPr>
        <p:pic>
          <p:nvPicPr>
            <p:cNvPr id="1860" name="picture 186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0" y="0"/>
              <a:ext cx="1302499" cy="241300"/>
            </a:xfrm>
            <a:prstGeom prst="rect">
              <a:avLst/>
            </a:prstGeom>
          </p:spPr>
        </p:pic>
        <p:sp>
          <p:nvSpPr>
            <p:cNvPr id="1862" name="textbox 1862"/>
            <p:cNvSpPr/>
            <p:nvPr/>
          </p:nvSpPr>
          <p:spPr>
            <a:xfrm>
              <a:off x="-12700" y="-12700"/>
              <a:ext cx="1328419" cy="28447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</a:pPr>
              <a:endParaRPr lang="en-US" altLang="en-US" sz="200" dirty="0"/>
            </a:p>
            <a:p>
              <a:pPr marL="136525" algn="l" rtl="0" eaLnBrk="0">
                <a:lnSpc>
                  <a:spcPct val="91000"/>
                </a:lnSpc>
              </a:pPr>
              <a:r>
                <a:rPr sz="14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园区周界防范</a:t>
              </a:r>
              <a:endParaRPr lang="en-US" altLang="en-US" sz="1400" dirty="0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866" name="picture 18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1868" name="picture 18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753611" y="1322832"/>
            <a:ext cx="7819644" cy="4518659"/>
          </a:xfrm>
          <a:prstGeom prst="rect">
            <a:avLst/>
          </a:prstGeom>
        </p:spPr>
      </p:pic>
      <p:sp>
        <p:nvSpPr>
          <p:cNvPr id="1870" name="textbox 1870"/>
          <p:cNvSpPr/>
          <p:nvPr/>
        </p:nvSpPr>
        <p:spPr>
          <a:xfrm>
            <a:off x="609851" y="1499552"/>
            <a:ext cx="2470150" cy="13963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6510" algn="l" rtl="0" eaLnBrk="0">
              <a:lnSpc>
                <a:spcPct val="96000"/>
              </a:lnSpc>
            </a:pPr>
            <a:r>
              <a:rPr sz="1700" kern="0" spc="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监控中心 ：</a:t>
            </a:r>
            <a:endParaRPr lang="en-US" altLang="en-US" sz="1700" dirty="0"/>
          </a:p>
          <a:p>
            <a:pPr marL="12700" algn="l" rtl="0" eaLnBrk="0">
              <a:lnSpc>
                <a:spcPct val="88000"/>
              </a:lnSpc>
              <a:spcBef>
                <a:spcPts val="1160"/>
              </a:spcBef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将监控信息上墙显示 ，接</a:t>
            </a:r>
            <a:endParaRPr lang="en-US" altLang="en-US" sz="1500" dirty="0"/>
          </a:p>
          <a:p>
            <a:pPr marL="15240" indent="3175" algn="l" rtl="0" eaLnBrk="0">
              <a:lnSpc>
                <a:spcPct val="169000"/>
              </a:lnSpc>
              <a:spcBef>
                <a:spcPts val="10"/>
              </a:spcBef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收各类事件的报警和联动 ，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实现预案处置！</a:t>
            </a:r>
            <a:endParaRPr lang="en-US" altLang="en-US" sz="1500" dirty="0"/>
          </a:p>
        </p:txBody>
      </p:sp>
      <p:sp>
        <p:nvSpPr>
          <p:cNvPr id="1872" name="path"/>
          <p:cNvSpPr/>
          <p:nvPr/>
        </p:nvSpPr>
        <p:spPr>
          <a:xfrm>
            <a:off x="7969250" y="380573"/>
            <a:ext cx="4000500" cy="534240"/>
          </a:xfrm>
          <a:custGeom>
            <a:avLst/>
            <a:gdLst/>
            <a:ahLst/>
            <a:cxnLst/>
            <a:rect l="0" t="0" r="0" b="0"/>
            <a:pathLst>
              <a:path w="6300" h="841">
                <a:moveTo>
                  <a:pt x="6100" y="160"/>
                </a:moveTo>
                <a:cubicBezTo>
                  <a:pt x="6096" y="160"/>
                  <a:pt x="6096" y="160"/>
                  <a:pt x="6060" y="160"/>
                </a:cubicBezTo>
                <a:cubicBezTo>
                  <a:pt x="6048" y="159"/>
                  <a:pt x="5962" y="143"/>
                  <a:pt x="5940" y="140"/>
                </a:cubicBezTo>
                <a:cubicBezTo>
                  <a:pt x="5917" y="137"/>
                  <a:pt x="5794" y="122"/>
                  <a:pt x="5760" y="120"/>
                </a:cubicBezTo>
                <a:cubicBezTo>
                  <a:pt x="5725" y="119"/>
                  <a:pt x="5525" y="120"/>
                  <a:pt x="5480" y="120"/>
                </a:cubicBezTo>
                <a:cubicBezTo>
                  <a:pt x="5435" y="120"/>
                  <a:pt x="5209" y="120"/>
                  <a:pt x="5160" y="120"/>
                </a:cubicBezTo>
                <a:cubicBezTo>
                  <a:pt x="5110" y="120"/>
                  <a:pt x="4869" y="120"/>
                  <a:pt x="4820" y="120"/>
                </a:cubicBezTo>
                <a:cubicBezTo>
                  <a:pt x="4770" y="120"/>
                  <a:pt x="4552" y="120"/>
                  <a:pt x="4500" y="120"/>
                </a:cubicBezTo>
                <a:cubicBezTo>
                  <a:pt x="4447" y="120"/>
                  <a:pt x="4176" y="120"/>
                  <a:pt x="4120" y="120"/>
                </a:cubicBezTo>
                <a:cubicBezTo>
                  <a:pt x="4062" y="120"/>
                  <a:pt x="3795" y="120"/>
                  <a:pt x="3740" y="120"/>
                </a:cubicBezTo>
                <a:cubicBezTo>
                  <a:pt x="3684" y="120"/>
                  <a:pt x="3432" y="120"/>
                  <a:pt x="3380" y="120"/>
                </a:cubicBezTo>
                <a:cubicBezTo>
                  <a:pt x="3327" y="120"/>
                  <a:pt x="3089" y="120"/>
                  <a:pt x="3040" y="120"/>
                </a:cubicBezTo>
                <a:cubicBezTo>
                  <a:pt x="2990" y="120"/>
                  <a:pt x="2765" y="120"/>
                  <a:pt x="2720" y="120"/>
                </a:cubicBezTo>
                <a:cubicBezTo>
                  <a:pt x="2675" y="120"/>
                  <a:pt x="2479" y="120"/>
                  <a:pt x="2440" y="120"/>
                </a:cubicBezTo>
                <a:cubicBezTo>
                  <a:pt x="2400" y="120"/>
                  <a:pt x="2240" y="120"/>
                  <a:pt x="2200" y="120"/>
                </a:cubicBezTo>
                <a:cubicBezTo>
                  <a:pt x="2159" y="120"/>
                  <a:pt x="1943" y="120"/>
                  <a:pt x="1900" y="120"/>
                </a:cubicBezTo>
                <a:cubicBezTo>
                  <a:pt x="1856" y="120"/>
                  <a:pt x="1659" y="120"/>
                  <a:pt x="1620" y="120"/>
                </a:cubicBezTo>
                <a:cubicBezTo>
                  <a:pt x="1580" y="120"/>
                  <a:pt x="1412" y="120"/>
                  <a:pt x="1380" y="120"/>
                </a:cubicBezTo>
                <a:cubicBezTo>
                  <a:pt x="1346" y="120"/>
                  <a:pt x="1208" y="120"/>
                  <a:pt x="1180" y="120"/>
                </a:cubicBezTo>
                <a:cubicBezTo>
                  <a:pt x="1151" y="120"/>
                  <a:pt x="1020" y="120"/>
                  <a:pt x="1000" y="120"/>
                </a:cubicBezTo>
                <a:cubicBezTo>
                  <a:pt x="979" y="120"/>
                  <a:pt x="911" y="120"/>
                  <a:pt x="900" y="120"/>
                </a:cubicBezTo>
                <a:cubicBezTo>
                  <a:pt x="888" y="120"/>
                  <a:pt x="849" y="120"/>
                  <a:pt x="840" y="120"/>
                </a:cubicBezTo>
                <a:cubicBezTo>
                  <a:pt x="830" y="120"/>
                  <a:pt x="785" y="120"/>
                  <a:pt x="780" y="120"/>
                </a:cubicBezTo>
                <a:cubicBezTo>
                  <a:pt x="774" y="120"/>
                  <a:pt x="762" y="120"/>
                  <a:pt x="760" y="120"/>
                </a:cubicBezTo>
                <a:cubicBezTo>
                  <a:pt x="756" y="120"/>
                  <a:pt x="740" y="120"/>
                  <a:pt x="740" y="120"/>
                </a:cubicBezTo>
                <a:cubicBezTo>
                  <a:pt x="740" y="120"/>
                  <a:pt x="756" y="120"/>
                  <a:pt x="760" y="120"/>
                </a:cubicBezTo>
                <a:cubicBezTo>
                  <a:pt x="762" y="120"/>
                  <a:pt x="774" y="119"/>
                  <a:pt x="780" y="120"/>
                </a:cubicBezTo>
                <a:cubicBezTo>
                  <a:pt x="785" y="122"/>
                  <a:pt x="829" y="136"/>
                  <a:pt x="840" y="140"/>
                </a:cubicBezTo>
                <a:cubicBezTo>
                  <a:pt x="850" y="145"/>
                  <a:pt x="903" y="177"/>
                  <a:pt x="920" y="180"/>
                </a:cubicBezTo>
                <a:cubicBezTo>
                  <a:pt x="936" y="183"/>
                  <a:pt x="1041" y="180"/>
                  <a:pt x="1060" y="180"/>
                </a:cubicBezTo>
                <a:cubicBezTo>
                  <a:pt x="1078" y="180"/>
                  <a:pt x="1141" y="177"/>
                  <a:pt x="1160" y="180"/>
                </a:cubicBezTo>
                <a:cubicBezTo>
                  <a:pt x="1178" y="183"/>
                  <a:pt x="1279" y="214"/>
                  <a:pt x="1300" y="220"/>
                </a:cubicBezTo>
                <a:cubicBezTo>
                  <a:pt x="1320" y="226"/>
                  <a:pt x="1419" y="257"/>
                  <a:pt x="1440" y="260"/>
                </a:cubicBezTo>
                <a:cubicBezTo>
                  <a:pt x="1460" y="263"/>
                  <a:pt x="1551" y="259"/>
                  <a:pt x="1580" y="260"/>
                </a:cubicBezTo>
                <a:cubicBezTo>
                  <a:pt x="1608" y="262"/>
                  <a:pt x="1784" y="277"/>
                  <a:pt x="1820" y="280"/>
                </a:cubicBezTo>
                <a:cubicBezTo>
                  <a:pt x="1855" y="283"/>
                  <a:pt x="2024" y="297"/>
                  <a:pt x="2060" y="300"/>
                </a:cubicBezTo>
                <a:cubicBezTo>
                  <a:pt x="2095" y="303"/>
                  <a:pt x="2266" y="319"/>
                  <a:pt x="2300" y="320"/>
                </a:cubicBezTo>
                <a:cubicBezTo>
                  <a:pt x="2332" y="322"/>
                  <a:pt x="2466" y="320"/>
                  <a:pt x="2500" y="320"/>
                </a:cubicBezTo>
                <a:cubicBezTo>
                  <a:pt x="2532" y="320"/>
                  <a:pt x="2699" y="320"/>
                  <a:pt x="2740" y="320"/>
                </a:cubicBezTo>
                <a:cubicBezTo>
                  <a:pt x="2780" y="320"/>
                  <a:pt x="3004" y="320"/>
                  <a:pt x="3040" y="320"/>
                </a:cubicBezTo>
                <a:cubicBezTo>
                  <a:pt x="3075" y="320"/>
                  <a:pt x="3180" y="320"/>
                  <a:pt x="3220" y="320"/>
                </a:cubicBezTo>
                <a:cubicBezTo>
                  <a:pt x="3259" y="320"/>
                  <a:pt x="3510" y="320"/>
                  <a:pt x="3560" y="320"/>
                </a:cubicBezTo>
                <a:cubicBezTo>
                  <a:pt x="3609" y="320"/>
                  <a:pt x="3836" y="320"/>
                  <a:pt x="3880" y="320"/>
                </a:cubicBezTo>
                <a:cubicBezTo>
                  <a:pt x="3923" y="320"/>
                  <a:pt x="4105" y="320"/>
                  <a:pt x="4140" y="320"/>
                </a:cubicBezTo>
                <a:cubicBezTo>
                  <a:pt x="4174" y="320"/>
                  <a:pt x="4319" y="320"/>
                  <a:pt x="4340" y="320"/>
                </a:cubicBezTo>
                <a:cubicBezTo>
                  <a:pt x="4360" y="320"/>
                  <a:pt x="4406" y="320"/>
                  <a:pt x="4420" y="320"/>
                </a:cubicBezTo>
                <a:cubicBezTo>
                  <a:pt x="4433" y="320"/>
                  <a:pt x="4506" y="320"/>
                  <a:pt x="4520" y="320"/>
                </a:cubicBezTo>
                <a:cubicBezTo>
                  <a:pt x="4533" y="320"/>
                  <a:pt x="4589" y="320"/>
                  <a:pt x="4600" y="320"/>
                </a:cubicBezTo>
                <a:cubicBezTo>
                  <a:pt x="4610" y="320"/>
                  <a:pt x="4649" y="320"/>
                  <a:pt x="4660" y="320"/>
                </a:cubicBezTo>
                <a:cubicBezTo>
                  <a:pt x="4670" y="320"/>
                  <a:pt x="4723" y="320"/>
                  <a:pt x="4740" y="320"/>
                </a:cubicBezTo>
                <a:cubicBezTo>
                  <a:pt x="4756" y="320"/>
                  <a:pt x="4859" y="320"/>
                  <a:pt x="4880" y="320"/>
                </a:cubicBezTo>
                <a:cubicBezTo>
                  <a:pt x="4900" y="320"/>
                  <a:pt x="5000" y="320"/>
                  <a:pt x="5020" y="320"/>
                </a:cubicBezTo>
                <a:cubicBezTo>
                  <a:pt x="5039" y="320"/>
                  <a:pt x="5123" y="320"/>
                  <a:pt x="5140" y="320"/>
                </a:cubicBezTo>
                <a:cubicBezTo>
                  <a:pt x="5156" y="320"/>
                  <a:pt x="5228" y="320"/>
                  <a:pt x="5240" y="320"/>
                </a:cubicBezTo>
                <a:cubicBezTo>
                  <a:pt x="5251" y="320"/>
                  <a:pt x="5290" y="320"/>
                  <a:pt x="5300" y="320"/>
                </a:cubicBezTo>
                <a:cubicBezTo>
                  <a:pt x="5309" y="320"/>
                  <a:pt x="5352" y="320"/>
                  <a:pt x="5360" y="320"/>
                </a:cubicBezTo>
                <a:cubicBezTo>
                  <a:pt x="5367" y="320"/>
                  <a:pt x="5392" y="320"/>
                  <a:pt x="5400" y="320"/>
                </a:cubicBezTo>
                <a:cubicBezTo>
                  <a:pt x="5407" y="320"/>
                  <a:pt x="5452" y="320"/>
                  <a:pt x="5460" y="320"/>
                </a:cubicBezTo>
                <a:cubicBezTo>
                  <a:pt x="5467" y="320"/>
                  <a:pt x="5494" y="320"/>
                  <a:pt x="5500" y="320"/>
                </a:cubicBezTo>
                <a:cubicBezTo>
                  <a:pt x="5505" y="320"/>
                  <a:pt x="5535" y="320"/>
                  <a:pt x="5540" y="320"/>
                </a:cubicBezTo>
                <a:cubicBezTo>
                  <a:pt x="5544" y="320"/>
                  <a:pt x="5556" y="320"/>
                  <a:pt x="5560" y="320"/>
                </a:cubicBezTo>
                <a:cubicBezTo>
                  <a:pt x="5562" y="320"/>
                  <a:pt x="5576" y="320"/>
                  <a:pt x="5580" y="320"/>
                </a:cubicBezTo>
                <a:cubicBezTo>
                  <a:pt x="5582" y="320"/>
                  <a:pt x="5596" y="320"/>
                  <a:pt x="5600" y="320"/>
                </a:cubicBezTo>
                <a:cubicBezTo>
                  <a:pt x="5602" y="320"/>
                  <a:pt x="5616" y="320"/>
                  <a:pt x="5620" y="320"/>
                </a:cubicBezTo>
                <a:cubicBezTo>
                  <a:pt x="5622" y="320"/>
                  <a:pt x="5636" y="320"/>
                  <a:pt x="5640" y="320"/>
                </a:cubicBezTo>
                <a:cubicBezTo>
                  <a:pt x="5642" y="320"/>
                  <a:pt x="5656" y="320"/>
                  <a:pt x="5660" y="320"/>
                </a:cubicBezTo>
                <a:cubicBezTo>
                  <a:pt x="5662" y="320"/>
                  <a:pt x="5676" y="320"/>
                  <a:pt x="5680" y="320"/>
                </a:cubicBezTo>
                <a:cubicBezTo>
                  <a:pt x="5682" y="320"/>
                  <a:pt x="5695" y="320"/>
                  <a:pt x="5700" y="320"/>
                </a:cubicBezTo>
                <a:cubicBezTo>
                  <a:pt x="5704" y="320"/>
                  <a:pt x="5729" y="320"/>
                  <a:pt x="5740" y="320"/>
                </a:cubicBezTo>
                <a:cubicBezTo>
                  <a:pt x="5750" y="320"/>
                  <a:pt x="5823" y="320"/>
                  <a:pt x="5840" y="320"/>
                </a:cubicBezTo>
                <a:cubicBezTo>
                  <a:pt x="5856" y="320"/>
                  <a:pt x="5948" y="320"/>
                  <a:pt x="5960" y="320"/>
                </a:cubicBezTo>
                <a:cubicBezTo>
                  <a:pt x="5971" y="320"/>
                  <a:pt x="5994" y="320"/>
                  <a:pt x="6000" y="320"/>
                </a:cubicBezTo>
                <a:cubicBezTo>
                  <a:pt x="6005" y="320"/>
                  <a:pt x="6034" y="320"/>
                  <a:pt x="6040" y="320"/>
                </a:cubicBezTo>
                <a:cubicBezTo>
                  <a:pt x="6045" y="320"/>
                  <a:pt x="6074" y="320"/>
                  <a:pt x="6080" y="320"/>
                </a:cubicBezTo>
                <a:cubicBezTo>
                  <a:pt x="6085" y="320"/>
                  <a:pt x="6114" y="319"/>
                  <a:pt x="6120" y="320"/>
                </a:cubicBezTo>
                <a:cubicBezTo>
                  <a:pt x="6125" y="322"/>
                  <a:pt x="6155" y="337"/>
                  <a:pt x="6160" y="340"/>
                </a:cubicBezTo>
                <a:cubicBezTo>
                  <a:pt x="6164" y="343"/>
                  <a:pt x="6180" y="363"/>
                  <a:pt x="6180" y="360"/>
                </a:cubicBezTo>
                <a:cubicBezTo>
                  <a:pt x="6180" y="357"/>
                  <a:pt x="6164" y="377"/>
                  <a:pt x="6160" y="380"/>
                </a:cubicBezTo>
                <a:cubicBezTo>
                  <a:pt x="6155" y="383"/>
                  <a:pt x="6125" y="399"/>
                  <a:pt x="6120" y="400"/>
                </a:cubicBezTo>
                <a:cubicBezTo>
                  <a:pt x="6114" y="402"/>
                  <a:pt x="6087" y="396"/>
                  <a:pt x="6080" y="400"/>
                </a:cubicBezTo>
                <a:cubicBezTo>
                  <a:pt x="6072" y="405"/>
                  <a:pt x="6031" y="454"/>
                  <a:pt x="6020" y="460"/>
                </a:cubicBezTo>
                <a:cubicBezTo>
                  <a:pt x="6008" y="466"/>
                  <a:pt x="5933" y="476"/>
                  <a:pt x="5920" y="480"/>
                </a:cubicBezTo>
                <a:cubicBezTo>
                  <a:pt x="5906" y="485"/>
                  <a:pt x="5858" y="514"/>
                  <a:pt x="5840" y="520"/>
                </a:cubicBezTo>
                <a:cubicBezTo>
                  <a:pt x="5821" y="526"/>
                  <a:pt x="5700" y="556"/>
                  <a:pt x="5680" y="560"/>
                </a:cubicBezTo>
                <a:cubicBezTo>
                  <a:pt x="5659" y="565"/>
                  <a:pt x="5579" y="577"/>
                  <a:pt x="5560" y="580"/>
                </a:cubicBezTo>
                <a:cubicBezTo>
                  <a:pt x="5540" y="583"/>
                  <a:pt x="5452" y="597"/>
                  <a:pt x="5420" y="600"/>
                </a:cubicBezTo>
                <a:cubicBezTo>
                  <a:pt x="5386" y="603"/>
                  <a:pt x="5170" y="619"/>
                  <a:pt x="5120" y="620"/>
                </a:cubicBezTo>
                <a:cubicBezTo>
                  <a:pt x="5069" y="622"/>
                  <a:pt x="4785" y="620"/>
                  <a:pt x="4740" y="620"/>
                </a:cubicBezTo>
                <a:cubicBezTo>
                  <a:pt x="4695" y="620"/>
                  <a:pt x="4569" y="620"/>
                  <a:pt x="4520" y="620"/>
                </a:cubicBezTo>
                <a:cubicBezTo>
                  <a:pt x="4470" y="620"/>
                  <a:pt x="4141" y="620"/>
                  <a:pt x="4080" y="620"/>
                </a:cubicBezTo>
                <a:cubicBezTo>
                  <a:pt x="4018" y="620"/>
                  <a:pt x="3754" y="620"/>
                  <a:pt x="3700" y="620"/>
                </a:cubicBezTo>
                <a:cubicBezTo>
                  <a:pt x="3645" y="620"/>
                  <a:pt x="3408" y="620"/>
                  <a:pt x="3360" y="620"/>
                </a:cubicBezTo>
                <a:cubicBezTo>
                  <a:pt x="3311" y="620"/>
                  <a:pt x="3105" y="620"/>
                  <a:pt x="3060" y="620"/>
                </a:cubicBezTo>
                <a:cubicBezTo>
                  <a:pt x="3015" y="620"/>
                  <a:pt x="2808" y="620"/>
                  <a:pt x="2760" y="620"/>
                </a:cubicBezTo>
                <a:cubicBezTo>
                  <a:pt x="2711" y="620"/>
                  <a:pt x="2475" y="620"/>
                  <a:pt x="2420" y="620"/>
                </a:cubicBezTo>
                <a:cubicBezTo>
                  <a:pt x="2364" y="620"/>
                  <a:pt x="2078" y="620"/>
                  <a:pt x="2020" y="620"/>
                </a:cubicBezTo>
                <a:cubicBezTo>
                  <a:pt x="1961" y="620"/>
                  <a:pt x="1700" y="620"/>
                  <a:pt x="1640" y="620"/>
                </a:cubicBezTo>
                <a:cubicBezTo>
                  <a:pt x="1580" y="620"/>
                  <a:pt x="1278" y="619"/>
                  <a:pt x="1220" y="620"/>
                </a:cubicBezTo>
                <a:cubicBezTo>
                  <a:pt x="1161" y="622"/>
                  <a:pt x="906" y="637"/>
                  <a:pt x="860" y="640"/>
                </a:cubicBezTo>
                <a:cubicBezTo>
                  <a:pt x="813" y="643"/>
                  <a:pt x="631" y="659"/>
                  <a:pt x="600" y="660"/>
                </a:cubicBezTo>
                <a:cubicBezTo>
                  <a:pt x="568" y="662"/>
                  <a:pt x="464" y="659"/>
                  <a:pt x="440" y="660"/>
                </a:cubicBezTo>
                <a:cubicBezTo>
                  <a:pt x="415" y="662"/>
                  <a:pt x="296" y="679"/>
                  <a:pt x="280" y="680"/>
                </a:cubicBezTo>
                <a:cubicBezTo>
                  <a:pt x="263" y="682"/>
                  <a:pt x="229" y="680"/>
                  <a:pt x="220" y="680"/>
                </a:cubicBezTo>
                <a:cubicBezTo>
                  <a:pt x="210" y="680"/>
                  <a:pt x="167" y="680"/>
                  <a:pt x="160" y="680"/>
                </a:cubicBezTo>
                <a:cubicBezTo>
                  <a:pt x="152" y="680"/>
                  <a:pt x="121" y="680"/>
                  <a:pt x="120" y="680"/>
                </a:cubicBezTo>
                <a:cubicBezTo>
                  <a:pt x="118" y="680"/>
                  <a:pt x="136" y="680"/>
                  <a:pt x="140" y="680"/>
                </a:cubicBezTo>
                <a:cubicBezTo>
                  <a:pt x="142" y="680"/>
                  <a:pt x="156" y="680"/>
                  <a:pt x="160" y="680"/>
                </a:cubicBezTo>
                <a:cubicBezTo>
                  <a:pt x="162" y="680"/>
                  <a:pt x="174" y="680"/>
                  <a:pt x="180" y="680"/>
                </a:cubicBezTo>
                <a:cubicBezTo>
                  <a:pt x="185" y="680"/>
                  <a:pt x="223" y="679"/>
                  <a:pt x="240" y="680"/>
                </a:cubicBezTo>
                <a:cubicBezTo>
                  <a:pt x="256" y="682"/>
                  <a:pt x="381" y="697"/>
                  <a:pt x="400" y="700"/>
                </a:cubicBezTo>
                <a:cubicBezTo>
                  <a:pt x="418" y="703"/>
                  <a:pt x="457" y="719"/>
                  <a:pt x="480" y="720"/>
                </a:cubicBezTo>
                <a:cubicBezTo>
                  <a:pt x="502" y="722"/>
                  <a:pt x="660" y="720"/>
                  <a:pt x="700" y="720"/>
                </a:cubicBezTo>
                <a:cubicBezTo>
                  <a:pt x="739" y="720"/>
                  <a:pt x="950" y="720"/>
                  <a:pt x="1000" y="720"/>
                </a:cubicBezTo>
                <a:cubicBezTo>
                  <a:pt x="1049" y="720"/>
                  <a:pt x="1318" y="720"/>
                  <a:pt x="1360" y="720"/>
                </a:cubicBezTo>
                <a:cubicBezTo>
                  <a:pt x="1401" y="720"/>
                  <a:pt x="1531" y="720"/>
                  <a:pt x="1560" y="720"/>
                </a:cubicBezTo>
                <a:cubicBezTo>
                  <a:pt x="1588" y="720"/>
                  <a:pt x="1698" y="720"/>
                  <a:pt x="1740" y="720"/>
                </a:cubicBezTo>
                <a:cubicBezTo>
                  <a:pt x="1781" y="720"/>
                  <a:pt x="2065" y="720"/>
                  <a:pt x="2120" y="720"/>
                </a:cubicBezTo>
                <a:cubicBezTo>
                  <a:pt x="2174" y="720"/>
                  <a:pt x="2422" y="720"/>
                  <a:pt x="2460" y="720"/>
                </a:cubicBezTo>
                <a:cubicBezTo>
                  <a:pt x="2497" y="720"/>
                  <a:pt x="2584" y="720"/>
                  <a:pt x="2620" y="720"/>
                </a:cubicBezTo>
                <a:cubicBezTo>
                  <a:pt x="2655" y="720"/>
                  <a:pt x="2893" y="720"/>
                  <a:pt x="2940" y="720"/>
                </a:cubicBezTo>
                <a:cubicBezTo>
                  <a:pt x="2986" y="720"/>
                  <a:pt x="3193" y="720"/>
                  <a:pt x="3240" y="720"/>
                </a:cubicBezTo>
                <a:cubicBezTo>
                  <a:pt x="3286" y="720"/>
                  <a:pt x="3518" y="720"/>
                  <a:pt x="3560" y="720"/>
                </a:cubicBezTo>
                <a:cubicBezTo>
                  <a:pt x="3601" y="720"/>
                  <a:pt x="3766" y="720"/>
                  <a:pt x="3800" y="720"/>
                </a:cubicBezTo>
                <a:cubicBezTo>
                  <a:pt x="3832" y="720"/>
                  <a:pt x="3974" y="720"/>
                  <a:pt x="4000" y="720"/>
                </a:cubicBezTo>
                <a:cubicBezTo>
                  <a:pt x="4025" y="720"/>
                  <a:pt x="4119" y="720"/>
                  <a:pt x="4140" y="720"/>
                </a:cubicBezTo>
                <a:cubicBezTo>
                  <a:pt x="4160" y="720"/>
                  <a:pt x="4259" y="720"/>
                  <a:pt x="4280" y="720"/>
                </a:cubicBezTo>
                <a:cubicBezTo>
                  <a:pt x="4300" y="720"/>
                  <a:pt x="4397" y="720"/>
                  <a:pt x="4420" y="720"/>
                </a:cubicBezTo>
                <a:cubicBezTo>
                  <a:pt x="4442" y="720"/>
                  <a:pt x="4557" y="720"/>
                  <a:pt x="4580" y="720"/>
                </a:cubicBezTo>
                <a:cubicBezTo>
                  <a:pt x="4602" y="720"/>
                  <a:pt x="4699" y="720"/>
                  <a:pt x="4720" y="720"/>
                </a:cubicBezTo>
                <a:cubicBezTo>
                  <a:pt x="4740" y="720"/>
                  <a:pt x="4845" y="720"/>
                  <a:pt x="4860" y="720"/>
                </a:cubicBezTo>
                <a:cubicBezTo>
                  <a:pt x="4875" y="720"/>
                  <a:pt x="4909" y="720"/>
                  <a:pt x="4920" y="720"/>
                </a:cubicBezTo>
                <a:cubicBezTo>
                  <a:pt x="4930" y="720"/>
                  <a:pt x="4992" y="720"/>
                  <a:pt x="5000" y="720"/>
                </a:cubicBezTo>
                <a:cubicBezTo>
                  <a:pt x="5007" y="720"/>
                  <a:pt x="5014" y="720"/>
                  <a:pt x="5020" y="720"/>
                </a:cubicBezTo>
                <a:cubicBezTo>
                  <a:pt x="5025" y="720"/>
                  <a:pt x="5074" y="722"/>
                  <a:pt x="5080" y="720"/>
                </a:cubicBezTo>
                <a:cubicBezTo>
                  <a:pt x="5085" y="719"/>
                  <a:pt x="5095" y="702"/>
                  <a:pt x="5100" y="700"/>
                </a:cubicBezTo>
                <a:cubicBezTo>
                  <a:pt x="5104" y="699"/>
                  <a:pt x="5134" y="702"/>
                  <a:pt x="5140" y="700"/>
                </a:cubicBezTo>
                <a:cubicBezTo>
                  <a:pt x="5145" y="699"/>
                  <a:pt x="5174" y="683"/>
                  <a:pt x="5180" y="680"/>
                </a:cubicBezTo>
                <a:cubicBezTo>
                  <a:pt x="5185" y="677"/>
                  <a:pt x="5212" y="663"/>
                  <a:pt x="5220" y="660"/>
                </a:cubicBezTo>
                <a:cubicBezTo>
                  <a:pt x="5227" y="657"/>
                  <a:pt x="5272" y="643"/>
                  <a:pt x="5280" y="640"/>
                </a:cubicBezTo>
                <a:cubicBezTo>
                  <a:pt x="5287" y="637"/>
                  <a:pt x="5312" y="623"/>
                  <a:pt x="5320" y="620"/>
                </a:cubicBezTo>
                <a:cubicBezTo>
                  <a:pt x="5327" y="617"/>
                  <a:pt x="5372" y="603"/>
                  <a:pt x="5380" y="600"/>
                </a:cubicBezTo>
                <a:cubicBezTo>
                  <a:pt x="5387" y="597"/>
                  <a:pt x="5414" y="583"/>
                  <a:pt x="5420" y="580"/>
                </a:cubicBezTo>
                <a:cubicBezTo>
                  <a:pt x="5425" y="577"/>
                  <a:pt x="5454" y="563"/>
                  <a:pt x="5460" y="560"/>
                </a:cubicBezTo>
                <a:cubicBezTo>
                  <a:pt x="5465" y="557"/>
                  <a:pt x="5495" y="542"/>
                  <a:pt x="5500" y="540"/>
                </a:cubicBezTo>
                <a:cubicBezTo>
                  <a:pt x="5504" y="539"/>
                  <a:pt x="5515" y="542"/>
                  <a:pt x="5520" y="540"/>
                </a:cubicBezTo>
                <a:cubicBezTo>
                  <a:pt x="5524" y="539"/>
                  <a:pt x="5558" y="522"/>
                  <a:pt x="5560" y="520"/>
                </a:cubicBezTo>
                <a:cubicBezTo>
                  <a:pt x="5561" y="519"/>
                  <a:pt x="5555" y="520"/>
                  <a:pt x="5540" y="520"/>
                </a:cubicBezTo>
                <a:cubicBezTo>
                  <a:pt x="5525" y="520"/>
                  <a:pt x="5395" y="520"/>
                  <a:pt x="5360" y="520"/>
                </a:cubicBezTo>
                <a:cubicBezTo>
                  <a:pt x="5324" y="520"/>
                  <a:pt x="5095" y="520"/>
                  <a:pt x="5060" y="520"/>
                </a:cubicBezTo>
                <a:cubicBezTo>
                  <a:pt x="5024" y="520"/>
                  <a:pt x="4906" y="520"/>
                  <a:pt x="4880" y="520"/>
                </a:cubicBezTo>
                <a:cubicBezTo>
                  <a:pt x="4852" y="520"/>
                  <a:pt x="4745" y="520"/>
                  <a:pt x="4700" y="520"/>
                </a:cubicBezTo>
                <a:cubicBezTo>
                  <a:pt x="4655" y="520"/>
                  <a:pt x="4341" y="520"/>
                  <a:pt x="4280" y="520"/>
                </a:cubicBezTo>
                <a:cubicBezTo>
                  <a:pt x="4218" y="520"/>
                  <a:pt x="3938" y="520"/>
                  <a:pt x="3880" y="520"/>
                </a:cubicBezTo>
                <a:cubicBezTo>
                  <a:pt x="3821" y="520"/>
                  <a:pt x="3555" y="520"/>
                  <a:pt x="3500" y="520"/>
                </a:cubicBezTo>
                <a:cubicBezTo>
                  <a:pt x="3444" y="520"/>
                  <a:pt x="3194" y="520"/>
                  <a:pt x="3140" y="520"/>
                </a:cubicBezTo>
                <a:cubicBezTo>
                  <a:pt x="3085" y="520"/>
                  <a:pt x="2835" y="520"/>
                  <a:pt x="2780" y="520"/>
                </a:cubicBezTo>
                <a:cubicBezTo>
                  <a:pt x="2724" y="520"/>
                  <a:pt x="2454" y="520"/>
                  <a:pt x="2400" y="520"/>
                </a:cubicBezTo>
                <a:cubicBezTo>
                  <a:pt x="2345" y="520"/>
                  <a:pt x="2109" y="520"/>
                  <a:pt x="2060" y="520"/>
                </a:cubicBezTo>
                <a:cubicBezTo>
                  <a:pt x="2010" y="520"/>
                  <a:pt x="1781" y="520"/>
                  <a:pt x="1740" y="520"/>
                </a:cubicBezTo>
                <a:cubicBezTo>
                  <a:pt x="1698" y="520"/>
                  <a:pt x="1534" y="520"/>
                  <a:pt x="1500" y="520"/>
                </a:cubicBezTo>
                <a:cubicBezTo>
                  <a:pt x="1465" y="520"/>
                  <a:pt x="1310" y="520"/>
                  <a:pt x="1280" y="520"/>
                </a:cubicBezTo>
                <a:cubicBezTo>
                  <a:pt x="1250" y="520"/>
                  <a:pt x="1122" y="520"/>
                  <a:pt x="1100" y="520"/>
                </a:cubicBezTo>
                <a:cubicBezTo>
                  <a:pt x="1077" y="520"/>
                  <a:pt x="995" y="520"/>
                  <a:pt x="980" y="520"/>
                </a:cubicBezTo>
                <a:cubicBezTo>
                  <a:pt x="965" y="520"/>
                  <a:pt x="913" y="520"/>
                  <a:pt x="900" y="520"/>
                </a:cubicBezTo>
                <a:cubicBezTo>
                  <a:pt x="886" y="520"/>
                  <a:pt x="816" y="520"/>
                  <a:pt x="800" y="520"/>
                </a:cubicBezTo>
                <a:cubicBezTo>
                  <a:pt x="783" y="520"/>
                  <a:pt x="693" y="520"/>
                  <a:pt x="680" y="520"/>
                </a:cubicBezTo>
                <a:cubicBezTo>
                  <a:pt x="666" y="520"/>
                  <a:pt x="627" y="520"/>
                  <a:pt x="620" y="520"/>
                </a:cubicBezTo>
                <a:cubicBezTo>
                  <a:pt x="612" y="520"/>
                  <a:pt x="612" y="520"/>
                  <a:pt x="580" y="520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74" name="textbox 1874"/>
          <p:cNvSpPr/>
          <p:nvPr/>
        </p:nvSpPr>
        <p:spPr>
          <a:xfrm>
            <a:off x="254355" y="425132"/>
            <a:ext cx="1543050" cy="3568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智能化联动</a:t>
            </a:r>
            <a:endParaRPr lang="en-US" altLang="en-US" sz="2300" dirty="0"/>
          </a:p>
        </p:txBody>
      </p:sp>
      <p:pic>
        <p:nvPicPr>
          <p:cNvPr id="1876" name="picture 18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880" name="picture 18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882" name="textbox 1882"/>
          <p:cNvSpPr/>
          <p:nvPr/>
        </p:nvSpPr>
        <p:spPr>
          <a:xfrm>
            <a:off x="314680" y="5604840"/>
            <a:ext cx="479425" cy="5473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marL="22225" indent="-10160" algn="l" rtl="0" eaLnBrk="0">
              <a:lnSpc>
                <a:spcPct val="101000"/>
              </a:lnSpc>
            </a:pPr>
            <a:r>
              <a:rPr sz="17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监控</a:t>
            </a:r>
            <a:r>
              <a:rPr sz="17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中心</a:t>
            </a:r>
            <a:endParaRPr lang="en-US" altLang="en-US" sz="1700" dirty="0"/>
          </a:p>
        </p:txBody>
      </p:sp>
      <p:pic>
        <p:nvPicPr>
          <p:cNvPr id="1884" name="picture 18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63652" y="1138427"/>
            <a:ext cx="8494776" cy="5154167"/>
          </a:xfrm>
          <a:prstGeom prst="rect">
            <a:avLst/>
          </a:prstGeom>
        </p:spPr>
      </p:pic>
      <p:sp>
        <p:nvSpPr>
          <p:cNvPr id="1886" name="textbox 1886"/>
          <p:cNvSpPr/>
          <p:nvPr/>
        </p:nvSpPr>
        <p:spPr>
          <a:xfrm>
            <a:off x="9174632" y="1657057"/>
            <a:ext cx="2542539" cy="40690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0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资源上图</a:t>
            </a:r>
            <a:endParaRPr lang="en-US" altLang="en-US" sz="2000" dirty="0"/>
          </a:p>
          <a:p>
            <a:pPr marL="14605" indent="4445" algn="l" rtl="0" eaLnBrk="0">
              <a:lnSpc>
                <a:spcPct val="130000"/>
              </a:lnSpc>
              <a:spcBef>
                <a:spcPts val="1200"/>
              </a:spcBef>
            </a:pPr>
            <a:r>
              <a:rPr sz="1500" kern="0" spc="8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kern="0" spc="1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500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在地图上显示资源点</a:t>
            </a:r>
            <a:r>
              <a:rPr sz="1500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2000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事前监控</a:t>
            </a:r>
            <a:endParaRPr lang="en-US" altLang="en-US" sz="2000" dirty="0"/>
          </a:p>
          <a:p>
            <a:pPr marL="14605" indent="4445" algn="l" rtl="0" eaLnBrk="0">
              <a:lnSpc>
                <a:spcPct val="130000"/>
              </a:lnSpc>
              <a:spcBef>
                <a:spcPts val="1200"/>
              </a:spcBef>
            </a:pPr>
            <a:r>
              <a:rPr sz="1500" kern="0" spc="7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kern="0" spc="3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500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开启大屏监控画面</a:t>
            </a:r>
            <a:r>
              <a:rPr sz="1500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sz="2000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事中出警</a:t>
            </a:r>
            <a:endParaRPr lang="en-US" altLang="en-US" sz="2000" dirty="0"/>
          </a:p>
          <a:p>
            <a:pPr marL="14605" indent="4445" algn="l" rtl="0" eaLnBrk="0">
              <a:lnSpc>
                <a:spcPct val="130000"/>
              </a:lnSpc>
              <a:spcBef>
                <a:spcPts val="1200"/>
              </a:spcBef>
            </a:pPr>
            <a:r>
              <a:rPr sz="1500" kern="0" spc="4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kern="0" spc="2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500" kern="0" spc="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报警弹窗 ，移至视野中心</a:t>
            </a:r>
            <a:r>
              <a:rPr sz="1500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事后回溯</a:t>
            </a:r>
            <a:endParaRPr lang="en-US" altLang="en-US" sz="2000" dirty="0"/>
          </a:p>
          <a:p>
            <a:pPr marL="12700" indent="6985" algn="l" rtl="0" eaLnBrk="0">
              <a:lnSpc>
                <a:spcPct val="130000"/>
              </a:lnSpc>
              <a:spcBef>
                <a:spcPts val="1200"/>
              </a:spcBef>
            </a:pPr>
            <a:r>
              <a:rPr sz="1500" kern="0" spc="8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kern="0" spc="1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500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直接在图上调用监控</a:t>
            </a:r>
            <a:r>
              <a:rPr sz="1500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2000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全局统筹</a:t>
            </a:r>
            <a:endParaRPr lang="en-US" altLang="en-US" sz="2000" dirty="0"/>
          </a:p>
          <a:p>
            <a:pPr algn="l" rtl="0" eaLnBrk="0">
              <a:lnSpc>
                <a:spcPct val="110000"/>
              </a:lnSpc>
            </a:pPr>
            <a:endParaRPr lang="en-US" altLang="en-US" sz="900" dirty="0"/>
          </a:p>
          <a:p>
            <a:pPr algn="l" rtl="0" eaLnBrk="0">
              <a:lnSpc>
                <a:spcPct val="8000"/>
              </a:lnSpc>
            </a:pPr>
            <a:endParaRPr lang="en-US" altLang="en-US" sz="100" dirty="0"/>
          </a:p>
          <a:p>
            <a:pPr marL="19685" algn="l" rtl="0" eaLnBrk="0">
              <a:lnSpc>
                <a:spcPct val="96000"/>
              </a:lnSpc>
            </a:pPr>
            <a:r>
              <a:rPr sz="1500" kern="0" spc="7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kern="0" spc="2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500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指挥调度更直观</a:t>
            </a:r>
            <a:endParaRPr lang="en-US" altLang="en-US" sz="1500" dirty="0"/>
          </a:p>
        </p:txBody>
      </p:sp>
      <p:sp>
        <p:nvSpPr>
          <p:cNvPr id="1888" name="path"/>
          <p:cNvSpPr/>
          <p:nvPr/>
        </p:nvSpPr>
        <p:spPr>
          <a:xfrm>
            <a:off x="8284964" y="393273"/>
            <a:ext cx="3907035" cy="585460"/>
          </a:xfrm>
          <a:custGeom>
            <a:avLst/>
            <a:gdLst/>
            <a:ahLst/>
            <a:cxnLst/>
            <a:rect l="0" t="0" r="0" b="0"/>
            <a:pathLst>
              <a:path w="6152" h="921">
                <a:moveTo>
                  <a:pt x="882" y="120"/>
                </a:moveTo>
                <a:cubicBezTo>
                  <a:pt x="882" y="119"/>
                  <a:pt x="882" y="119"/>
                  <a:pt x="882" y="140"/>
                </a:cubicBezTo>
                <a:cubicBezTo>
                  <a:pt x="885" y="143"/>
                  <a:pt x="916" y="157"/>
                  <a:pt x="922" y="160"/>
                </a:cubicBezTo>
                <a:cubicBezTo>
                  <a:pt x="928" y="163"/>
                  <a:pt x="956" y="179"/>
                  <a:pt x="962" y="180"/>
                </a:cubicBezTo>
                <a:cubicBezTo>
                  <a:pt x="968" y="182"/>
                  <a:pt x="992" y="179"/>
                  <a:pt x="1002" y="180"/>
                </a:cubicBezTo>
                <a:cubicBezTo>
                  <a:pt x="1013" y="182"/>
                  <a:pt x="1084" y="196"/>
                  <a:pt x="1102" y="200"/>
                </a:cubicBezTo>
                <a:cubicBezTo>
                  <a:pt x="1120" y="205"/>
                  <a:pt x="1221" y="236"/>
                  <a:pt x="1242" y="240"/>
                </a:cubicBezTo>
                <a:cubicBezTo>
                  <a:pt x="1263" y="245"/>
                  <a:pt x="1354" y="256"/>
                  <a:pt x="1382" y="260"/>
                </a:cubicBezTo>
                <a:cubicBezTo>
                  <a:pt x="1411" y="265"/>
                  <a:pt x="1589" y="296"/>
                  <a:pt x="1622" y="300"/>
                </a:cubicBezTo>
                <a:cubicBezTo>
                  <a:pt x="1655" y="305"/>
                  <a:pt x="1791" y="319"/>
                  <a:pt x="1822" y="320"/>
                </a:cubicBezTo>
                <a:cubicBezTo>
                  <a:pt x="1854" y="322"/>
                  <a:pt x="2005" y="320"/>
                  <a:pt x="2042" y="320"/>
                </a:cubicBezTo>
                <a:cubicBezTo>
                  <a:pt x="2080" y="320"/>
                  <a:pt x="2277" y="320"/>
                  <a:pt x="2322" y="320"/>
                </a:cubicBezTo>
                <a:cubicBezTo>
                  <a:pt x="2367" y="320"/>
                  <a:pt x="2590" y="320"/>
                  <a:pt x="2642" y="320"/>
                </a:cubicBezTo>
                <a:cubicBezTo>
                  <a:pt x="2695" y="320"/>
                  <a:pt x="2965" y="320"/>
                  <a:pt x="3022" y="320"/>
                </a:cubicBezTo>
                <a:cubicBezTo>
                  <a:pt x="3079" y="320"/>
                  <a:pt x="3359" y="320"/>
                  <a:pt x="3402" y="320"/>
                </a:cubicBezTo>
                <a:cubicBezTo>
                  <a:pt x="3446" y="320"/>
                  <a:pt x="3563" y="320"/>
                  <a:pt x="3602" y="320"/>
                </a:cubicBezTo>
                <a:cubicBezTo>
                  <a:pt x="3641" y="320"/>
                  <a:pt x="3877" y="320"/>
                  <a:pt x="3922" y="320"/>
                </a:cubicBezTo>
                <a:cubicBezTo>
                  <a:pt x="3967" y="320"/>
                  <a:pt x="4160" y="320"/>
                  <a:pt x="4202" y="320"/>
                </a:cubicBezTo>
                <a:cubicBezTo>
                  <a:pt x="4244" y="320"/>
                  <a:pt x="4446" y="320"/>
                  <a:pt x="4482" y="320"/>
                </a:cubicBezTo>
                <a:cubicBezTo>
                  <a:pt x="4518" y="320"/>
                  <a:pt x="4654" y="320"/>
                  <a:pt x="4682" y="320"/>
                </a:cubicBezTo>
                <a:cubicBezTo>
                  <a:pt x="4711" y="320"/>
                  <a:pt x="4835" y="320"/>
                  <a:pt x="4862" y="320"/>
                </a:cubicBezTo>
                <a:cubicBezTo>
                  <a:pt x="4889" y="320"/>
                  <a:pt x="5021" y="320"/>
                  <a:pt x="5042" y="320"/>
                </a:cubicBezTo>
                <a:cubicBezTo>
                  <a:pt x="5063" y="320"/>
                  <a:pt x="5127" y="320"/>
                  <a:pt x="5142" y="320"/>
                </a:cubicBezTo>
                <a:cubicBezTo>
                  <a:pt x="5157" y="320"/>
                  <a:pt x="5224" y="320"/>
                  <a:pt x="5242" y="320"/>
                </a:cubicBezTo>
                <a:cubicBezTo>
                  <a:pt x="5260" y="320"/>
                  <a:pt x="5361" y="320"/>
                  <a:pt x="5382" y="320"/>
                </a:cubicBezTo>
                <a:cubicBezTo>
                  <a:pt x="5403" y="320"/>
                  <a:pt x="5500" y="320"/>
                  <a:pt x="5522" y="320"/>
                </a:cubicBezTo>
                <a:cubicBezTo>
                  <a:pt x="5545" y="320"/>
                  <a:pt x="5658" y="320"/>
                  <a:pt x="5682" y="320"/>
                </a:cubicBezTo>
                <a:cubicBezTo>
                  <a:pt x="5706" y="320"/>
                  <a:pt x="5826" y="320"/>
                  <a:pt x="5842" y="320"/>
                </a:cubicBezTo>
                <a:cubicBezTo>
                  <a:pt x="5859" y="320"/>
                  <a:pt x="5889" y="320"/>
                  <a:pt x="5902" y="320"/>
                </a:cubicBezTo>
                <a:cubicBezTo>
                  <a:pt x="5916" y="320"/>
                  <a:pt x="6010" y="320"/>
                  <a:pt x="6022" y="320"/>
                </a:cubicBezTo>
                <a:cubicBezTo>
                  <a:pt x="6034" y="320"/>
                  <a:pt x="6056" y="320"/>
                  <a:pt x="6062" y="320"/>
                </a:cubicBezTo>
                <a:cubicBezTo>
                  <a:pt x="6068" y="320"/>
                  <a:pt x="6098" y="320"/>
                  <a:pt x="6102" y="320"/>
                </a:cubicBezTo>
                <a:cubicBezTo>
                  <a:pt x="6107" y="320"/>
                  <a:pt x="6125" y="320"/>
                  <a:pt x="6122" y="320"/>
                </a:cubicBezTo>
                <a:cubicBezTo>
                  <a:pt x="6119" y="320"/>
                  <a:pt x="6074" y="320"/>
                  <a:pt x="6062" y="320"/>
                </a:cubicBezTo>
                <a:cubicBezTo>
                  <a:pt x="6050" y="320"/>
                  <a:pt x="5977" y="320"/>
                  <a:pt x="5962" y="320"/>
                </a:cubicBezTo>
                <a:cubicBezTo>
                  <a:pt x="5947" y="320"/>
                  <a:pt x="5879" y="320"/>
                  <a:pt x="5862" y="320"/>
                </a:cubicBezTo>
                <a:cubicBezTo>
                  <a:pt x="5846" y="320"/>
                  <a:pt x="5768" y="320"/>
                  <a:pt x="5742" y="320"/>
                </a:cubicBezTo>
                <a:cubicBezTo>
                  <a:pt x="5717" y="320"/>
                  <a:pt x="5558" y="320"/>
                  <a:pt x="5522" y="320"/>
                </a:cubicBezTo>
                <a:cubicBezTo>
                  <a:pt x="5486" y="320"/>
                  <a:pt x="5309" y="320"/>
                  <a:pt x="5262" y="320"/>
                </a:cubicBezTo>
                <a:cubicBezTo>
                  <a:pt x="5216" y="320"/>
                  <a:pt x="4950" y="323"/>
                  <a:pt x="4902" y="320"/>
                </a:cubicBezTo>
                <a:cubicBezTo>
                  <a:pt x="4854" y="317"/>
                  <a:pt x="4664" y="286"/>
                  <a:pt x="4622" y="280"/>
                </a:cubicBezTo>
                <a:cubicBezTo>
                  <a:pt x="4580" y="274"/>
                  <a:pt x="4374" y="245"/>
                  <a:pt x="4342" y="240"/>
                </a:cubicBezTo>
                <a:cubicBezTo>
                  <a:pt x="4311" y="236"/>
                  <a:pt x="4228" y="222"/>
                  <a:pt x="4202" y="220"/>
                </a:cubicBezTo>
                <a:cubicBezTo>
                  <a:pt x="4177" y="219"/>
                  <a:pt x="4029" y="220"/>
                  <a:pt x="4002" y="220"/>
                </a:cubicBezTo>
                <a:cubicBezTo>
                  <a:pt x="3975" y="220"/>
                  <a:pt x="3880" y="220"/>
                  <a:pt x="3842" y="220"/>
                </a:cubicBezTo>
                <a:cubicBezTo>
                  <a:pt x="3805" y="220"/>
                  <a:pt x="3546" y="220"/>
                  <a:pt x="3502" y="220"/>
                </a:cubicBezTo>
                <a:cubicBezTo>
                  <a:pt x="3459" y="220"/>
                  <a:pt x="3300" y="220"/>
                  <a:pt x="3262" y="220"/>
                </a:cubicBezTo>
                <a:cubicBezTo>
                  <a:pt x="3225" y="220"/>
                  <a:pt x="3034" y="220"/>
                  <a:pt x="3002" y="220"/>
                </a:cubicBezTo>
                <a:cubicBezTo>
                  <a:pt x="2971" y="220"/>
                  <a:pt x="2865" y="220"/>
                  <a:pt x="2842" y="220"/>
                </a:cubicBezTo>
                <a:cubicBezTo>
                  <a:pt x="2820" y="220"/>
                  <a:pt x="2726" y="220"/>
                  <a:pt x="2702" y="220"/>
                </a:cubicBezTo>
                <a:cubicBezTo>
                  <a:pt x="2678" y="220"/>
                  <a:pt x="2551" y="220"/>
                  <a:pt x="2522" y="220"/>
                </a:cubicBezTo>
                <a:cubicBezTo>
                  <a:pt x="2494" y="220"/>
                  <a:pt x="2351" y="220"/>
                  <a:pt x="2322" y="220"/>
                </a:cubicBezTo>
                <a:cubicBezTo>
                  <a:pt x="2294" y="220"/>
                  <a:pt x="2171" y="220"/>
                  <a:pt x="2142" y="220"/>
                </a:cubicBezTo>
                <a:cubicBezTo>
                  <a:pt x="2114" y="220"/>
                  <a:pt x="1968" y="220"/>
                  <a:pt x="1942" y="220"/>
                </a:cubicBezTo>
                <a:cubicBezTo>
                  <a:pt x="1917" y="220"/>
                  <a:pt x="1820" y="220"/>
                  <a:pt x="1802" y="220"/>
                </a:cubicBezTo>
                <a:cubicBezTo>
                  <a:pt x="1784" y="220"/>
                  <a:pt x="1719" y="220"/>
                  <a:pt x="1702" y="220"/>
                </a:cubicBezTo>
                <a:cubicBezTo>
                  <a:pt x="1686" y="220"/>
                  <a:pt x="1597" y="220"/>
                  <a:pt x="1582" y="220"/>
                </a:cubicBezTo>
                <a:cubicBezTo>
                  <a:pt x="1567" y="220"/>
                  <a:pt x="1514" y="220"/>
                  <a:pt x="1502" y="220"/>
                </a:cubicBezTo>
                <a:cubicBezTo>
                  <a:pt x="1490" y="220"/>
                  <a:pt x="1436" y="220"/>
                  <a:pt x="1422" y="220"/>
                </a:cubicBezTo>
                <a:cubicBezTo>
                  <a:pt x="1409" y="220"/>
                  <a:pt x="1337" y="220"/>
                  <a:pt x="1322" y="220"/>
                </a:cubicBezTo>
                <a:cubicBezTo>
                  <a:pt x="1307" y="220"/>
                  <a:pt x="1236" y="220"/>
                  <a:pt x="1222" y="220"/>
                </a:cubicBezTo>
                <a:cubicBezTo>
                  <a:pt x="1209" y="220"/>
                  <a:pt x="1150" y="220"/>
                  <a:pt x="1142" y="220"/>
                </a:cubicBezTo>
                <a:cubicBezTo>
                  <a:pt x="1135" y="220"/>
                  <a:pt x="1127" y="220"/>
                  <a:pt x="1122" y="220"/>
                </a:cubicBezTo>
                <a:cubicBezTo>
                  <a:pt x="1118" y="220"/>
                  <a:pt x="1087" y="220"/>
                  <a:pt x="1082" y="220"/>
                </a:cubicBezTo>
                <a:cubicBezTo>
                  <a:pt x="1078" y="220"/>
                  <a:pt x="1067" y="220"/>
                  <a:pt x="1062" y="220"/>
                </a:cubicBezTo>
                <a:cubicBezTo>
                  <a:pt x="1058" y="220"/>
                  <a:pt x="1027" y="220"/>
                  <a:pt x="1022" y="220"/>
                </a:cubicBezTo>
                <a:cubicBezTo>
                  <a:pt x="1018" y="220"/>
                  <a:pt x="1008" y="220"/>
                  <a:pt x="1002" y="220"/>
                </a:cubicBezTo>
                <a:cubicBezTo>
                  <a:pt x="996" y="220"/>
                  <a:pt x="951" y="219"/>
                  <a:pt x="942" y="220"/>
                </a:cubicBezTo>
                <a:cubicBezTo>
                  <a:pt x="933" y="222"/>
                  <a:pt x="888" y="239"/>
                  <a:pt x="882" y="240"/>
                </a:cubicBezTo>
                <a:cubicBezTo>
                  <a:pt x="876" y="242"/>
                  <a:pt x="862" y="240"/>
                  <a:pt x="862" y="240"/>
                </a:cubicBezTo>
                <a:cubicBezTo>
                  <a:pt x="862" y="240"/>
                  <a:pt x="878" y="240"/>
                  <a:pt x="882" y="240"/>
                </a:cubicBezTo>
                <a:cubicBezTo>
                  <a:pt x="887" y="240"/>
                  <a:pt x="913" y="240"/>
                  <a:pt x="922" y="240"/>
                </a:cubicBezTo>
                <a:cubicBezTo>
                  <a:pt x="931" y="240"/>
                  <a:pt x="993" y="240"/>
                  <a:pt x="1002" y="240"/>
                </a:cubicBezTo>
                <a:cubicBezTo>
                  <a:pt x="1011" y="240"/>
                  <a:pt x="1033" y="242"/>
                  <a:pt x="1042" y="240"/>
                </a:cubicBezTo>
                <a:cubicBezTo>
                  <a:pt x="1051" y="239"/>
                  <a:pt x="1112" y="222"/>
                  <a:pt x="1122" y="220"/>
                </a:cubicBezTo>
                <a:cubicBezTo>
                  <a:pt x="1133" y="219"/>
                  <a:pt x="1170" y="222"/>
                  <a:pt x="1182" y="220"/>
                </a:cubicBezTo>
                <a:cubicBezTo>
                  <a:pt x="1194" y="219"/>
                  <a:pt x="1255" y="206"/>
                  <a:pt x="1282" y="200"/>
                </a:cubicBezTo>
                <a:cubicBezTo>
                  <a:pt x="1309" y="194"/>
                  <a:pt x="1499" y="146"/>
                  <a:pt x="1542" y="140"/>
                </a:cubicBezTo>
                <a:cubicBezTo>
                  <a:pt x="1586" y="134"/>
                  <a:pt x="1807" y="122"/>
                  <a:pt x="1862" y="120"/>
                </a:cubicBezTo>
                <a:cubicBezTo>
                  <a:pt x="1918" y="119"/>
                  <a:pt x="2218" y="120"/>
                  <a:pt x="2282" y="120"/>
                </a:cubicBezTo>
                <a:cubicBezTo>
                  <a:pt x="2347" y="120"/>
                  <a:pt x="2661" y="120"/>
                  <a:pt x="2722" y="120"/>
                </a:cubicBezTo>
                <a:cubicBezTo>
                  <a:pt x="2784" y="120"/>
                  <a:pt x="3047" y="120"/>
                  <a:pt x="3102" y="120"/>
                </a:cubicBezTo>
                <a:cubicBezTo>
                  <a:pt x="3158" y="120"/>
                  <a:pt x="3414" y="120"/>
                  <a:pt x="3462" y="120"/>
                </a:cubicBezTo>
                <a:cubicBezTo>
                  <a:pt x="3510" y="120"/>
                  <a:pt x="3699" y="120"/>
                  <a:pt x="3742" y="120"/>
                </a:cubicBezTo>
                <a:cubicBezTo>
                  <a:pt x="3786" y="120"/>
                  <a:pt x="4009" y="120"/>
                  <a:pt x="4042" y="120"/>
                </a:cubicBezTo>
                <a:cubicBezTo>
                  <a:pt x="4075" y="120"/>
                  <a:pt x="4149" y="120"/>
                  <a:pt x="4182" y="120"/>
                </a:cubicBezTo>
                <a:cubicBezTo>
                  <a:pt x="4215" y="120"/>
                  <a:pt x="4437" y="120"/>
                  <a:pt x="4482" y="120"/>
                </a:cubicBezTo>
                <a:cubicBezTo>
                  <a:pt x="4527" y="120"/>
                  <a:pt x="4745" y="120"/>
                  <a:pt x="4782" y="120"/>
                </a:cubicBezTo>
                <a:cubicBezTo>
                  <a:pt x="4820" y="120"/>
                  <a:pt x="4958" y="120"/>
                  <a:pt x="4982" y="120"/>
                </a:cubicBezTo>
                <a:cubicBezTo>
                  <a:pt x="5006" y="120"/>
                  <a:pt x="5087" y="120"/>
                  <a:pt x="5102" y="120"/>
                </a:cubicBezTo>
                <a:cubicBezTo>
                  <a:pt x="5117" y="120"/>
                  <a:pt x="5172" y="120"/>
                  <a:pt x="5182" y="120"/>
                </a:cubicBezTo>
                <a:cubicBezTo>
                  <a:pt x="5193" y="120"/>
                  <a:pt x="5235" y="120"/>
                  <a:pt x="5242" y="120"/>
                </a:cubicBezTo>
                <a:cubicBezTo>
                  <a:pt x="5250" y="120"/>
                  <a:pt x="5278" y="120"/>
                  <a:pt x="5282" y="120"/>
                </a:cubicBezTo>
                <a:cubicBezTo>
                  <a:pt x="5287" y="120"/>
                  <a:pt x="5299" y="120"/>
                  <a:pt x="5302" y="120"/>
                </a:cubicBezTo>
                <a:cubicBezTo>
                  <a:pt x="5305" y="120"/>
                  <a:pt x="5319" y="120"/>
                  <a:pt x="5322" y="120"/>
                </a:cubicBezTo>
                <a:cubicBezTo>
                  <a:pt x="5325" y="120"/>
                  <a:pt x="5339" y="120"/>
                  <a:pt x="5342" y="120"/>
                </a:cubicBezTo>
                <a:cubicBezTo>
                  <a:pt x="5345" y="120"/>
                  <a:pt x="5362" y="120"/>
                  <a:pt x="5362" y="120"/>
                </a:cubicBezTo>
                <a:cubicBezTo>
                  <a:pt x="5362" y="120"/>
                  <a:pt x="5348" y="119"/>
                  <a:pt x="5342" y="120"/>
                </a:cubicBezTo>
                <a:cubicBezTo>
                  <a:pt x="5336" y="122"/>
                  <a:pt x="5290" y="137"/>
                  <a:pt x="5282" y="140"/>
                </a:cubicBezTo>
                <a:cubicBezTo>
                  <a:pt x="5275" y="143"/>
                  <a:pt x="5256" y="157"/>
                  <a:pt x="5242" y="160"/>
                </a:cubicBezTo>
                <a:cubicBezTo>
                  <a:pt x="5229" y="163"/>
                  <a:pt x="5123" y="176"/>
                  <a:pt x="5102" y="180"/>
                </a:cubicBezTo>
                <a:cubicBezTo>
                  <a:pt x="5081" y="185"/>
                  <a:pt x="4995" y="213"/>
                  <a:pt x="4962" y="220"/>
                </a:cubicBezTo>
                <a:cubicBezTo>
                  <a:pt x="4929" y="228"/>
                  <a:pt x="4703" y="274"/>
                  <a:pt x="4662" y="280"/>
                </a:cubicBezTo>
                <a:cubicBezTo>
                  <a:pt x="4622" y="286"/>
                  <a:pt x="4467" y="299"/>
                  <a:pt x="4422" y="300"/>
                </a:cubicBezTo>
                <a:cubicBezTo>
                  <a:pt x="4377" y="302"/>
                  <a:pt x="4119" y="300"/>
                  <a:pt x="4062" y="300"/>
                </a:cubicBezTo>
                <a:cubicBezTo>
                  <a:pt x="4005" y="300"/>
                  <a:pt x="3725" y="300"/>
                  <a:pt x="3662" y="300"/>
                </a:cubicBezTo>
                <a:cubicBezTo>
                  <a:pt x="3599" y="300"/>
                  <a:pt x="3293" y="300"/>
                  <a:pt x="3222" y="300"/>
                </a:cubicBezTo>
                <a:cubicBezTo>
                  <a:pt x="3152" y="300"/>
                  <a:pt x="2796" y="300"/>
                  <a:pt x="2722" y="300"/>
                </a:cubicBezTo>
                <a:cubicBezTo>
                  <a:pt x="2649" y="300"/>
                  <a:pt x="2311" y="300"/>
                  <a:pt x="2242" y="300"/>
                </a:cubicBezTo>
                <a:cubicBezTo>
                  <a:pt x="2173" y="300"/>
                  <a:pt x="1865" y="300"/>
                  <a:pt x="1802" y="300"/>
                </a:cubicBezTo>
                <a:cubicBezTo>
                  <a:pt x="1739" y="300"/>
                  <a:pt x="1461" y="300"/>
                  <a:pt x="1402" y="300"/>
                </a:cubicBezTo>
                <a:cubicBezTo>
                  <a:pt x="1344" y="300"/>
                  <a:pt x="1076" y="300"/>
                  <a:pt x="1022" y="300"/>
                </a:cubicBezTo>
                <a:cubicBezTo>
                  <a:pt x="968" y="300"/>
                  <a:pt x="726" y="300"/>
                  <a:pt x="682" y="300"/>
                </a:cubicBezTo>
                <a:cubicBezTo>
                  <a:pt x="639" y="300"/>
                  <a:pt x="471" y="300"/>
                  <a:pt x="442" y="300"/>
                </a:cubicBezTo>
                <a:cubicBezTo>
                  <a:pt x="414" y="300"/>
                  <a:pt x="322" y="300"/>
                  <a:pt x="302" y="300"/>
                </a:cubicBezTo>
                <a:cubicBezTo>
                  <a:pt x="283" y="300"/>
                  <a:pt x="196" y="299"/>
                  <a:pt x="182" y="300"/>
                </a:cubicBezTo>
                <a:cubicBezTo>
                  <a:pt x="169" y="302"/>
                  <a:pt x="127" y="317"/>
                  <a:pt x="122" y="320"/>
                </a:cubicBezTo>
                <a:cubicBezTo>
                  <a:pt x="118" y="323"/>
                  <a:pt x="119" y="339"/>
                  <a:pt x="122" y="340"/>
                </a:cubicBezTo>
                <a:cubicBezTo>
                  <a:pt x="125" y="342"/>
                  <a:pt x="158" y="339"/>
                  <a:pt x="162" y="340"/>
                </a:cubicBezTo>
                <a:cubicBezTo>
                  <a:pt x="167" y="342"/>
                  <a:pt x="175" y="357"/>
                  <a:pt x="182" y="360"/>
                </a:cubicBezTo>
                <a:cubicBezTo>
                  <a:pt x="190" y="363"/>
                  <a:pt x="249" y="379"/>
                  <a:pt x="262" y="380"/>
                </a:cubicBezTo>
                <a:cubicBezTo>
                  <a:pt x="276" y="382"/>
                  <a:pt x="343" y="380"/>
                  <a:pt x="362" y="380"/>
                </a:cubicBezTo>
                <a:cubicBezTo>
                  <a:pt x="382" y="380"/>
                  <a:pt x="476" y="376"/>
                  <a:pt x="522" y="380"/>
                </a:cubicBezTo>
                <a:cubicBezTo>
                  <a:pt x="569" y="385"/>
                  <a:pt x="927" y="434"/>
                  <a:pt x="982" y="440"/>
                </a:cubicBezTo>
                <a:cubicBezTo>
                  <a:pt x="1038" y="446"/>
                  <a:pt x="1216" y="459"/>
                  <a:pt x="1262" y="460"/>
                </a:cubicBezTo>
                <a:cubicBezTo>
                  <a:pt x="1309" y="462"/>
                  <a:pt x="1547" y="460"/>
                  <a:pt x="1602" y="460"/>
                </a:cubicBezTo>
                <a:cubicBezTo>
                  <a:pt x="1658" y="460"/>
                  <a:pt x="1947" y="460"/>
                  <a:pt x="2002" y="460"/>
                </a:cubicBezTo>
                <a:cubicBezTo>
                  <a:pt x="2058" y="460"/>
                  <a:pt x="2294" y="460"/>
                  <a:pt x="2342" y="460"/>
                </a:cubicBezTo>
                <a:cubicBezTo>
                  <a:pt x="2390" y="460"/>
                  <a:pt x="2596" y="460"/>
                  <a:pt x="2642" y="460"/>
                </a:cubicBezTo>
                <a:cubicBezTo>
                  <a:pt x="2689" y="460"/>
                  <a:pt x="2920" y="460"/>
                  <a:pt x="2962" y="460"/>
                </a:cubicBezTo>
                <a:cubicBezTo>
                  <a:pt x="3004" y="460"/>
                  <a:pt x="3168" y="460"/>
                  <a:pt x="3202" y="460"/>
                </a:cubicBezTo>
                <a:cubicBezTo>
                  <a:pt x="3237" y="460"/>
                  <a:pt x="3389" y="460"/>
                  <a:pt x="3422" y="460"/>
                </a:cubicBezTo>
                <a:cubicBezTo>
                  <a:pt x="3455" y="460"/>
                  <a:pt x="3609" y="460"/>
                  <a:pt x="3642" y="460"/>
                </a:cubicBezTo>
                <a:cubicBezTo>
                  <a:pt x="3675" y="460"/>
                  <a:pt x="3826" y="460"/>
                  <a:pt x="3862" y="460"/>
                </a:cubicBezTo>
                <a:cubicBezTo>
                  <a:pt x="3898" y="460"/>
                  <a:pt x="4082" y="460"/>
                  <a:pt x="4122" y="460"/>
                </a:cubicBezTo>
                <a:cubicBezTo>
                  <a:pt x="4163" y="460"/>
                  <a:pt x="4365" y="460"/>
                  <a:pt x="4402" y="460"/>
                </a:cubicBezTo>
                <a:cubicBezTo>
                  <a:pt x="4440" y="460"/>
                  <a:pt x="4595" y="460"/>
                  <a:pt x="4622" y="460"/>
                </a:cubicBezTo>
                <a:cubicBezTo>
                  <a:pt x="4649" y="460"/>
                  <a:pt x="4749" y="460"/>
                  <a:pt x="4762" y="460"/>
                </a:cubicBezTo>
                <a:cubicBezTo>
                  <a:pt x="4776" y="460"/>
                  <a:pt x="4795" y="460"/>
                  <a:pt x="4802" y="460"/>
                </a:cubicBezTo>
                <a:cubicBezTo>
                  <a:pt x="4810" y="460"/>
                  <a:pt x="4856" y="460"/>
                  <a:pt x="4862" y="460"/>
                </a:cubicBezTo>
                <a:cubicBezTo>
                  <a:pt x="4868" y="460"/>
                  <a:pt x="4879" y="460"/>
                  <a:pt x="4882" y="460"/>
                </a:cubicBezTo>
                <a:cubicBezTo>
                  <a:pt x="4885" y="460"/>
                  <a:pt x="4899" y="460"/>
                  <a:pt x="4902" y="460"/>
                </a:cubicBezTo>
                <a:cubicBezTo>
                  <a:pt x="4905" y="460"/>
                  <a:pt x="4916" y="460"/>
                  <a:pt x="4922" y="460"/>
                </a:cubicBezTo>
                <a:cubicBezTo>
                  <a:pt x="4928" y="460"/>
                  <a:pt x="4973" y="460"/>
                  <a:pt x="4982" y="460"/>
                </a:cubicBezTo>
                <a:cubicBezTo>
                  <a:pt x="4991" y="460"/>
                  <a:pt x="5035" y="460"/>
                  <a:pt x="5042" y="460"/>
                </a:cubicBezTo>
                <a:cubicBezTo>
                  <a:pt x="5050" y="460"/>
                  <a:pt x="5078" y="460"/>
                  <a:pt x="5082" y="460"/>
                </a:cubicBezTo>
                <a:cubicBezTo>
                  <a:pt x="5087" y="460"/>
                  <a:pt x="5101" y="459"/>
                  <a:pt x="5102" y="460"/>
                </a:cubicBezTo>
                <a:cubicBezTo>
                  <a:pt x="5104" y="462"/>
                  <a:pt x="5104" y="479"/>
                  <a:pt x="5102" y="480"/>
                </a:cubicBezTo>
                <a:cubicBezTo>
                  <a:pt x="5101" y="482"/>
                  <a:pt x="5090" y="479"/>
                  <a:pt x="5082" y="480"/>
                </a:cubicBezTo>
                <a:cubicBezTo>
                  <a:pt x="5075" y="482"/>
                  <a:pt x="5020" y="496"/>
                  <a:pt x="5002" y="500"/>
                </a:cubicBezTo>
                <a:cubicBezTo>
                  <a:pt x="4984" y="505"/>
                  <a:pt x="4878" y="533"/>
                  <a:pt x="4842" y="540"/>
                </a:cubicBezTo>
                <a:cubicBezTo>
                  <a:pt x="4806" y="548"/>
                  <a:pt x="4575" y="593"/>
                  <a:pt x="4522" y="600"/>
                </a:cubicBezTo>
                <a:cubicBezTo>
                  <a:pt x="4470" y="608"/>
                  <a:pt x="4201" y="633"/>
                  <a:pt x="4142" y="640"/>
                </a:cubicBezTo>
                <a:cubicBezTo>
                  <a:pt x="4084" y="648"/>
                  <a:pt x="3799" y="691"/>
                  <a:pt x="3742" y="700"/>
                </a:cubicBezTo>
                <a:cubicBezTo>
                  <a:pt x="3685" y="709"/>
                  <a:pt x="3430" y="753"/>
                  <a:pt x="3382" y="760"/>
                </a:cubicBezTo>
                <a:cubicBezTo>
                  <a:pt x="3334" y="768"/>
                  <a:pt x="3144" y="797"/>
                  <a:pt x="3102" y="800"/>
                </a:cubicBezTo>
                <a:cubicBezTo>
                  <a:pt x="3060" y="803"/>
                  <a:pt x="2864" y="800"/>
                  <a:pt x="2822" y="800"/>
                </a:cubicBezTo>
                <a:cubicBezTo>
                  <a:pt x="2780" y="800"/>
                  <a:pt x="2586" y="800"/>
                  <a:pt x="2542" y="800"/>
                </a:cubicBezTo>
                <a:cubicBezTo>
                  <a:pt x="2499" y="800"/>
                  <a:pt x="2289" y="800"/>
                  <a:pt x="2242" y="800"/>
                </a:cubicBezTo>
                <a:cubicBezTo>
                  <a:pt x="2196" y="800"/>
                  <a:pt x="1969" y="800"/>
                  <a:pt x="1922" y="800"/>
                </a:cubicBezTo>
                <a:cubicBezTo>
                  <a:pt x="1876" y="800"/>
                  <a:pt x="1667" y="800"/>
                  <a:pt x="1622" y="800"/>
                </a:cubicBezTo>
                <a:cubicBezTo>
                  <a:pt x="1577" y="800"/>
                  <a:pt x="1372" y="800"/>
                  <a:pt x="1322" y="800"/>
                </a:cubicBezTo>
                <a:cubicBezTo>
                  <a:pt x="1273" y="800"/>
                  <a:pt x="1001" y="800"/>
                  <a:pt x="962" y="800"/>
                </a:cubicBezTo>
                <a:cubicBezTo>
                  <a:pt x="923" y="800"/>
                  <a:pt x="823" y="800"/>
                  <a:pt x="802" y="800"/>
                </a:cubicBezTo>
                <a:cubicBezTo>
                  <a:pt x="781" y="800"/>
                  <a:pt x="699" y="802"/>
                  <a:pt x="682" y="800"/>
                </a:cubicBezTo>
                <a:cubicBezTo>
                  <a:pt x="666" y="799"/>
                  <a:pt x="596" y="782"/>
                  <a:pt x="582" y="780"/>
                </a:cubicBezTo>
                <a:cubicBezTo>
                  <a:pt x="569" y="779"/>
                  <a:pt x="514" y="782"/>
                  <a:pt x="502" y="780"/>
                </a:cubicBezTo>
                <a:cubicBezTo>
                  <a:pt x="490" y="779"/>
                  <a:pt x="430" y="762"/>
                  <a:pt x="422" y="760"/>
                </a:cubicBezTo>
                <a:cubicBezTo>
                  <a:pt x="415" y="759"/>
                  <a:pt x="405" y="760"/>
                  <a:pt x="402" y="760"/>
                </a:cubicBezTo>
                <a:cubicBezTo>
                  <a:pt x="399" y="760"/>
                  <a:pt x="384" y="762"/>
                  <a:pt x="382" y="760"/>
                </a:cubicBezTo>
                <a:cubicBezTo>
                  <a:pt x="381" y="759"/>
                  <a:pt x="381" y="743"/>
                  <a:pt x="382" y="740"/>
                </a:cubicBezTo>
                <a:cubicBezTo>
                  <a:pt x="384" y="737"/>
                  <a:pt x="399" y="722"/>
                  <a:pt x="402" y="720"/>
                </a:cubicBezTo>
                <a:cubicBezTo>
                  <a:pt x="405" y="719"/>
                  <a:pt x="418" y="722"/>
                  <a:pt x="422" y="720"/>
                </a:cubicBezTo>
                <a:cubicBezTo>
                  <a:pt x="427" y="719"/>
                  <a:pt x="453" y="703"/>
                  <a:pt x="462" y="700"/>
                </a:cubicBezTo>
                <a:cubicBezTo>
                  <a:pt x="471" y="697"/>
                  <a:pt x="526" y="683"/>
                  <a:pt x="542" y="680"/>
                </a:cubicBezTo>
                <a:cubicBezTo>
                  <a:pt x="559" y="677"/>
                  <a:pt x="658" y="665"/>
                  <a:pt x="682" y="660"/>
                </a:cubicBezTo>
                <a:cubicBezTo>
                  <a:pt x="706" y="656"/>
                  <a:pt x="835" y="625"/>
                  <a:pt x="862" y="620"/>
                </a:cubicBezTo>
                <a:cubicBezTo>
                  <a:pt x="889" y="616"/>
                  <a:pt x="1014" y="605"/>
                  <a:pt x="1042" y="600"/>
                </a:cubicBezTo>
                <a:cubicBezTo>
                  <a:pt x="1071" y="596"/>
                  <a:pt x="1212" y="563"/>
                  <a:pt x="1242" y="560"/>
                </a:cubicBezTo>
                <a:cubicBezTo>
                  <a:pt x="1272" y="557"/>
                  <a:pt x="1409" y="560"/>
                  <a:pt x="1442" y="560"/>
                </a:cubicBezTo>
                <a:cubicBezTo>
                  <a:pt x="1475" y="560"/>
                  <a:pt x="1639" y="560"/>
                  <a:pt x="1682" y="560"/>
                </a:cubicBezTo>
                <a:cubicBezTo>
                  <a:pt x="1726" y="560"/>
                  <a:pt x="1973" y="560"/>
                  <a:pt x="2022" y="560"/>
                </a:cubicBezTo>
                <a:cubicBezTo>
                  <a:pt x="2072" y="560"/>
                  <a:pt x="2296" y="560"/>
                  <a:pt x="2342" y="560"/>
                </a:cubicBezTo>
                <a:cubicBezTo>
                  <a:pt x="2389" y="560"/>
                  <a:pt x="2599" y="560"/>
                  <a:pt x="2642" y="560"/>
                </a:cubicBezTo>
                <a:cubicBezTo>
                  <a:pt x="2686" y="560"/>
                  <a:pt x="2883" y="560"/>
                  <a:pt x="2922" y="560"/>
                </a:cubicBezTo>
                <a:cubicBezTo>
                  <a:pt x="2961" y="560"/>
                  <a:pt x="3125" y="559"/>
                  <a:pt x="3162" y="560"/>
                </a:cubicBezTo>
                <a:cubicBezTo>
                  <a:pt x="3200" y="562"/>
                  <a:pt x="3382" y="576"/>
                  <a:pt x="3422" y="580"/>
                </a:cubicBezTo>
                <a:cubicBezTo>
                  <a:pt x="3463" y="585"/>
                  <a:pt x="3663" y="614"/>
                  <a:pt x="3702" y="620"/>
                </a:cubicBezTo>
                <a:cubicBezTo>
                  <a:pt x="3741" y="626"/>
                  <a:pt x="3915" y="657"/>
                  <a:pt x="3942" y="660"/>
                </a:cubicBezTo>
                <a:cubicBezTo>
                  <a:pt x="3969" y="663"/>
                  <a:pt x="4046" y="660"/>
                  <a:pt x="4062" y="660"/>
                </a:cubicBezTo>
                <a:cubicBezTo>
                  <a:pt x="4079" y="660"/>
                  <a:pt x="4153" y="660"/>
                  <a:pt x="4162" y="660"/>
                </a:cubicBezTo>
                <a:cubicBezTo>
                  <a:pt x="4171" y="660"/>
                  <a:pt x="4178" y="660"/>
                  <a:pt x="4182" y="660"/>
                </a:cubicBezTo>
                <a:cubicBezTo>
                  <a:pt x="4187" y="660"/>
                  <a:pt x="4216" y="660"/>
                  <a:pt x="4222" y="660"/>
                </a:cubicBezTo>
                <a:cubicBezTo>
                  <a:pt x="4228" y="660"/>
                  <a:pt x="4256" y="660"/>
                  <a:pt x="4262" y="660"/>
                </a:cubicBezTo>
                <a:cubicBezTo>
                  <a:pt x="4268" y="660"/>
                  <a:pt x="4296" y="660"/>
                  <a:pt x="4302" y="660"/>
                </a:cubicBezTo>
                <a:cubicBezTo>
                  <a:pt x="4308" y="660"/>
                  <a:pt x="4336" y="660"/>
                  <a:pt x="4342" y="660"/>
                </a:cubicBezTo>
                <a:cubicBezTo>
                  <a:pt x="4348" y="660"/>
                  <a:pt x="4348" y="660"/>
                  <a:pt x="4382" y="660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90" name="textbox 1890"/>
          <p:cNvSpPr/>
          <p:nvPr/>
        </p:nvSpPr>
        <p:spPr>
          <a:xfrm>
            <a:off x="259981" y="444156"/>
            <a:ext cx="1227455" cy="3556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图上监控</a:t>
            </a:r>
            <a:endParaRPr lang="en-US" altLang="en-US" sz="2300" dirty="0"/>
          </a:p>
        </p:txBody>
      </p:sp>
      <p:pic>
        <p:nvPicPr>
          <p:cNvPr id="1892" name="picture 18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896" name="picture 18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1898" name="picture 18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96240" y="4322064"/>
            <a:ext cx="5785103" cy="2240279"/>
          </a:xfrm>
          <a:prstGeom prst="rect">
            <a:avLst/>
          </a:prstGeom>
        </p:spPr>
      </p:pic>
      <p:pic>
        <p:nvPicPr>
          <p:cNvPr id="1900" name="picture 19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17576" y="1891284"/>
            <a:ext cx="5469635" cy="1953767"/>
          </a:xfrm>
          <a:prstGeom prst="rect">
            <a:avLst/>
          </a:prstGeom>
        </p:spPr>
      </p:pic>
      <p:grpSp>
        <p:nvGrpSpPr>
          <p:cNvPr id="218" name="group 218"/>
          <p:cNvGrpSpPr/>
          <p:nvPr/>
        </p:nvGrpSpPr>
        <p:grpSpPr>
          <a:xfrm rot="21600000">
            <a:off x="8540496" y="3974591"/>
            <a:ext cx="3651503" cy="1891423"/>
            <a:chOff x="0" y="0"/>
            <a:chExt cx="3651503" cy="1891423"/>
          </a:xfrm>
        </p:grpSpPr>
        <p:pic>
          <p:nvPicPr>
            <p:cNvPr id="1902" name="picture 190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3651503" cy="1891423"/>
            </a:xfrm>
            <a:prstGeom prst="rect">
              <a:avLst/>
            </a:prstGeom>
          </p:spPr>
        </p:pic>
        <p:sp>
          <p:nvSpPr>
            <p:cNvPr id="1904" name="textbox 1904"/>
            <p:cNvSpPr/>
            <p:nvPr/>
          </p:nvSpPr>
          <p:spPr>
            <a:xfrm>
              <a:off x="-12700" y="-12700"/>
              <a:ext cx="3677284" cy="191706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1819275" algn="l" rtl="0" eaLnBrk="0">
                <a:lnSpc>
                  <a:spcPct val="87000"/>
                </a:lnSpc>
              </a:pPr>
              <a:r>
                <a:rPr sz="1700" b="1" kern="0" spc="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紧急按钮</a:t>
              </a:r>
              <a:endParaRPr lang="en-US" altLang="en-US" sz="1700" dirty="0"/>
            </a:p>
            <a:p>
              <a:pPr marL="1816735" algn="l" rtl="0" eaLnBrk="0">
                <a:lnSpc>
                  <a:spcPts val="2150"/>
                </a:lnSpc>
              </a:pPr>
              <a:r>
                <a:rPr sz="1700" b="1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胁迫密码</a:t>
              </a:r>
              <a:endParaRPr lang="en-US" altLang="en-US" sz="1700" dirty="0"/>
            </a:p>
          </p:txBody>
        </p:sp>
      </p:grpSp>
      <p:grpSp>
        <p:nvGrpSpPr>
          <p:cNvPr id="220" name="group 220"/>
          <p:cNvGrpSpPr/>
          <p:nvPr/>
        </p:nvGrpSpPr>
        <p:grpSpPr>
          <a:xfrm rot="21600000">
            <a:off x="8549640" y="1185671"/>
            <a:ext cx="3422891" cy="1832089"/>
            <a:chOff x="0" y="0"/>
            <a:chExt cx="3422891" cy="1832089"/>
          </a:xfrm>
        </p:grpSpPr>
        <p:pic>
          <p:nvPicPr>
            <p:cNvPr id="1906" name="picture 190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3422891" cy="1832089"/>
            </a:xfrm>
            <a:prstGeom prst="rect">
              <a:avLst/>
            </a:prstGeom>
          </p:spPr>
        </p:pic>
        <p:sp>
          <p:nvSpPr>
            <p:cNvPr id="1908" name="textbox 1908"/>
            <p:cNvSpPr/>
            <p:nvPr/>
          </p:nvSpPr>
          <p:spPr>
            <a:xfrm>
              <a:off x="-12700" y="-12700"/>
              <a:ext cx="3448684" cy="185801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8000"/>
                </a:lnSpc>
              </a:pPr>
              <a:endParaRPr lang="en-US" altLang="en-US" sz="100" dirty="0"/>
            </a:p>
            <a:p>
              <a:pPr marL="1551305" algn="l" rtl="0" eaLnBrk="0">
                <a:lnSpc>
                  <a:spcPct val="87000"/>
                </a:lnSpc>
              </a:pPr>
              <a:r>
                <a:rPr sz="1700" b="1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非法入侵</a:t>
              </a:r>
              <a:endParaRPr lang="en-US" altLang="en-US" sz="1700" dirty="0"/>
            </a:p>
            <a:p>
              <a:pPr marL="1551940" algn="l" rtl="0" eaLnBrk="0">
                <a:lnSpc>
                  <a:spcPts val="2160"/>
                </a:lnSpc>
              </a:pPr>
              <a:r>
                <a:rPr sz="1700" b="1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人脸识别</a:t>
              </a:r>
              <a:endParaRPr lang="en-US" altLang="en-US" sz="1700" dirty="0"/>
            </a:p>
          </p:txBody>
        </p:sp>
      </p:grpSp>
      <p:sp>
        <p:nvSpPr>
          <p:cNvPr id="1910" name="textbox 1910"/>
          <p:cNvSpPr/>
          <p:nvPr/>
        </p:nvSpPr>
        <p:spPr>
          <a:xfrm>
            <a:off x="6090263" y="3251589"/>
            <a:ext cx="1444625" cy="2457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楼层安全门关闭</a:t>
            </a:r>
            <a:endParaRPr lang="en-US" altLang="en-US" sz="1500" dirty="0"/>
          </a:p>
        </p:txBody>
      </p:sp>
      <p:pic>
        <p:nvPicPr>
          <p:cNvPr id="1912" name="picture 19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117335" y="1178052"/>
            <a:ext cx="2037588" cy="2478023"/>
          </a:xfrm>
          <a:prstGeom prst="rect">
            <a:avLst/>
          </a:prstGeom>
        </p:spPr>
      </p:pic>
      <p:pic>
        <p:nvPicPr>
          <p:cNvPr id="1914" name="picture 19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460491" y="5053583"/>
            <a:ext cx="574547" cy="358267"/>
          </a:xfrm>
          <a:prstGeom prst="rect">
            <a:avLst/>
          </a:prstGeom>
        </p:spPr>
      </p:pic>
      <p:pic>
        <p:nvPicPr>
          <p:cNvPr id="1916" name="picture 19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454395" y="4721352"/>
            <a:ext cx="574547" cy="358267"/>
          </a:xfrm>
          <a:prstGeom prst="rect">
            <a:avLst/>
          </a:prstGeom>
        </p:spPr>
      </p:pic>
      <p:sp>
        <p:nvSpPr>
          <p:cNvPr id="1918" name="textbox 1918"/>
          <p:cNvSpPr/>
          <p:nvPr/>
        </p:nvSpPr>
        <p:spPr>
          <a:xfrm rot="21000000">
            <a:off x="2187642" y="4315814"/>
            <a:ext cx="3970654" cy="15417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marL="2663825" algn="l" rtl="0" eaLnBrk="0">
              <a:lnSpc>
                <a:spcPct val="96000"/>
              </a:lnSpc>
              <a:spcBef>
                <a:spcPts val="5"/>
              </a:spcBef>
              <a:tabLst>
                <a:tab pos="2947035" algn="l"/>
              </a:tabLst>
            </a:pPr>
            <a:r>
              <a:rPr sz="1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9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手机推送</a:t>
            </a:r>
            <a:endParaRPr lang="en-US" altLang="en-US" sz="1900" dirty="0"/>
          </a:p>
        </p:txBody>
      </p:sp>
      <p:pic>
        <p:nvPicPr>
          <p:cNvPr id="1920" name="picture 19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2266187" y="4684776"/>
            <a:ext cx="2563368" cy="1100327"/>
          </a:xfrm>
          <a:prstGeom prst="rect">
            <a:avLst/>
          </a:prstGeom>
        </p:spPr>
      </p:pic>
      <p:pic>
        <p:nvPicPr>
          <p:cNvPr id="1922" name="picture 19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5433059" y="5399531"/>
            <a:ext cx="576071" cy="351764"/>
          </a:xfrm>
          <a:prstGeom prst="rect">
            <a:avLst/>
          </a:prstGeom>
        </p:spPr>
      </p:pic>
      <p:pic>
        <p:nvPicPr>
          <p:cNvPr id="1924" name="picture 19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6489191" y="5433059"/>
            <a:ext cx="970788" cy="885443"/>
          </a:xfrm>
          <a:prstGeom prst="rect">
            <a:avLst/>
          </a:prstGeom>
        </p:spPr>
      </p:pic>
      <p:pic>
        <p:nvPicPr>
          <p:cNvPr id="1926" name="picture 19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5624709" y="5296127"/>
            <a:ext cx="1160138" cy="319708"/>
          </a:xfrm>
          <a:prstGeom prst="rect">
            <a:avLst/>
          </a:prstGeom>
        </p:spPr>
      </p:pic>
      <p:sp>
        <p:nvSpPr>
          <p:cNvPr id="1928" name="textbox 1928"/>
          <p:cNvSpPr/>
          <p:nvPr/>
        </p:nvSpPr>
        <p:spPr>
          <a:xfrm rot="1800000">
            <a:off x="6916481" y="5529702"/>
            <a:ext cx="100330" cy="1123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27000"/>
              </a:lnSpc>
            </a:pPr>
            <a:endParaRPr lang="en-US" altLang="en-US" sz="100" dirty="0"/>
          </a:p>
          <a:p>
            <a:pPr marL="12700" algn="l" rtl="0" eaLnBrk="0">
              <a:lnSpc>
                <a:spcPts val="630"/>
              </a:lnSpc>
            </a:pPr>
            <a:r>
              <a:rPr sz="5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</a:t>
            </a:r>
            <a:endParaRPr lang="en-US" altLang="en-US" sz="500" dirty="0"/>
          </a:p>
        </p:txBody>
      </p:sp>
      <p:sp>
        <p:nvSpPr>
          <p:cNvPr id="1930" name="textbox 1930"/>
          <p:cNvSpPr/>
          <p:nvPr/>
        </p:nvSpPr>
        <p:spPr>
          <a:xfrm rot="1800000">
            <a:off x="6972944" y="5609249"/>
            <a:ext cx="274320" cy="1136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</a:pPr>
            <a:endParaRPr lang="en-US" altLang="en-US" sz="100" dirty="0"/>
          </a:p>
          <a:p>
            <a:pPr marL="12700" algn="l" rtl="0" eaLnBrk="0">
              <a:lnSpc>
                <a:spcPts val="640"/>
              </a:lnSpc>
              <a:spcBef>
                <a:spcPts val="0"/>
              </a:spcBef>
            </a:pPr>
            <a:r>
              <a:rPr sz="5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警：XX</a:t>
            </a:r>
            <a:endParaRPr lang="en-US" altLang="en-US" sz="500" dirty="0"/>
          </a:p>
        </p:txBody>
      </p:sp>
      <p:sp>
        <p:nvSpPr>
          <p:cNvPr id="1932" name="textbox 1932"/>
          <p:cNvSpPr/>
          <p:nvPr/>
        </p:nvSpPr>
        <p:spPr>
          <a:xfrm rot="1800000">
            <a:off x="6810064" y="5656793"/>
            <a:ext cx="351154" cy="2971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4605" algn="l" rtl="0" eaLnBrk="0">
              <a:lnSpc>
                <a:spcPts val="650"/>
              </a:lnSpc>
            </a:pPr>
            <a:r>
              <a:rPr sz="500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</a:t>
            </a:r>
            <a:r>
              <a:rPr sz="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XX</a:t>
            </a:r>
            <a:r>
              <a:rPr sz="500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店有</a:t>
            </a:r>
            <a:endParaRPr lang="en-US" altLang="en-US" sz="500" dirty="0"/>
          </a:p>
          <a:p>
            <a:pPr marL="12700" algn="l" rtl="0" eaLnBrk="0">
              <a:lnSpc>
                <a:spcPts val="635"/>
              </a:lnSpc>
              <a:spcBef>
                <a:spcPts val="80"/>
              </a:spcBef>
            </a:pPr>
            <a:r>
              <a:rPr sz="5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人员非法</a:t>
            </a:r>
            <a:endParaRPr lang="en-US" altLang="en-US" sz="500" dirty="0"/>
          </a:p>
          <a:p>
            <a:pPr marL="12700" algn="l" rtl="0" eaLnBrk="0">
              <a:lnSpc>
                <a:spcPts val="640"/>
              </a:lnSpc>
              <a:spcBef>
                <a:spcPts val="130"/>
              </a:spcBef>
            </a:pPr>
            <a:r>
              <a:rPr sz="5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入侵，请</a:t>
            </a:r>
            <a:endParaRPr lang="en-US" altLang="en-US" sz="500" dirty="0"/>
          </a:p>
        </p:txBody>
      </p:sp>
      <p:sp>
        <p:nvSpPr>
          <p:cNvPr id="1934" name="textbox 1934"/>
          <p:cNvSpPr/>
          <p:nvPr/>
        </p:nvSpPr>
        <p:spPr>
          <a:xfrm rot="1800000">
            <a:off x="6711303" y="5917370"/>
            <a:ext cx="404495" cy="1238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770"/>
              </a:lnSpc>
            </a:pPr>
            <a:r>
              <a:rPr sz="5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立即处理！</a:t>
            </a:r>
            <a:endParaRPr lang="en-US" altLang="en-US" sz="500" dirty="0"/>
          </a:p>
        </p:txBody>
      </p:sp>
      <p:pic>
        <p:nvPicPr>
          <p:cNvPr id="1936" name="picture 19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4728971" y="5293867"/>
            <a:ext cx="2069110" cy="1004328"/>
          </a:xfrm>
          <a:prstGeom prst="rect">
            <a:avLst/>
          </a:prstGeom>
        </p:spPr>
      </p:pic>
      <p:pic>
        <p:nvPicPr>
          <p:cNvPr id="1938" name="picture 19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472440" y="4704588"/>
            <a:ext cx="1748028" cy="1060831"/>
          </a:xfrm>
          <a:prstGeom prst="rect">
            <a:avLst/>
          </a:prstGeom>
        </p:spPr>
      </p:pic>
      <p:sp>
        <p:nvSpPr>
          <p:cNvPr id="1940" name="path"/>
          <p:cNvSpPr/>
          <p:nvPr/>
        </p:nvSpPr>
        <p:spPr>
          <a:xfrm>
            <a:off x="8426450" y="443653"/>
            <a:ext cx="3302000" cy="446600"/>
          </a:xfrm>
          <a:custGeom>
            <a:avLst/>
            <a:gdLst/>
            <a:ahLst/>
            <a:cxnLst/>
            <a:rect l="0" t="0" r="0" b="0"/>
            <a:pathLst>
              <a:path w="5200" h="703">
                <a:moveTo>
                  <a:pt x="640" y="201"/>
                </a:moveTo>
                <a:cubicBezTo>
                  <a:pt x="641" y="201"/>
                  <a:pt x="641" y="201"/>
                  <a:pt x="660" y="201"/>
                </a:cubicBezTo>
                <a:cubicBezTo>
                  <a:pt x="665" y="199"/>
                  <a:pt x="705" y="184"/>
                  <a:pt x="720" y="181"/>
                </a:cubicBezTo>
                <a:cubicBezTo>
                  <a:pt x="735" y="178"/>
                  <a:pt x="835" y="165"/>
                  <a:pt x="860" y="161"/>
                </a:cubicBezTo>
                <a:cubicBezTo>
                  <a:pt x="884" y="156"/>
                  <a:pt x="1011" y="124"/>
                  <a:pt x="1040" y="121"/>
                </a:cubicBezTo>
                <a:cubicBezTo>
                  <a:pt x="1068" y="118"/>
                  <a:pt x="1205" y="121"/>
                  <a:pt x="1240" y="121"/>
                </a:cubicBezTo>
                <a:cubicBezTo>
                  <a:pt x="1274" y="121"/>
                  <a:pt x="1458" y="121"/>
                  <a:pt x="1500" y="121"/>
                </a:cubicBezTo>
                <a:cubicBezTo>
                  <a:pt x="1541" y="121"/>
                  <a:pt x="1753" y="121"/>
                  <a:pt x="1800" y="121"/>
                </a:cubicBezTo>
                <a:cubicBezTo>
                  <a:pt x="1846" y="121"/>
                  <a:pt x="2067" y="121"/>
                  <a:pt x="2120" y="121"/>
                </a:cubicBezTo>
                <a:cubicBezTo>
                  <a:pt x="2172" y="121"/>
                  <a:pt x="2440" y="121"/>
                  <a:pt x="2500" y="121"/>
                </a:cubicBezTo>
                <a:cubicBezTo>
                  <a:pt x="2560" y="121"/>
                  <a:pt x="2855" y="121"/>
                  <a:pt x="2920" y="121"/>
                </a:cubicBezTo>
                <a:cubicBezTo>
                  <a:pt x="2984" y="121"/>
                  <a:pt x="3300" y="121"/>
                  <a:pt x="3360" y="121"/>
                </a:cubicBezTo>
                <a:cubicBezTo>
                  <a:pt x="3420" y="121"/>
                  <a:pt x="3671" y="121"/>
                  <a:pt x="3720" y="121"/>
                </a:cubicBezTo>
                <a:cubicBezTo>
                  <a:pt x="3768" y="121"/>
                  <a:pt x="3970" y="121"/>
                  <a:pt x="4000" y="121"/>
                </a:cubicBezTo>
                <a:cubicBezTo>
                  <a:pt x="4030" y="121"/>
                  <a:pt x="4105" y="121"/>
                  <a:pt x="4120" y="121"/>
                </a:cubicBezTo>
                <a:cubicBezTo>
                  <a:pt x="4135" y="121"/>
                  <a:pt x="4190" y="121"/>
                  <a:pt x="4200" y="121"/>
                </a:cubicBezTo>
                <a:cubicBezTo>
                  <a:pt x="4209" y="121"/>
                  <a:pt x="4230" y="121"/>
                  <a:pt x="4240" y="121"/>
                </a:cubicBezTo>
                <a:cubicBezTo>
                  <a:pt x="4249" y="121"/>
                  <a:pt x="4309" y="121"/>
                  <a:pt x="4320" y="121"/>
                </a:cubicBezTo>
                <a:cubicBezTo>
                  <a:pt x="4330" y="121"/>
                  <a:pt x="4368" y="121"/>
                  <a:pt x="4380" y="121"/>
                </a:cubicBezTo>
                <a:cubicBezTo>
                  <a:pt x="4391" y="121"/>
                  <a:pt x="4466" y="121"/>
                  <a:pt x="4480" y="121"/>
                </a:cubicBezTo>
                <a:cubicBezTo>
                  <a:pt x="4493" y="121"/>
                  <a:pt x="4548" y="121"/>
                  <a:pt x="4560" y="121"/>
                </a:cubicBezTo>
                <a:cubicBezTo>
                  <a:pt x="4571" y="121"/>
                  <a:pt x="4626" y="121"/>
                  <a:pt x="4640" y="121"/>
                </a:cubicBezTo>
                <a:cubicBezTo>
                  <a:pt x="4653" y="121"/>
                  <a:pt x="4726" y="121"/>
                  <a:pt x="4740" y="121"/>
                </a:cubicBezTo>
                <a:cubicBezTo>
                  <a:pt x="4753" y="121"/>
                  <a:pt x="4808" y="121"/>
                  <a:pt x="4820" y="121"/>
                </a:cubicBezTo>
                <a:cubicBezTo>
                  <a:pt x="4831" y="121"/>
                  <a:pt x="4886" y="121"/>
                  <a:pt x="4900" y="121"/>
                </a:cubicBezTo>
                <a:cubicBezTo>
                  <a:pt x="4913" y="121"/>
                  <a:pt x="4988" y="121"/>
                  <a:pt x="5000" y="121"/>
                </a:cubicBezTo>
                <a:cubicBezTo>
                  <a:pt x="5011" y="121"/>
                  <a:pt x="5054" y="121"/>
                  <a:pt x="5060" y="121"/>
                </a:cubicBezTo>
                <a:cubicBezTo>
                  <a:pt x="5065" y="121"/>
                  <a:pt x="5081" y="121"/>
                  <a:pt x="5080" y="121"/>
                </a:cubicBezTo>
                <a:cubicBezTo>
                  <a:pt x="5078" y="121"/>
                  <a:pt x="5049" y="119"/>
                  <a:pt x="5040" y="121"/>
                </a:cubicBezTo>
                <a:cubicBezTo>
                  <a:pt x="5030" y="122"/>
                  <a:pt x="4971" y="139"/>
                  <a:pt x="4960" y="141"/>
                </a:cubicBezTo>
                <a:cubicBezTo>
                  <a:pt x="4948" y="142"/>
                  <a:pt x="4893" y="139"/>
                  <a:pt x="4880" y="141"/>
                </a:cubicBezTo>
                <a:cubicBezTo>
                  <a:pt x="4866" y="142"/>
                  <a:pt x="4798" y="158"/>
                  <a:pt x="4780" y="161"/>
                </a:cubicBezTo>
                <a:cubicBezTo>
                  <a:pt x="4761" y="164"/>
                  <a:pt x="4662" y="178"/>
                  <a:pt x="4640" y="181"/>
                </a:cubicBezTo>
                <a:cubicBezTo>
                  <a:pt x="4617" y="184"/>
                  <a:pt x="4514" y="198"/>
                  <a:pt x="4480" y="201"/>
                </a:cubicBezTo>
                <a:cubicBezTo>
                  <a:pt x="4445" y="204"/>
                  <a:pt x="4230" y="212"/>
                  <a:pt x="4180" y="221"/>
                </a:cubicBezTo>
                <a:cubicBezTo>
                  <a:pt x="4129" y="230"/>
                  <a:pt x="3855" y="312"/>
                  <a:pt x="3800" y="321"/>
                </a:cubicBezTo>
                <a:cubicBezTo>
                  <a:pt x="3744" y="330"/>
                  <a:pt x="3496" y="339"/>
                  <a:pt x="3440" y="341"/>
                </a:cubicBezTo>
                <a:cubicBezTo>
                  <a:pt x="3382" y="342"/>
                  <a:pt x="3102" y="341"/>
                  <a:pt x="3040" y="341"/>
                </a:cubicBezTo>
                <a:cubicBezTo>
                  <a:pt x="2976" y="341"/>
                  <a:pt x="2661" y="341"/>
                  <a:pt x="2600" y="341"/>
                </a:cubicBezTo>
                <a:cubicBezTo>
                  <a:pt x="2538" y="341"/>
                  <a:pt x="2272" y="341"/>
                  <a:pt x="2220" y="341"/>
                </a:cubicBezTo>
                <a:cubicBezTo>
                  <a:pt x="2167" y="341"/>
                  <a:pt x="1940" y="341"/>
                  <a:pt x="1900" y="341"/>
                </a:cubicBezTo>
                <a:cubicBezTo>
                  <a:pt x="1859" y="341"/>
                  <a:pt x="1710" y="341"/>
                  <a:pt x="1680" y="341"/>
                </a:cubicBezTo>
                <a:cubicBezTo>
                  <a:pt x="1650" y="341"/>
                  <a:pt x="1524" y="341"/>
                  <a:pt x="1500" y="341"/>
                </a:cubicBezTo>
                <a:cubicBezTo>
                  <a:pt x="1475" y="341"/>
                  <a:pt x="1379" y="341"/>
                  <a:pt x="1360" y="341"/>
                </a:cubicBezTo>
                <a:cubicBezTo>
                  <a:pt x="1340" y="341"/>
                  <a:pt x="1253" y="341"/>
                  <a:pt x="1240" y="341"/>
                </a:cubicBezTo>
                <a:cubicBezTo>
                  <a:pt x="1226" y="341"/>
                  <a:pt x="1189" y="341"/>
                  <a:pt x="1180" y="341"/>
                </a:cubicBezTo>
                <a:cubicBezTo>
                  <a:pt x="1170" y="341"/>
                  <a:pt x="1127" y="341"/>
                  <a:pt x="1120" y="341"/>
                </a:cubicBezTo>
                <a:cubicBezTo>
                  <a:pt x="1112" y="341"/>
                  <a:pt x="1090" y="339"/>
                  <a:pt x="1080" y="341"/>
                </a:cubicBezTo>
                <a:cubicBezTo>
                  <a:pt x="1069" y="342"/>
                  <a:pt x="990" y="359"/>
                  <a:pt x="980" y="361"/>
                </a:cubicBezTo>
                <a:cubicBezTo>
                  <a:pt x="969" y="362"/>
                  <a:pt x="949" y="361"/>
                  <a:pt x="940" y="361"/>
                </a:cubicBezTo>
                <a:cubicBezTo>
                  <a:pt x="930" y="361"/>
                  <a:pt x="869" y="359"/>
                  <a:pt x="860" y="361"/>
                </a:cubicBezTo>
                <a:cubicBezTo>
                  <a:pt x="850" y="362"/>
                  <a:pt x="827" y="379"/>
                  <a:pt x="820" y="381"/>
                </a:cubicBezTo>
                <a:cubicBezTo>
                  <a:pt x="812" y="382"/>
                  <a:pt x="765" y="381"/>
                  <a:pt x="760" y="381"/>
                </a:cubicBezTo>
                <a:cubicBezTo>
                  <a:pt x="754" y="381"/>
                  <a:pt x="738" y="381"/>
                  <a:pt x="740" y="381"/>
                </a:cubicBezTo>
                <a:cubicBezTo>
                  <a:pt x="741" y="381"/>
                  <a:pt x="770" y="381"/>
                  <a:pt x="780" y="381"/>
                </a:cubicBezTo>
                <a:cubicBezTo>
                  <a:pt x="789" y="381"/>
                  <a:pt x="843" y="381"/>
                  <a:pt x="860" y="381"/>
                </a:cubicBezTo>
                <a:cubicBezTo>
                  <a:pt x="876" y="381"/>
                  <a:pt x="972" y="381"/>
                  <a:pt x="1000" y="381"/>
                </a:cubicBezTo>
                <a:cubicBezTo>
                  <a:pt x="1026" y="381"/>
                  <a:pt x="1186" y="381"/>
                  <a:pt x="1220" y="381"/>
                </a:cubicBezTo>
                <a:cubicBezTo>
                  <a:pt x="1252" y="381"/>
                  <a:pt x="1402" y="381"/>
                  <a:pt x="1440" y="381"/>
                </a:cubicBezTo>
                <a:cubicBezTo>
                  <a:pt x="1477" y="381"/>
                  <a:pt x="1676" y="381"/>
                  <a:pt x="1720" y="381"/>
                </a:cubicBezTo>
                <a:cubicBezTo>
                  <a:pt x="1763" y="381"/>
                  <a:pt x="1969" y="381"/>
                  <a:pt x="2020" y="381"/>
                </a:cubicBezTo>
                <a:cubicBezTo>
                  <a:pt x="2070" y="381"/>
                  <a:pt x="2342" y="381"/>
                  <a:pt x="2400" y="381"/>
                </a:cubicBezTo>
                <a:cubicBezTo>
                  <a:pt x="2456" y="381"/>
                  <a:pt x="2722" y="381"/>
                  <a:pt x="2780" y="381"/>
                </a:cubicBezTo>
                <a:cubicBezTo>
                  <a:pt x="2836" y="381"/>
                  <a:pt x="3107" y="381"/>
                  <a:pt x="3160" y="381"/>
                </a:cubicBezTo>
                <a:cubicBezTo>
                  <a:pt x="3212" y="381"/>
                  <a:pt x="3436" y="381"/>
                  <a:pt x="3480" y="381"/>
                </a:cubicBezTo>
                <a:cubicBezTo>
                  <a:pt x="3523" y="381"/>
                  <a:pt x="3712" y="381"/>
                  <a:pt x="3740" y="381"/>
                </a:cubicBezTo>
                <a:cubicBezTo>
                  <a:pt x="3766" y="381"/>
                  <a:pt x="3823" y="381"/>
                  <a:pt x="3840" y="381"/>
                </a:cubicBezTo>
                <a:cubicBezTo>
                  <a:pt x="3856" y="381"/>
                  <a:pt x="3941" y="381"/>
                  <a:pt x="3960" y="381"/>
                </a:cubicBezTo>
                <a:cubicBezTo>
                  <a:pt x="3978" y="381"/>
                  <a:pt x="4065" y="381"/>
                  <a:pt x="4080" y="381"/>
                </a:cubicBezTo>
                <a:cubicBezTo>
                  <a:pt x="4095" y="381"/>
                  <a:pt x="4148" y="381"/>
                  <a:pt x="4160" y="381"/>
                </a:cubicBezTo>
                <a:cubicBezTo>
                  <a:pt x="4171" y="381"/>
                  <a:pt x="4223" y="381"/>
                  <a:pt x="4240" y="381"/>
                </a:cubicBezTo>
                <a:cubicBezTo>
                  <a:pt x="4256" y="381"/>
                  <a:pt x="4361" y="381"/>
                  <a:pt x="4380" y="381"/>
                </a:cubicBezTo>
                <a:cubicBezTo>
                  <a:pt x="4398" y="381"/>
                  <a:pt x="4468" y="381"/>
                  <a:pt x="4480" y="381"/>
                </a:cubicBezTo>
                <a:cubicBezTo>
                  <a:pt x="4491" y="381"/>
                  <a:pt x="4532" y="381"/>
                  <a:pt x="4540" y="381"/>
                </a:cubicBezTo>
                <a:cubicBezTo>
                  <a:pt x="4547" y="381"/>
                  <a:pt x="4574" y="381"/>
                  <a:pt x="4580" y="381"/>
                </a:cubicBezTo>
                <a:cubicBezTo>
                  <a:pt x="4585" y="381"/>
                  <a:pt x="4614" y="381"/>
                  <a:pt x="4620" y="381"/>
                </a:cubicBezTo>
                <a:cubicBezTo>
                  <a:pt x="4625" y="381"/>
                  <a:pt x="4654" y="381"/>
                  <a:pt x="4660" y="381"/>
                </a:cubicBezTo>
                <a:cubicBezTo>
                  <a:pt x="4665" y="381"/>
                  <a:pt x="4695" y="381"/>
                  <a:pt x="4700" y="381"/>
                </a:cubicBezTo>
                <a:cubicBezTo>
                  <a:pt x="4704" y="381"/>
                  <a:pt x="4716" y="381"/>
                  <a:pt x="4720" y="381"/>
                </a:cubicBezTo>
                <a:cubicBezTo>
                  <a:pt x="4722" y="381"/>
                  <a:pt x="4736" y="381"/>
                  <a:pt x="4740" y="381"/>
                </a:cubicBezTo>
                <a:cubicBezTo>
                  <a:pt x="4742" y="381"/>
                  <a:pt x="4756" y="381"/>
                  <a:pt x="4760" y="381"/>
                </a:cubicBezTo>
                <a:cubicBezTo>
                  <a:pt x="4762" y="381"/>
                  <a:pt x="4776" y="381"/>
                  <a:pt x="4780" y="381"/>
                </a:cubicBezTo>
                <a:cubicBezTo>
                  <a:pt x="4782" y="381"/>
                  <a:pt x="4796" y="381"/>
                  <a:pt x="4800" y="381"/>
                </a:cubicBezTo>
                <a:cubicBezTo>
                  <a:pt x="4802" y="381"/>
                  <a:pt x="4816" y="381"/>
                  <a:pt x="4820" y="381"/>
                </a:cubicBezTo>
                <a:cubicBezTo>
                  <a:pt x="4822" y="381"/>
                  <a:pt x="4836" y="381"/>
                  <a:pt x="4840" y="381"/>
                </a:cubicBezTo>
                <a:cubicBezTo>
                  <a:pt x="4842" y="381"/>
                  <a:pt x="4855" y="381"/>
                  <a:pt x="4860" y="381"/>
                </a:cubicBezTo>
                <a:cubicBezTo>
                  <a:pt x="4864" y="381"/>
                  <a:pt x="4895" y="381"/>
                  <a:pt x="4900" y="381"/>
                </a:cubicBezTo>
                <a:cubicBezTo>
                  <a:pt x="4904" y="381"/>
                  <a:pt x="4916" y="381"/>
                  <a:pt x="4920" y="381"/>
                </a:cubicBezTo>
                <a:cubicBezTo>
                  <a:pt x="4922" y="381"/>
                  <a:pt x="4936" y="381"/>
                  <a:pt x="4940" y="381"/>
                </a:cubicBezTo>
                <a:cubicBezTo>
                  <a:pt x="4942" y="381"/>
                  <a:pt x="4956" y="381"/>
                  <a:pt x="4960" y="381"/>
                </a:cubicBezTo>
                <a:cubicBezTo>
                  <a:pt x="4962" y="381"/>
                  <a:pt x="4978" y="379"/>
                  <a:pt x="4980" y="381"/>
                </a:cubicBezTo>
                <a:cubicBezTo>
                  <a:pt x="4981" y="382"/>
                  <a:pt x="4981" y="399"/>
                  <a:pt x="4980" y="401"/>
                </a:cubicBezTo>
                <a:cubicBezTo>
                  <a:pt x="4978" y="402"/>
                  <a:pt x="4967" y="396"/>
                  <a:pt x="4960" y="401"/>
                </a:cubicBezTo>
                <a:cubicBezTo>
                  <a:pt x="4952" y="405"/>
                  <a:pt x="4899" y="453"/>
                  <a:pt x="4880" y="461"/>
                </a:cubicBezTo>
                <a:cubicBezTo>
                  <a:pt x="4860" y="468"/>
                  <a:pt x="4734" y="495"/>
                  <a:pt x="4700" y="501"/>
                </a:cubicBezTo>
                <a:cubicBezTo>
                  <a:pt x="4665" y="507"/>
                  <a:pt x="4463" y="535"/>
                  <a:pt x="4420" y="541"/>
                </a:cubicBezTo>
                <a:cubicBezTo>
                  <a:pt x="4376" y="547"/>
                  <a:pt x="4169" y="578"/>
                  <a:pt x="4120" y="581"/>
                </a:cubicBezTo>
                <a:cubicBezTo>
                  <a:pt x="4070" y="584"/>
                  <a:pt x="3815" y="581"/>
                  <a:pt x="3760" y="581"/>
                </a:cubicBezTo>
                <a:cubicBezTo>
                  <a:pt x="3704" y="581"/>
                  <a:pt x="3435" y="581"/>
                  <a:pt x="3380" y="581"/>
                </a:cubicBezTo>
                <a:cubicBezTo>
                  <a:pt x="3324" y="581"/>
                  <a:pt x="3070" y="585"/>
                  <a:pt x="3020" y="581"/>
                </a:cubicBezTo>
                <a:cubicBezTo>
                  <a:pt x="2969" y="576"/>
                  <a:pt x="2746" y="531"/>
                  <a:pt x="2700" y="521"/>
                </a:cubicBezTo>
                <a:cubicBezTo>
                  <a:pt x="2653" y="510"/>
                  <a:pt x="2450" y="451"/>
                  <a:pt x="2400" y="441"/>
                </a:cubicBezTo>
                <a:cubicBezTo>
                  <a:pt x="2349" y="430"/>
                  <a:pt x="2061" y="388"/>
                  <a:pt x="2020" y="381"/>
                </a:cubicBezTo>
                <a:cubicBezTo>
                  <a:pt x="1978" y="373"/>
                  <a:pt x="1868" y="347"/>
                  <a:pt x="1840" y="341"/>
                </a:cubicBezTo>
                <a:cubicBezTo>
                  <a:pt x="1811" y="335"/>
                  <a:pt x="1685" y="308"/>
                  <a:pt x="1640" y="301"/>
                </a:cubicBezTo>
                <a:cubicBezTo>
                  <a:pt x="1595" y="293"/>
                  <a:pt x="1296" y="250"/>
                  <a:pt x="1240" y="241"/>
                </a:cubicBezTo>
                <a:cubicBezTo>
                  <a:pt x="1182" y="232"/>
                  <a:pt x="917" y="185"/>
                  <a:pt x="880" y="181"/>
                </a:cubicBezTo>
                <a:cubicBezTo>
                  <a:pt x="842" y="176"/>
                  <a:pt x="768" y="182"/>
                  <a:pt x="740" y="181"/>
                </a:cubicBezTo>
                <a:cubicBezTo>
                  <a:pt x="711" y="179"/>
                  <a:pt x="526" y="162"/>
                  <a:pt x="500" y="161"/>
                </a:cubicBezTo>
                <a:cubicBezTo>
                  <a:pt x="472" y="159"/>
                  <a:pt x="396" y="161"/>
                  <a:pt x="380" y="161"/>
                </a:cubicBezTo>
                <a:cubicBezTo>
                  <a:pt x="363" y="161"/>
                  <a:pt x="290" y="161"/>
                  <a:pt x="280" y="161"/>
                </a:cubicBezTo>
                <a:cubicBezTo>
                  <a:pt x="269" y="161"/>
                  <a:pt x="245" y="161"/>
                  <a:pt x="240" y="161"/>
                </a:cubicBezTo>
                <a:cubicBezTo>
                  <a:pt x="234" y="161"/>
                  <a:pt x="204" y="161"/>
                  <a:pt x="200" y="161"/>
                </a:cubicBezTo>
                <a:cubicBezTo>
                  <a:pt x="195" y="161"/>
                  <a:pt x="182" y="161"/>
                  <a:pt x="180" y="161"/>
                </a:cubicBezTo>
                <a:cubicBezTo>
                  <a:pt x="176" y="161"/>
                  <a:pt x="162" y="161"/>
                  <a:pt x="160" y="161"/>
                </a:cubicBezTo>
                <a:cubicBezTo>
                  <a:pt x="156" y="161"/>
                  <a:pt x="142" y="161"/>
                  <a:pt x="140" y="161"/>
                </a:cubicBezTo>
                <a:cubicBezTo>
                  <a:pt x="136" y="161"/>
                  <a:pt x="120" y="162"/>
                  <a:pt x="120" y="161"/>
                </a:cubicBezTo>
                <a:cubicBezTo>
                  <a:pt x="120" y="159"/>
                  <a:pt x="138" y="178"/>
                  <a:pt x="140" y="181"/>
                </a:cubicBezTo>
                <a:cubicBezTo>
                  <a:pt x="141" y="184"/>
                  <a:pt x="138" y="198"/>
                  <a:pt x="140" y="201"/>
                </a:cubicBezTo>
                <a:cubicBezTo>
                  <a:pt x="141" y="204"/>
                  <a:pt x="156" y="218"/>
                  <a:pt x="160" y="221"/>
                </a:cubicBezTo>
                <a:cubicBezTo>
                  <a:pt x="162" y="224"/>
                  <a:pt x="175" y="238"/>
                  <a:pt x="180" y="241"/>
                </a:cubicBezTo>
                <a:cubicBezTo>
                  <a:pt x="184" y="244"/>
                  <a:pt x="212" y="256"/>
                  <a:pt x="220" y="261"/>
                </a:cubicBezTo>
                <a:cubicBezTo>
                  <a:pt x="227" y="265"/>
                  <a:pt x="274" y="298"/>
                  <a:pt x="280" y="301"/>
                </a:cubicBezTo>
                <a:cubicBezTo>
                  <a:pt x="285" y="304"/>
                  <a:pt x="292" y="299"/>
                  <a:pt x="300" y="301"/>
                </a:cubicBezTo>
                <a:cubicBezTo>
                  <a:pt x="307" y="302"/>
                  <a:pt x="369" y="316"/>
                  <a:pt x="380" y="321"/>
                </a:cubicBezTo>
                <a:cubicBezTo>
                  <a:pt x="390" y="325"/>
                  <a:pt x="430" y="356"/>
                  <a:pt x="440" y="361"/>
                </a:cubicBezTo>
                <a:cubicBezTo>
                  <a:pt x="449" y="365"/>
                  <a:pt x="488" y="378"/>
                  <a:pt x="500" y="381"/>
                </a:cubicBezTo>
                <a:cubicBezTo>
                  <a:pt x="511" y="384"/>
                  <a:pt x="586" y="396"/>
                  <a:pt x="600" y="401"/>
                </a:cubicBezTo>
                <a:cubicBezTo>
                  <a:pt x="613" y="405"/>
                  <a:pt x="668" y="438"/>
                  <a:pt x="680" y="441"/>
                </a:cubicBezTo>
                <a:cubicBezTo>
                  <a:pt x="691" y="444"/>
                  <a:pt x="745" y="438"/>
                  <a:pt x="760" y="441"/>
                </a:cubicBezTo>
                <a:cubicBezTo>
                  <a:pt x="775" y="444"/>
                  <a:pt x="861" y="478"/>
                  <a:pt x="880" y="481"/>
                </a:cubicBezTo>
                <a:cubicBezTo>
                  <a:pt x="898" y="484"/>
                  <a:pt x="980" y="481"/>
                  <a:pt x="1000" y="481"/>
                </a:cubicBezTo>
                <a:cubicBezTo>
                  <a:pt x="1019" y="481"/>
                  <a:pt x="1114" y="481"/>
                  <a:pt x="1140" y="481"/>
                </a:cubicBezTo>
                <a:cubicBezTo>
                  <a:pt x="1165" y="481"/>
                  <a:pt x="1310" y="481"/>
                  <a:pt x="1340" y="481"/>
                </a:cubicBezTo>
                <a:cubicBezTo>
                  <a:pt x="1370" y="481"/>
                  <a:pt x="1508" y="481"/>
                  <a:pt x="1540" y="481"/>
                </a:cubicBezTo>
                <a:cubicBezTo>
                  <a:pt x="1571" y="481"/>
                  <a:pt x="1722" y="481"/>
                  <a:pt x="1760" y="481"/>
                </a:cubicBezTo>
                <a:cubicBezTo>
                  <a:pt x="1797" y="481"/>
                  <a:pt x="1999" y="481"/>
                  <a:pt x="2040" y="481"/>
                </a:cubicBezTo>
                <a:cubicBezTo>
                  <a:pt x="2080" y="481"/>
                  <a:pt x="2260" y="481"/>
                  <a:pt x="2300" y="481"/>
                </a:cubicBezTo>
                <a:cubicBezTo>
                  <a:pt x="2339" y="481"/>
                  <a:pt x="2522" y="481"/>
                  <a:pt x="2560" y="481"/>
                </a:cubicBezTo>
                <a:cubicBezTo>
                  <a:pt x="2597" y="481"/>
                  <a:pt x="2765" y="481"/>
                  <a:pt x="2800" y="481"/>
                </a:cubicBezTo>
                <a:cubicBezTo>
                  <a:pt x="2834" y="481"/>
                  <a:pt x="2988" y="481"/>
                  <a:pt x="3020" y="481"/>
                </a:cubicBezTo>
                <a:cubicBezTo>
                  <a:pt x="3051" y="481"/>
                  <a:pt x="3195" y="481"/>
                  <a:pt x="3220" y="481"/>
                </a:cubicBezTo>
                <a:cubicBezTo>
                  <a:pt x="3244" y="481"/>
                  <a:pt x="3323" y="481"/>
                  <a:pt x="3340" y="481"/>
                </a:cubicBezTo>
                <a:cubicBezTo>
                  <a:pt x="3356" y="481"/>
                  <a:pt x="3428" y="481"/>
                  <a:pt x="3440" y="481"/>
                </a:cubicBezTo>
                <a:cubicBezTo>
                  <a:pt x="3451" y="481"/>
                  <a:pt x="3492" y="481"/>
                  <a:pt x="3500" y="481"/>
                </a:cubicBezTo>
                <a:cubicBezTo>
                  <a:pt x="3507" y="481"/>
                  <a:pt x="3534" y="481"/>
                  <a:pt x="3540" y="481"/>
                </a:cubicBezTo>
                <a:cubicBezTo>
                  <a:pt x="3545" y="481"/>
                  <a:pt x="3574" y="481"/>
                  <a:pt x="3580" y="481"/>
                </a:cubicBezTo>
                <a:cubicBezTo>
                  <a:pt x="3585" y="481"/>
                  <a:pt x="3614" y="481"/>
                  <a:pt x="3620" y="481"/>
                </a:cubicBezTo>
                <a:cubicBezTo>
                  <a:pt x="3625" y="481"/>
                  <a:pt x="3654" y="481"/>
                  <a:pt x="3660" y="481"/>
                </a:cubicBezTo>
                <a:cubicBezTo>
                  <a:pt x="3665" y="481"/>
                  <a:pt x="3665" y="481"/>
                  <a:pt x="3700" y="481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942" name="picture 19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4140110" y="4617890"/>
            <a:ext cx="1289900" cy="505477"/>
          </a:xfrm>
          <a:prstGeom prst="rect">
            <a:avLst/>
          </a:prstGeom>
        </p:spPr>
      </p:pic>
      <p:sp>
        <p:nvSpPr>
          <p:cNvPr id="1944" name="textbox 1944"/>
          <p:cNvSpPr/>
          <p:nvPr/>
        </p:nvSpPr>
        <p:spPr>
          <a:xfrm>
            <a:off x="225971" y="451942"/>
            <a:ext cx="1851025" cy="3568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入侵报警联动</a:t>
            </a:r>
            <a:endParaRPr lang="en-US" altLang="en-US" sz="2300" dirty="0"/>
          </a:p>
        </p:txBody>
      </p:sp>
      <p:sp>
        <p:nvSpPr>
          <p:cNvPr id="1946" name="textbox 1946"/>
          <p:cNvSpPr/>
          <p:nvPr/>
        </p:nvSpPr>
        <p:spPr>
          <a:xfrm>
            <a:off x="1091183" y="2540507"/>
            <a:ext cx="934719" cy="3251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lang="en-US" altLang="en-US" sz="500" dirty="0"/>
          </a:p>
          <a:p>
            <a:pPr marL="273050" algn="l" rtl="0" eaLnBrk="0">
              <a:lnSpc>
                <a:spcPct val="91000"/>
              </a:lnSpc>
              <a:spcBef>
                <a:spcPts val="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房间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endParaRPr lang="en-US" altLang="en-US" sz="1200" dirty="0"/>
          </a:p>
        </p:txBody>
      </p:sp>
      <p:sp>
        <p:nvSpPr>
          <p:cNvPr id="1948" name="textbox 1948"/>
          <p:cNvSpPr/>
          <p:nvPr/>
        </p:nvSpPr>
        <p:spPr>
          <a:xfrm>
            <a:off x="2648711" y="2538983"/>
            <a:ext cx="934719" cy="3232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lang="en-US" altLang="en-US" sz="500" dirty="0"/>
          </a:p>
          <a:p>
            <a:pPr marL="273685" algn="l" rtl="0" eaLnBrk="0">
              <a:lnSpc>
                <a:spcPct val="91000"/>
              </a:lnSpc>
              <a:spcBef>
                <a:spcPts val="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房间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endParaRPr lang="en-US" altLang="en-US" sz="1200" dirty="0"/>
          </a:p>
        </p:txBody>
      </p:sp>
      <p:pic>
        <p:nvPicPr>
          <p:cNvPr id="1950" name="picture 195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  <p:sp>
        <p:nvSpPr>
          <p:cNvPr id="1952" name="textbox 1952"/>
          <p:cNvSpPr/>
          <p:nvPr/>
        </p:nvSpPr>
        <p:spPr>
          <a:xfrm>
            <a:off x="6882293" y="3842721"/>
            <a:ext cx="1231264" cy="2451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电梯楼层被锁</a:t>
            </a:r>
            <a:endParaRPr lang="en-US" altLang="en-US" sz="1500" dirty="0"/>
          </a:p>
        </p:txBody>
      </p:sp>
      <p:pic>
        <p:nvPicPr>
          <p:cNvPr id="1954" name="picture 195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973836" y="2868167"/>
            <a:ext cx="595884" cy="384047"/>
          </a:xfrm>
          <a:prstGeom prst="rect">
            <a:avLst/>
          </a:prstGeom>
        </p:spPr>
      </p:pic>
      <p:pic>
        <p:nvPicPr>
          <p:cNvPr id="1956" name="picture 195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2025395" y="3381755"/>
            <a:ext cx="708660" cy="315467"/>
          </a:xfrm>
          <a:prstGeom prst="rect">
            <a:avLst/>
          </a:prstGeom>
        </p:spPr>
      </p:pic>
      <p:pic>
        <p:nvPicPr>
          <p:cNvPr id="1958" name="picture 195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661416" y="3381755"/>
            <a:ext cx="339852" cy="315467"/>
          </a:xfrm>
          <a:prstGeom prst="rect">
            <a:avLst/>
          </a:prstGeom>
        </p:spPr>
      </p:pic>
      <p:pic>
        <p:nvPicPr>
          <p:cNvPr id="1960" name="picture 196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3616452" y="3395471"/>
            <a:ext cx="330708" cy="30175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964" name="picture 19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1966" name="picture 19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16052" y="1653540"/>
            <a:ext cx="5516879" cy="3637788"/>
          </a:xfrm>
          <a:prstGeom prst="rect">
            <a:avLst/>
          </a:prstGeom>
        </p:spPr>
      </p:pic>
      <p:sp>
        <p:nvSpPr>
          <p:cNvPr id="1968" name="textbox 1968"/>
          <p:cNvSpPr/>
          <p:nvPr/>
        </p:nvSpPr>
        <p:spPr>
          <a:xfrm>
            <a:off x="6820967" y="2121973"/>
            <a:ext cx="4691379" cy="17354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lang="en-US" altLang="en-US" sz="100" dirty="0"/>
          </a:p>
          <a:p>
            <a:pPr marL="342900" indent="-330200" algn="l" rtl="0" eaLnBrk="0">
              <a:lnSpc>
                <a:spcPct val="124000"/>
              </a:lnSpc>
            </a:pPr>
            <a:r>
              <a:rPr sz="1700" kern="0" spc="-4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p</a:t>
            </a:r>
            <a:r>
              <a:rPr sz="1700" kern="0" spc="-48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2000" b="1" kern="0" spc="-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出入口管理车辆进出</a:t>
            </a:r>
            <a:r>
              <a:rPr sz="2000" b="1" kern="0" spc="-5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，园区卡口检测</a:t>
            </a:r>
            <a:r>
              <a:rPr sz="20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000" b="1" kern="0" spc="-5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车辆违章（超速、违停、逆行）</a:t>
            </a:r>
            <a:r>
              <a:rPr sz="2000" b="1" kern="0" spc="-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事件；</a:t>
            </a:r>
            <a:endParaRPr lang="en-US" altLang="en-US" sz="2000" dirty="0"/>
          </a:p>
          <a:p>
            <a:pPr algn="l" rtl="0" eaLnBrk="0">
              <a:lnSpc>
                <a:spcPct val="100000"/>
              </a:lnSpc>
            </a:pPr>
            <a:endParaRPr lang="en-US" altLang="en-US" sz="1400" dirty="0"/>
          </a:p>
          <a:p>
            <a:pPr algn="l" rtl="0" eaLnBrk="0">
              <a:lnSpc>
                <a:spcPct val="6000"/>
              </a:lnSpc>
            </a:pPr>
            <a:endParaRPr lang="en-US" altLang="en-US" sz="100" dirty="0"/>
          </a:p>
          <a:p>
            <a:pPr marL="340995" indent="-328930" algn="l" rtl="0" eaLnBrk="0">
              <a:lnSpc>
                <a:spcPct val="121000"/>
              </a:lnSpc>
            </a:pPr>
            <a:r>
              <a:rPr sz="1700" kern="0" spc="-4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p</a:t>
            </a:r>
            <a:r>
              <a:rPr sz="1700" kern="0" spc="-56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2000" b="1" kern="0" spc="-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将出入口和园区卡口结合应用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，对违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章车辆进行管控</a:t>
            </a:r>
            <a:r>
              <a:rPr sz="20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2000" dirty="0"/>
          </a:p>
        </p:txBody>
      </p:sp>
      <p:sp>
        <p:nvSpPr>
          <p:cNvPr id="1970" name="textbox 1970"/>
          <p:cNvSpPr/>
          <p:nvPr/>
        </p:nvSpPr>
        <p:spPr>
          <a:xfrm>
            <a:off x="6817126" y="4548927"/>
            <a:ext cx="3410584" cy="6686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1400" kern="0" spc="2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 </a:t>
            </a:r>
            <a:r>
              <a:rPr sz="1500" b="1" kern="0" spc="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强管控 ：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达到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阈值 ，限制进出场；</a:t>
            </a:r>
            <a:endParaRPr lang="en-US" altLang="en-US" sz="1500" dirty="0"/>
          </a:p>
          <a:p>
            <a:pPr algn="l" rtl="0" eaLnBrk="0">
              <a:lnSpc>
                <a:spcPct val="101000"/>
              </a:lnSpc>
            </a:pPr>
            <a:endParaRPr lang="en-US" altLang="en-US" sz="1200" dirty="0"/>
          </a:p>
          <a:p>
            <a:pPr marL="12700" algn="l" rtl="0" eaLnBrk="0">
              <a:lnSpc>
                <a:spcPct val="100000"/>
              </a:lnSpc>
              <a:spcBef>
                <a:spcPts val="5"/>
              </a:spcBef>
            </a:pPr>
            <a:r>
              <a:rPr sz="1400" kern="0" spc="2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 </a:t>
            </a:r>
            <a:r>
              <a:rPr sz="1500" b="1" kern="0" spc="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弱管控 ：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未达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到阈值 ，告警提示；</a:t>
            </a:r>
            <a:endParaRPr lang="en-US" altLang="en-US" sz="1500" dirty="0"/>
          </a:p>
        </p:txBody>
      </p:sp>
      <p:sp>
        <p:nvSpPr>
          <p:cNvPr id="1972" name="path"/>
          <p:cNvSpPr/>
          <p:nvPr/>
        </p:nvSpPr>
        <p:spPr>
          <a:xfrm>
            <a:off x="8502650" y="405973"/>
            <a:ext cx="3454400" cy="432640"/>
          </a:xfrm>
          <a:custGeom>
            <a:avLst/>
            <a:gdLst/>
            <a:ahLst/>
            <a:cxnLst/>
            <a:rect l="0" t="0" r="0" b="0"/>
            <a:pathLst>
              <a:path w="5440" h="681">
                <a:moveTo>
                  <a:pt x="120" y="280"/>
                </a:moveTo>
                <a:cubicBezTo>
                  <a:pt x="120" y="282"/>
                  <a:pt x="120" y="282"/>
                  <a:pt x="120" y="260"/>
                </a:cubicBezTo>
                <a:cubicBezTo>
                  <a:pt x="121" y="259"/>
                  <a:pt x="134" y="260"/>
                  <a:pt x="140" y="260"/>
                </a:cubicBezTo>
                <a:cubicBezTo>
                  <a:pt x="145" y="260"/>
                  <a:pt x="192" y="262"/>
                  <a:pt x="200" y="260"/>
                </a:cubicBezTo>
                <a:cubicBezTo>
                  <a:pt x="207" y="259"/>
                  <a:pt x="234" y="242"/>
                  <a:pt x="240" y="240"/>
                </a:cubicBezTo>
                <a:cubicBezTo>
                  <a:pt x="245" y="239"/>
                  <a:pt x="266" y="240"/>
                  <a:pt x="280" y="240"/>
                </a:cubicBezTo>
                <a:cubicBezTo>
                  <a:pt x="293" y="240"/>
                  <a:pt x="392" y="240"/>
                  <a:pt x="420" y="240"/>
                </a:cubicBezTo>
                <a:cubicBezTo>
                  <a:pt x="446" y="240"/>
                  <a:pt x="605" y="240"/>
                  <a:pt x="640" y="240"/>
                </a:cubicBezTo>
                <a:cubicBezTo>
                  <a:pt x="674" y="240"/>
                  <a:pt x="836" y="240"/>
                  <a:pt x="880" y="240"/>
                </a:cubicBezTo>
                <a:cubicBezTo>
                  <a:pt x="923" y="240"/>
                  <a:pt x="1170" y="240"/>
                  <a:pt x="1220" y="240"/>
                </a:cubicBezTo>
                <a:cubicBezTo>
                  <a:pt x="1269" y="240"/>
                  <a:pt x="1490" y="240"/>
                  <a:pt x="1540" y="240"/>
                </a:cubicBezTo>
                <a:cubicBezTo>
                  <a:pt x="1589" y="240"/>
                  <a:pt x="1831" y="240"/>
                  <a:pt x="1880" y="240"/>
                </a:cubicBezTo>
                <a:cubicBezTo>
                  <a:pt x="1928" y="240"/>
                  <a:pt x="2135" y="240"/>
                  <a:pt x="2180" y="240"/>
                </a:cubicBezTo>
                <a:cubicBezTo>
                  <a:pt x="2225" y="240"/>
                  <a:pt x="2436" y="240"/>
                  <a:pt x="2480" y="240"/>
                </a:cubicBezTo>
                <a:cubicBezTo>
                  <a:pt x="2523" y="240"/>
                  <a:pt x="2722" y="240"/>
                  <a:pt x="2760" y="240"/>
                </a:cubicBezTo>
                <a:cubicBezTo>
                  <a:pt x="2797" y="240"/>
                  <a:pt x="2946" y="240"/>
                  <a:pt x="2980" y="240"/>
                </a:cubicBezTo>
                <a:cubicBezTo>
                  <a:pt x="3012" y="240"/>
                  <a:pt x="3166" y="240"/>
                  <a:pt x="3200" y="240"/>
                </a:cubicBezTo>
                <a:cubicBezTo>
                  <a:pt x="3232" y="240"/>
                  <a:pt x="3388" y="240"/>
                  <a:pt x="3420" y="240"/>
                </a:cubicBezTo>
                <a:cubicBezTo>
                  <a:pt x="3451" y="240"/>
                  <a:pt x="3594" y="240"/>
                  <a:pt x="3620" y="240"/>
                </a:cubicBezTo>
                <a:cubicBezTo>
                  <a:pt x="3645" y="240"/>
                  <a:pt x="3741" y="240"/>
                  <a:pt x="3760" y="240"/>
                </a:cubicBezTo>
                <a:cubicBezTo>
                  <a:pt x="3778" y="240"/>
                  <a:pt x="3843" y="240"/>
                  <a:pt x="3860" y="240"/>
                </a:cubicBezTo>
                <a:cubicBezTo>
                  <a:pt x="3876" y="240"/>
                  <a:pt x="3963" y="242"/>
                  <a:pt x="3980" y="240"/>
                </a:cubicBezTo>
                <a:cubicBezTo>
                  <a:pt x="3996" y="239"/>
                  <a:pt x="4061" y="225"/>
                  <a:pt x="4080" y="220"/>
                </a:cubicBezTo>
                <a:cubicBezTo>
                  <a:pt x="4098" y="216"/>
                  <a:pt x="4205" y="183"/>
                  <a:pt x="4220" y="180"/>
                </a:cubicBezTo>
                <a:cubicBezTo>
                  <a:pt x="4235" y="177"/>
                  <a:pt x="4268" y="182"/>
                  <a:pt x="4280" y="180"/>
                </a:cubicBezTo>
                <a:cubicBezTo>
                  <a:pt x="4291" y="179"/>
                  <a:pt x="4369" y="163"/>
                  <a:pt x="4380" y="160"/>
                </a:cubicBezTo>
                <a:cubicBezTo>
                  <a:pt x="4390" y="157"/>
                  <a:pt x="4414" y="142"/>
                  <a:pt x="4420" y="140"/>
                </a:cubicBezTo>
                <a:cubicBezTo>
                  <a:pt x="4425" y="139"/>
                  <a:pt x="4450" y="140"/>
                  <a:pt x="4460" y="140"/>
                </a:cubicBezTo>
                <a:cubicBezTo>
                  <a:pt x="4469" y="140"/>
                  <a:pt x="4529" y="140"/>
                  <a:pt x="4540" y="140"/>
                </a:cubicBezTo>
                <a:cubicBezTo>
                  <a:pt x="4550" y="140"/>
                  <a:pt x="4590" y="140"/>
                  <a:pt x="4600" y="140"/>
                </a:cubicBezTo>
                <a:cubicBezTo>
                  <a:pt x="4609" y="140"/>
                  <a:pt x="4652" y="140"/>
                  <a:pt x="4660" y="140"/>
                </a:cubicBezTo>
                <a:cubicBezTo>
                  <a:pt x="4667" y="140"/>
                  <a:pt x="4694" y="140"/>
                  <a:pt x="4700" y="140"/>
                </a:cubicBezTo>
                <a:cubicBezTo>
                  <a:pt x="4705" y="140"/>
                  <a:pt x="4735" y="140"/>
                  <a:pt x="4740" y="140"/>
                </a:cubicBezTo>
                <a:cubicBezTo>
                  <a:pt x="4744" y="140"/>
                  <a:pt x="4755" y="140"/>
                  <a:pt x="4760" y="140"/>
                </a:cubicBezTo>
                <a:cubicBezTo>
                  <a:pt x="4764" y="140"/>
                  <a:pt x="4794" y="140"/>
                  <a:pt x="4800" y="140"/>
                </a:cubicBezTo>
                <a:cubicBezTo>
                  <a:pt x="4805" y="140"/>
                  <a:pt x="4834" y="140"/>
                  <a:pt x="4840" y="140"/>
                </a:cubicBezTo>
                <a:cubicBezTo>
                  <a:pt x="4845" y="140"/>
                  <a:pt x="4875" y="140"/>
                  <a:pt x="4880" y="140"/>
                </a:cubicBezTo>
                <a:cubicBezTo>
                  <a:pt x="4884" y="140"/>
                  <a:pt x="4896" y="140"/>
                  <a:pt x="4900" y="140"/>
                </a:cubicBezTo>
                <a:cubicBezTo>
                  <a:pt x="4902" y="140"/>
                  <a:pt x="4916" y="140"/>
                  <a:pt x="4920" y="140"/>
                </a:cubicBezTo>
                <a:cubicBezTo>
                  <a:pt x="4922" y="140"/>
                  <a:pt x="4936" y="140"/>
                  <a:pt x="4940" y="140"/>
                </a:cubicBezTo>
                <a:cubicBezTo>
                  <a:pt x="4942" y="140"/>
                  <a:pt x="4960" y="140"/>
                  <a:pt x="4960" y="140"/>
                </a:cubicBezTo>
                <a:cubicBezTo>
                  <a:pt x="4960" y="140"/>
                  <a:pt x="4944" y="140"/>
                  <a:pt x="4940" y="140"/>
                </a:cubicBezTo>
                <a:cubicBezTo>
                  <a:pt x="4935" y="140"/>
                  <a:pt x="4910" y="140"/>
                  <a:pt x="4900" y="140"/>
                </a:cubicBezTo>
                <a:cubicBezTo>
                  <a:pt x="4889" y="140"/>
                  <a:pt x="4813" y="140"/>
                  <a:pt x="4800" y="140"/>
                </a:cubicBezTo>
                <a:cubicBezTo>
                  <a:pt x="4786" y="140"/>
                  <a:pt x="4733" y="140"/>
                  <a:pt x="4720" y="140"/>
                </a:cubicBezTo>
                <a:cubicBezTo>
                  <a:pt x="4706" y="140"/>
                  <a:pt x="4642" y="139"/>
                  <a:pt x="4620" y="140"/>
                </a:cubicBezTo>
                <a:cubicBezTo>
                  <a:pt x="4597" y="142"/>
                  <a:pt x="4445" y="157"/>
                  <a:pt x="4420" y="160"/>
                </a:cubicBezTo>
                <a:cubicBezTo>
                  <a:pt x="4394" y="163"/>
                  <a:pt x="4300" y="179"/>
                  <a:pt x="4280" y="180"/>
                </a:cubicBezTo>
                <a:cubicBezTo>
                  <a:pt x="4259" y="182"/>
                  <a:pt x="4177" y="180"/>
                  <a:pt x="4140" y="180"/>
                </a:cubicBezTo>
                <a:cubicBezTo>
                  <a:pt x="4102" y="180"/>
                  <a:pt x="3835" y="180"/>
                  <a:pt x="3780" y="180"/>
                </a:cubicBezTo>
                <a:cubicBezTo>
                  <a:pt x="3724" y="180"/>
                  <a:pt x="3461" y="180"/>
                  <a:pt x="3400" y="180"/>
                </a:cubicBezTo>
                <a:cubicBezTo>
                  <a:pt x="3338" y="180"/>
                  <a:pt x="3027" y="180"/>
                  <a:pt x="2960" y="180"/>
                </a:cubicBezTo>
                <a:cubicBezTo>
                  <a:pt x="2892" y="180"/>
                  <a:pt x="2564" y="180"/>
                  <a:pt x="2500" y="180"/>
                </a:cubicBezTo>
                <a:cubicBezTo>
                  <a:pt x="2435" y="180"/>
                  <a:pt x="2160" y="183"/>
                  <a:pt x="2100" y="180"/>
                </a:cubicBezTo>
                <a:cubicBezTo>
                  <a:pt x="2040" y="177"/>
                  <a:pt x="1746" y="145"/>
                  <a:pt x="1700" y="140"/>
                </a:cubicBezTo>
                <a:cubicBezTo>
                  <a:pt x="1653" y="136"/>
                  <a:pt x="1511" y="122"/>
                  <a:pt x="1480" y="120"/>
                </a:cubicBezTo>
                <a:cubicBezTo>
                  <a:pt x="1448" y="119"/>
                  <a:pt x="1305" y="120"/>
                  <a:pt x="1280" y="120"/>
                </a:cubicBezTo>
                <a:cubicBezTo>
                  <a:pt x="1254" y="120"/>
                  <a:pt x="1159" y="120"/>
                  <a:pt x="1140" y="120"/>
                </a:cubicBezTo>
                <a:cubicBezTo>
                  <a:pt x="1120" y="120"/>
                  <a:pt x="1040" y="120"/>
                  <a:pt x="1020" y="120"/>
                </a:cubicBezTo>
                <a:cubicBezTo>
                  <a:pt x="999" y="120"/>
                  <a:pt x="879" y="120"/>
                  <a:pt x="860" y="120"/>
                </a:cubicBezTo>
                <a:cubicBezTo>
                  <a:pt x="840" y="120"/>
                  <a:pt x="779" y="120"/>
                  <a:pt x="760" y="120"/>
                </a:cubicBezTo>
                <a:cubicBezTo>
                  <a:pt x="740" y="120"/>
                  <a:pt x="620" y="120"/>
                  <a:pt x="600" y="120"/>
                </a:cubicBezTo>
                <a:cubicBezTo>
                  <a:pt x="579" y="120"/>
                  <a:pt x="495" y="120"/>
                  <a:pt x="480" y="120"/>
                </a:cubicBezTo>
                <a:cubicBezTo>
                  <a:pt x="465" y="120"/>
                  <a:pt x="407" y="120"/>
                  <a:pt x="400" y="120"/>
                </a:cubicBezTo>
                <a:cubicBezTo>
                  <a:pt x="392" y="120"/>
                  <a:pt x="380" y="120"/>
                  <a:pt x="380" y="120"/>
                </a:cubicBezTo>
                <a:cubicBezTo>
                  <a:pt x="380" y="120"/>
                  <a:pt x="396" y="120"/>
                  <a:pt x="400" y="120"/>
                </a:cubicBezTo>
                <a:cubicBezTo>
                  <a:pt x="402" y="120"/>
                  <a:pt x="416" y="119"/>
                  <a:pt x="420" y="120"/>
                </a:cubicBezTo>
                <a:cubicBezTo>
                  <a:pt x="422" y="122"/>
                  <a:pt x="436" y="137"/>
                  <a:pt x="440" y="140"/>
                </a:cubicBezTo>
                <a:cubicBezTo>
                  <a:pt x="442" y="143"/>
                  <a:pt x="452" y="159"/>
                  <a:pt x="460" y="160"/>
                </a:cubicBezTo>
                <a:cubicBezTo>
                  <a:pt x="467" y="162"/>
                  <a:pt x="525" y="157"/>
                  <a:pt x="540" y="160"/>
                </a:cubicBezTo>
                <a:cubicBezTo>
                  <a:pt x="555" y="163"/>
                  <a:pt x="635" y="194"/>
                  <a:pt x="660" y="200"/>
                </a:cubicBezTo>
                <a:cubicBezTo>
                  <a:pt x="684" y="206"/>
                  <a:pt x="826" y="234"/>
                  <a:pt x="860" y="240"/>
                </a:cubicBezTo>
                <a:cubicBezTo>
                  <a:pt x="892" y="246"/>
                  <a:pt x="1065" y="273"/>
                  <a:pt x="1100" y="280"/>
                </a:cubicBezTo>
                <a:cubicBezTo>
                  <a:pt x="1134" y="288"/>
                  <a:pt x="1285" y="333"/>
                  <a:pt x="1320" y="340"/>
                </a:cubicBezTo>
                <a:cubicBezTo>
                  <a:pt x="1354" y="348"/>
                  <a:pt x="1530" y="376"/>
                  <a:pt x="1560" y="380"/>
                </a:cubicBezTo>
                <a:cubicBezTo>
                  <a:pt x="1590" y="385"/>
                  <a:pt x="1690" y="397"/>
                  <a:pt x="1720" y="400"/>
                </a:cubicBezTo>
                <a:cubicBezTo>
                  <a:pt x="1750" y="403"/>
                  <a:pt x="1930" y="419"/>
                  <a:pt x="1960" y="420"/>
                </a:cubicBezTo>
                <a:cubicBezTo>
                  <a:pt x="1990" y="422"/>
                  <a:pt x="2091" y="420"/>
                  <a:pt x="2120" y="420"/>
                </a:cubicBezTo>
                <a:cubicBezTo>
                  <a:pt x="2148" y="420"/>
                  <a:pt x="2308" y="420"/>
                  <a:pt x="2340" y="420"/>
                </a:cubicBezTo>
                <a:cubicBezTo>
                  <a:pt x="2371" y="420"/>
                  <a:pt x="2515" y="420"/>
                  <a:pt x="2540" y="420"/>
                </a:cubicBezTo>
                <a:cubicBezTo>
                  <a:pt x="2564" y="420"/>
                  <a:pt x="2639" y="420"/>
                  <a:pt x="2660" y="420"/>
                </a:cubicBezTo>
                <a:cubicBezTo>
                  <a:pt x="2680" y="420"/>
                  <a:pt x="2791" y="420"/>
                  <a:pt x="2820" y="420"/>
                </a:cubicBezTo>
                <a:cubicBezTo>
                  <a:pt x="2848" y="420"/>
                  <a:pt x="3004" y="420"/>
                  <a:pt x="3040" y="420"/>
                </a:cubicBezTo>
                <a:cubicBezTo>
                  <a:pt x="3075" y="420"/>
                  <a:pt x="3264" y="420"/>
                  <a:pt x="3300" y="420"/>
                </a:cubicBezTo>
                <a:cubicBezTo>
                  <a:pt x="3335" y="420"/>
                  <a:pt x="3485" y="420"/>
                  <a:pt x="3520" y="420"/>
                </a:cubicBezTo>
                <a:cubicBezTo>
                  <a:pt x="3554" y="420"/>
                  <a:pt x="3725" y="420"/>
                  <a:pt x="3760" y="420"/>
                </a:cubicBezTo>
                <a:cubicBezTo>
                  <a:pt x="3794" y="420"/>
                  <a:pt x="3946" y="420"/>
                  <a:pt x="3980" y="420"/>
                </a:cubicBezTo>
                <a:cubicBezTo>
                  <a:pt x="4012" y="420"/>
                  <a:pt x="4166" y="420"/>
                  <a:pt x="4200" y="420"/>
                </a:cubicBezTo>
                <a:cubicBezTo>
                  <a:pt x="4232" y="420"/>
                  <a:pt x="4390" y="420"/>
                  <a:pt x="4420" y="420"/>
                </a:cubicBezTo>
                <a:cubicBezTo>
                  <a:pt x="4450" y="420"/>
                  <a:pt x="4575" y="420"/>
                  <a:pt x="4600" y="420"/>
                </a:cubicBezTo>
                <a:cubicBezTo>
                  <a:pt x="4624" y="420"/>
                  <a:pt x="4717" y="420"/>
                  <a:pt x="4740" y="420"/>
                </a:cubicBezTo>
                <a:cubicBezTo>
                  <a:pt x="4762" y="420"/>
                  <a:pt x="4879" y="423"/>
                  <a:pt x="4900" y="420"/>
                </a:cubicBezTo>
                <a:cubicBezTo>
                  <a:pt x="4920" y="417"/>
                  <a:pt x="5008" y="383"/>
                  <a:pt x="5020" y="380"/>
                </a:cubicBezTo>
                <a:cubicBezTo>
                  <a:pt x="5031" y="377"/>
                  <a:pt x="5052" y="382"/>
                  <a:pt x="5060" y="380"/>
                </a:cubicBezTo>
                <a:cubicBezTo>
                  <a:pt x="5067" y="379"/>
                  <a:pt x="5114" y="362"/>
                  <a:pt x="5120" y="360"/>
                </a:cubicBezTo>
                <a:cubicBezTo>
                  <a:pt x="5125" y="359"/>
                  <a:pt x="5136" y="360"/>
                  <a:pt x="5140" y="360"/>
                </a:cubicBezTo>
                <a:cubicBezTo>
                  <a:pt x="5142" y="360"/>
                  <a:pt x="5155" y="362"/>
                  <a:pt x="5160" y="360"/>
                </a:cubicBezTo>
                <a:cubicBezTo>
                  <a:pt x="5164" y="359"/>
                  <a:pt x="5195" y="343"/>
                  <a:pt x="5200" y="340"/>
                </a:cubicBezTo>
                <a:cubicBezTo>
                  <a:pt x="5204" y="337"/>
                  <a:pt x="5216" y="322"/>
                  <a:pt x="5220" y="320"/>
                </a:cubicBezTo>
                <a:cubicBezTo>
                  <a:pt x="5222" y="319"/>
                  <a:pt x="5241" y="320"/>
                  <a:pt x="5240" y="320"/>
                </a:cubicBezTo>
                <a:cubicBezTo>
                  <a:pt x="5238" y="320"/>
                  <a:pt x="5207" y="320"/>
                  <a:pt x="5200" y="320"/>
                </a:cubicBezTo>
                <a:cubicBezTo>
                  <a:pt x="5192" y="320"/>
                  <a:pt x="5153" y="320"/>
                  <a:pt x="5140" y="320"/>
                </a:cubicBezTo>
                <a:cubicBezTo>
                  <a:pt x="5126" y="320"/>
                  <a:pt x="5044" y="320"/>
                  <a:pt x="5020" y="320"/>
                </a:cubicBezTo>
                <a:cubicBezTo>
                  <a:pt x="4995" y="320"/>
                  <a:pt x="4851" y="320"/>
                  <a:pt x="4820" y="320"/>
                </a:cubicBezTo>
                <a:cubicBezTo>
                  <a:pt x="4788" y="320"/>
                  <a:pt x="4630" y="320"/>
                  <a:pt x="4600" y="320"/>
                </a:cubicBezTo>
                <a:cubicBezTo>
                  <a:pt x="4570" y="320"/>
                  <a:pt x="4452" y="320"/>
                  <a:pt x="4420" y="320"/>
                </a:cubicBezTo>
                <a:cubicBezTo>
                  <a:pt x="4386" y="320"/>
                  <a:pt x="4200" y="320"/>
                  <a:pt x="4160" y="320"/>
                </a:cubicBezTo>
                <a:cubicBezTo>
                  <a:pt x="4119" y="320"/>
                  <a:pt x="3926" y="320"/>
                  <a:pt x="3880" y="320"/>
                </a:cubicBezTo>
                <a:cubicBezTo>
                  <a:pt x="3833" y="320"/>
                  <a:pt x="3601" y="320"/>
                  <a:pt x="3540" y="320"/>
                </a:cubicBezTo>
                <a:cubicBezTo>
                  <a:pt x="3478" y="320"/>
                  <a:pt x="3131" y="320"/>
                  <a:pt x="3060" y="320"/>
                </a:cubicBezTo>
                <a:cubicBezTo>
                  <a:pt x="2988" y="320"/>
                  <a:pt x="2649" y="320"/>
                  <a:pt x="2580" y="320"/>
                </a:cubicBezTo>
                <a:cubicBezTo>
                  <a:pt x="2510" y="320"/>
                  <a:pt x="2201" y="320"/>
                  <a:pt x="2140" y="320"/>
                </a:cubicBezTo>
                <a:cubicBezTo>
                  <a:pt x="2078" y="320"/>
                  <a:pt x="1812" y="320"/>
                  <a:pt x="1760" y="320"/>
                </a:cubicBezTo>
                <a:cubicBezTo>
                  <a:pt x="1707" y="320"/>
                  <a:pt x="1483" y="320"/>
                  <a:pt x="1440" y="320"/>
                </a:cubicBezTo>
                <a:cubicBezTo>
                  <a:pt x="1396" y="320"/>
                  <a:pt x="1212" y="320"/>
                  <a:pt x="1180" y="320"/>
                </a:cubicBezTo>
                <a:cubicBezTo>
                  <a:pt x="1146" y="320"/>
                  <a:pt x="1028" y="320"/>
                  <a:pt x="1000" y="320"/>
                </a:cubicBezTo>
                <a:cubicBezTo>
                  <a:pt x="971" y="320"/>
                  <a:pt x="828" y="320"/>
                  <a:pt x="800" y="320"/>
                </a:cubicBezTo>
                <a:cubicBezTo>
                  <a:pt x="771" y="320"/>
                  <a:pt x="638" y="320"/>
                  <a:pt x="620" y="320"/>
                </a:cubicBezTo>
                <a:cubicBezTo>
                  <a:pt x="601" y="320"/>
                  <a:pt x="575" y="320"/>
                  <a:pt x="560" y="320"/>
                </a:cubicBezTo>
                <a:cubicBezTo>
                  <a:pt x="545" y="320"/>
                  <a:pt x="438" y="320"/>
                  <a:pt x="420" y="320"/>
                </a:cubicBezTo>
                <a:cubicBezTo>
                  <a:pt x="401" y="320"/>
                  <a:pt x="333" y="320"/>
                  <a:pt x="320" y="320"/>
                </a:cubicBezTo>
                <a:cubicBezTo>
                  <a:pt x="306" y="320"/>
                  <a:pt x="247" y="320"/>
                  <a:pt x="240" y="320"/>
                </a:cubicBezTo>
                <a:cubicBezTo>
                  <a:pt x="232" y="320"/>
                  <a:pt x="222" y="319"/>
                  <a:pt x="220" y="320"/>
                </a:cubicBezTo>
                <a:cubicBezTo>
                  <a:pt x="216" y="322"/>
                  <a:pt x="200" y="343"/>
                  <a:pt x="200" y="340"/>
                </a:cubicBezTo>
                <a:cubicBezTo>
                  <a:pt x="200" y="337"/>
                  <a:pt x="216" y="357"/>
                  <a:pt x="220" y="360"/>
                </a:cubicBezTo>
                <a:cubicBezTo>
                  <a:pt x="222" y="363"/>
                  <a:pt x="236" y="379"/>
                  <a:pt x="240" y="380"/>
                </a:cubicBezTo>
                <a:cubicBezTo>
                  <a:pt x="242" y="382"/>
                  <a:pt x="255" y="380"/>
                  <a:pt x="260" y="380"/>
                </a:cubicBezTo>
                <a:cubicBezTo>
                  <a:pt x="264" y="380"/>
                  <a:pt x="294" y="377"/>
                  <a:pt x="300" y="380"/>
                </a:cubicBezTo>
                <a:cubicBezTo>
                  <a:pt x="305" y="383"/>
                  <a:pt x="335" y="417"/>
                  <a:pt x="340" y="420"/>
                </a:cubicBezTo>
                <a:cubicBezTo>
                  <a:pt x="344" y="423"/>
                  <a:pt x="356" y="419"/>
                  <a:pt x="360" y="420"/>
                </a:cubicBezTo>
                <a:cubicBezTo>
                  <a:pt x="362" y="422"/>
                  <a:pt x="376" y="439"/>
                  <a:pt x="380" y="440"/>
                </a:cubicBezTo>
                <a:cubicBezTo>
                  <a:pt x="382" y="442"/>
                  <a:pt x="392" y="439"/>
                  <a:pt x="400" y="440"/>
                </a:cubicBezTo>
                <a:cubicBezTo>
                  <a:pt x="407" y="442"/>
                  <a:pt x="468" y="457"/>
                  <a:pt x="480" y="460"/>
                </a:cubicBezTo>
                <a:cubicBezTo>
                  <a:pt x="491" y="463"/>
                  <a:pt x="546" y="477"/>
                  <a:pt x="560" y="480"/>
                </a:cubicBezTo>
                <a:cubicBezTo>
                  <a:pt x="573" y="483"/>
                  <a:pt x="641" y="497"/>
                  <a:pt x="660" y="500"/>
                </a:cubicBezTo>
                <a:cubicBezTo>
                  <a:pt x="678" y="503"/>
                  <a:pt x="781" y="519"/>
                  <a:pt x="800" y="520"/>
                </a:cubicBezTo>
                <a:cubicBezTo>
                  <a:pt x="818" y="522"/>
                  <a:pt x="881" y="520"/>
                  <a:pt x="900" y="520"/>
                </a:cubicBezTo>
                <a:cubicBezTo>
                  <a:pt x="918" y="520"/>
                  <a:pt x="1017" y="519"/>
                  <a:pt x="1040" y="520"/>
                </a:cubicBezTo>
                <a:cubicBezTo>
                  <a:pt x="1062" y="522"/>
                  <a:pt x="1168" y="537"/>
                  <a:pt x="1200" y="540"/>
                </a:cubicBezTo>
                <a:cubicBezTo>
                  <a:pt x="1231" y="543"/>
                  <a:pt x="1420" y="559"/>
                  <a:pt x="1460" y="560"/>
                </a:cubicBezTo>
                <a:cubicBezTo>
                  <a:pt x="1499" y="562"/>
                  <a:pt x="1676" y="560"/>
                  <a:pt x="1720" y="560"/>
                </a:cubicBezTo>
                <a:cubicBezTo>
                  <a:pt x="1763" y="560"/>
                  <a:pt x="1990" y="560"/>
                  <a:pt x="2040" y="560"/>
                </a:cubicBezTo>
                <a:cubicBezTo>
                  <a:pt x="2089" y="560"/>
                  <a:pt x="2329" y="560"/>
                  <a:pt x="2380" y="560"/>
                </a:cubicBezTo>
                <a:cubicBezTo>
                  <a:pt x="2430" y="560"/>
                  <a:pt x="2671" y="560"/>
                  <a:pt x="2720" y="560"/>
                </a:cubicBezTo>
                <a:cubicBezTo>
                  <a:pt x="2768" y="560"/>
                  <a:pt x="2973" y="560"/>
                  <a:pt x="3020" y="560"/>
                </a:cubicBezTo>
                <a:cubicBezTo>
                  <a:pt x="3066" y="560"/>
                  <a:pt x="3298" y="560"/>
                  <a:pt x="3340" y="560"/>
                </a:cubicBezTo>
                <a:cubicBezTo>
                  <a:pt x="3381" y="560"/>
                  <a:pt x="3546" y="560"/>
                  <a:pt x="3580" y="560"/>
                </a:cubicBezTo>
                <a:cubicBezTo>
                  <a:pt x="3612" y="560"/>
                  <a:pt x="3754" y="560"/>
                  <a:pt x="3780" y="560"/>
                </a:cubicBezTo>
                <a:cubicBezTo>
                  <a:pt x="3805" y="560"/>
                  <a:pt x="3903" y="560"/>
                  <a:pt x="3920" y="560"/>
                </a:cubicBezTo>
                <a:cubicBezTo>
                  <a:pt x="3936" y="560"/>
                  <a:pt x="3988" y="560"/>
                  <a:pt x="4000" y="560"/>
                </a:cubicBezTo>
                <a:cubicBezTo>
                  <a:pt x="4011" y="560"/>
                  <a:pt x="4070" y="560"/>
                  <a:pt x="4080" y="560"/>
                </a:cubicBezTo>
                <a:cubicBezTo>
                  <a:pt x="4089" y="560"/>
                  <a:pt x="4108" y="560"/>
                  <a:pt x="4120" y="560"/>
                </a:cubicBezTo>
                <a:cubicBezTo>
                  <a:pt x="4131" y="560"/>
                  <a:pt x="4219" y="560"/>
                  <a:pt x="4240" y="560"/>
                </a:cubicBezTo>
                <a:cubicBezTo>
                  <a:pt x="4260" y="560"/>
                  <a:pt x="4374" y="560"/>
                  <a:pt x="4400" y="560"/>
                </a:cubicBezTo>
                <a:cubicBezTo>
                  <a:pt x="4425" y="560"/>
                  <a:pt x="4560" y="560"/>
                  <a:pt x="4580" y="560"/>
                </a:cubicBezTo>
                <a:cubicBezTo>
                  <a:pt x="4599" y="560"/>
                  <a:pt x="4649" y="560"/>
                  <a:pt x="4660" y="560"/>
                </a:cubicBezTo>
                <a:cubicBezTo>
                  <a:pt x="4670" y="560"/>
                  <a:pt x="4710" y="560"/>
                  <a:pt x="4720" y="560"/>
                </a:cubicBezTo>
                <a:cubicBezTo>
                  <a:pt x="4729" y="560"/>
                  <a:pt x="4769" y="560"/>
                  <a:pt x="4780" y="560"/>
                </a:cubicBezTo>
                <a:cubicBezTo>
                  <a:pt x="4790" y="560"/>
                  <a:pt x="4848" y="560"/>
                  <a:pt x="4860" y="560"/>
                </a:cubicBezTo>
                <a:cubicBezTo>
                  <a:pt x="4871" y="560"/>
                  <a:pt x="4929" y="560"/>
                  <a:pt x="4940" y="560"/>
                </a:cubicBezTo>
                <a:cubicBezTo>
                  <a:pt x="4950" y="560"/>
                  <a:pt x="4990" y="560"/>
                  <a:pt x="5000" y="560"/>
                </a:cubicBezTo>
                <a:cubicBezTo>
                  <a:pt x="5009" y="560"/>
                  <a:pt x="5049" y="560"/>
                  <a:pt x="5060" y="560"/>
                </a:cubicBezTo>
                <a:cubicBezTo>
                  <a:pt x="5070" y="560"/>
                  <a:pt x="5128" y="560"/>
                  <a:pt x="5140" y="560"/>
                </a:cubicBezTo>
                <a:cubicBezTo>
                  <a:pt x="5151" y="560"/>
                  <a:pt x="5209" y="560"/>
                  <a:pt x="5220" y="560"/>
                </a:cubicBezTo>
                <a:cubicBezTo>
                  <a:pt x="5230" y="560"/>
                  <a:pt x="5272" y="560"/>
                  <a:pt x="5280" y="560"/>
                </a:cubicBezTo>
                <a:cubicBezTo>
                  <a:pt x="5287" y="560"/>
                  <a:pt x="5287" y="560"/>
                  <a:pt x="5320" y="560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74" name="textbox 1974"/>
          <p:cNvSpPr/>
          <p:nvPr/>
        </p:nvSpPr>
        <p:spPr>
          <a:xfrm>
            <a:off x="227190" y="450723"/>
            <a:ext cx="1240155" cy="3575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300" b="1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违章联动</a:t>
            </a:r>
            <a:endParaRPr lang="en-US" altLang="en-US" sz="2300" dirty="0"/>
          </a:p>
        </p:txBody>
      </p:sp>
      <p:pic>
        <p:nvPicPr>
          <p:cNvPr id="1976" name="picture 19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2" name="picture 1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124" name="picture 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57865" y="2556268"/>
            <a:ext cx="3108324" cy="3108325"/>
          </a:xfrm>
          <a:prstGeom prst="rect">
            <a:avLst/>
          </a:prstGeom>
        </p:spPr>
      </p:pic>
      <p:pic>
        <p:nvPicPr>
          <p:cNvPr id="126" name="picture 1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50237" y="1146614"/>
            <a:ext cx="5931859" cy="5034229"/>
          </a:xfrm>
          <a:prstGeom prst="rect">
            <a:avLst/>
          </a:prstGeom>
        </p:spPr>
      </p:pic>
      <p:sp>
        <p:nvSpPr>
          <p:cNvPr id="128" name="textbox 128"/>
          <p:cNvSpPr/>
          <p:nvPr/>
        </p:nvSpPr>
        <p:spPr>
          <a:xfrm>
            <a:off x="661225" y="1974253"/>
            <a:ext cx="3263900" cy="19475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60"/>
              </a:lnSpc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700" kern="0" spc="-58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内部人员核验身份和授权通行</a:t>
            </a:r>
            <a:endParaRPr lang="en-US" altLang="en-US" sz="1700" dirty="0"/>
          </a:p>
          <a:p>
            <a:pPr marL="12700" algn="l" rtl="0" eaLnBrk="0">
              <a:lnSpc>
                <a:spcPts val="2170"/>
              </a:lnSpc>
              <a:spcBef>
                <a:spcPts val="1080"/>
              </a:spcBef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700" kern="0" spc="-76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访客线上登记和授权通行</a:t>
            </a:r>
            <a:endParaRPr lang="en-US" altLang="en-US" sz="1700" dirty="0"/>
          </a:p>
          <a:p>
            <a:pPr marL="12700" algn="l" rtl="0" eaLnBrk="0">
              <a:lnSpc>
                <a:spcPts val="2160"/>
              </a:lnSpc>
              <a:spcBef>
                <a:spcPts val="1070"/>
              </a:spcBef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700" kern="0" spc="-64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防止非法人员闯入</a:t>
            </a:r>
            <a:endParaRPr lang="en-US" altLang="en-US" sz="1700" dirty="0"/>
          </a:p>
          <a:p>
            <a:pPr marL="12700" algn="l" rtl="0" eaLnBrk="0">
              <a:lnSpc>
                <a:spcPts val="2155"/>
              </a:lnSpc>
              <a:spcBef>
                <a:spcPts val="1080"/>
              </a:spcBef>
            </a:pP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700" kern="0" spc="-48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日常消费、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考勤</a:t>
            </a:r>
            <a:endParaRPr lang="en-US" altLang="en-US" sz="1700" dirty="0"/>
          </a:p>
          <a:p>
            <a:pPr algn="l" rtl="0" eaLnBrk="0">
              <a:lnSpc>
                <a:spcPct val="100000"/>
              </a:lnSpc>
            </a:pPr>
            <a:endParaRPr lang="en-US" altLang="en-US" sz="900" dirty="0"/>
          </a:p>
          <a:p>
            <a:pPr marL="12700" algn="l" rtl="0" eaLnBrk="0">
              <a:lnSpc>
                <a:spcPts val="2170"/>
              </a:lnSpc>
              <a:spcBef>
                <a:spcPts val="5"/>
              </a:spcBef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700" kern="0" spc="-7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去卡片化管理</a:t>
            </a:r>
            <a:endParaRPr lang="en-US" altLang="en-US" sz="1700" dirty="0"/>
          </a:p>
        </p:txBody>
      </p:sp>
      <p:sp>
        <p:nvSpPr>
          <p:cNvPr id="130" name="textbox 130"/>
          <p:cNvSpPr/>
          <p:nvPr/>
        </p:nvSpPr>
        <p:spPr>
          <a:xfrm>
            <a:off x="8557235" y="4758981"/>
            <a:ext cx="3035300" cy="15354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70"/>
              </a:lnSpc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700" kern="0" spc="-64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园区周界安全防范</a:t>
            </a:r>
            <a:endParaRPr lang="en-US" altLang="en-US" sz="1700" dirty="0"/>
          </a:p>
          <a:p>
            <a:pPr marL="12700" algn="l" rtl="0" eaLnBrk="0">
              <a:lnSpc>
                <a:spcPts val="2170"/>
              </a:lnSpc>
              <a:spcBef>
                <a:spcPts val="1070"/>
              </a:spcBef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700" kern="0" spc="-64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园区关注区域监控</a:t>
            </a:r>
            <a:endParaRPr lang="en-US" altLang="en-US" sz="1700" dirty="0"/>
          </a:p>
          <a:p>
            <a:pPr marL="12700" algn="l" rtl="0" eaLnBrk="0">
              <a:lnSpc>
                <a:spcPts val="2170"/>
              </a:lnSpc>
              <a:spcBef>
                <a:spcPts val="1070"/>
              </a:spcBef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700" kern="0" spc="-65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园区全景把控</a:t>
            </a:r>
            <a:endParaRPr lang="en-US" altLang="en-US" sz="1700" dirty="0"/>
          </a:p>
          <a:p>
            <a:pPr algn="l" rtl="0" eaLnBrk="0">
              <a:lnSpc>
                <a:spcPct val="111000"/>
              </a:lnSpc>
            </a:pPr>
            <a:endParaRPr lang="en-US" altLang="en-US" sz="800" dirty="0"/>
          </a:p>
          <a:p>
            <a:pPr marL="12700" algn="l" rtl="0" eaLnBrk="0">
              <a:lnSpc>
                <a:spcPts val="2165"/>
              </a:lnSpc>
              <a:spcBef>
                <a:spcPts val="0"/>
              </a:spcBef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700" kern="0" spc="-7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机房、</a:t>
            </a:r>
            <a:r>
              <a:rPr sz="1700" kern="0" spc="-3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仓库等区域环境监测</a:t>
            </a:r>
            <a:endParaRPr lang="en-US" altLang="en-US" sz="1700" dirty="0"/>
          </a:p>
        </p:txBody>
      </p:sp>
      <p:sp>
        <p:nvSpPr>
          <p:cNvPr id="132" name="textbox 132"/>
          <p:cNvSpPr/>
          <p:nvPr/>
        </p:nvSpPr>
        <p:spPr>
          <a:xfrm>
            <a:off x="8587956" y="1746199"/>
            <a:ext cx="2349500" cy="15347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70"/>
              </a:lnSpc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700" kern="0" spc="-70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车辆进出管控与收费</a:t>
            </a:r>
            <a:endParaRPr lang="en-US" altLang="en-US" sz="1700" dirty="0"/>
          </a:p>
          <a:p>
            <a:pPr marL="12700" algn="l" rtl="0" eaLnBrk="0">
              <a:lnSpc>
                <a:spcPts val="2170"/>
              </a:lnSpc>
              <a:spcBef>
                <a:spcPts val="1070"/>
              </a:spcBef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700" kern="0" spc="-70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停车诱导及反向寻车</a:t>
            </a:r>
            <a:endParaRPr lang="en-US" altLang="en-US" sz="1700" dirty="0"/>
          </a:p>
          <a:p>
            <a:pPr marL="12700" algn="l" rtl="0" eaLnBrk="0">
              <a:lnSpc>
                <a:spcPts val="2170"/>
              </a:lnSpc>
              <a:spcBef>
                <a:spcPts val="1070"/>
              </a:spcBef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700" kern="0" spc="-70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规范园区内车辆行驶</a:t>
            </a:r>
            <a:endParaRPr lang="en-US" altLang="en-US" sz="1700" dirty="0"/>
          </a:p>
          <a:p>
            <a:pPr algn="l" rtl="0" eaLnBrk="0">
              <a:lnSpc>
                <a:spcPct val="111000"/>
              </a:lnSpc>
            </a:pPr>
            <a:endParaRPr lang="en-US" altLang="en-US" sz="800" dirty="0"/>
          </a:p>
          <a:p>
            <a:pPr marL="12700" algn="l" rtl="0" eaLnBrk="0">
              <a:lnSpc>
                <a:spcPts val="2160"/>
              </a:lnSpc>
              <a:spcBef>
                <a:spcPts val="5"/>
              </a:spcBef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700" kern="0" spc="-70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规范园区内车辆停放</a:t>
            </a:r>
            <a:endParaRPr lang="en-US" altLang="en-US" sz="1700" dirty="0"/>
          </a:p>
        </p:txBody>
      </p:sp>
      <p:sp>
        <p:nvSpPr>
          <p:cNvPr id="134" name="textbox 134"/>
          <p:cNvSpPr/>
          <p:nvPr/>
        </p:nvSpPr>
        <p:spPr>
          <a:xfrm>
            <a:off x="683209" y="4771681"/>
            <a:ext cx="2806700" cy="11239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65"/>
              </a:lnSpc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700" kern="0" spc="-7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物品遗留、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拿取检测</a:t>
            </a:r>
            <a:endParaRPr lang="en-US" altLang="en-US" sz="1700" dirty="0"/>
          </a:p>
          <a:p>
            <a:pPr marL="12700" algn="l" rtl="0" eaLnBrk="0">
              <a:lnSpc>
                <a:spcPts val="2165"/>
              </a:lnSpc>
              <a:spcBef>
                <a:spcPts val="1075"/>
              </a:spcBef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700" kern="0" spc="-75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失窃、</a:t>
            </a:r>
            <a:r>
              <a:rPr sz="1700" kern="0" spc="-3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破坏事件追溯取证</a:t>
            </a:r>
            <a:endParaRPr lang="en-US" altLang="en-US" sz="1700" dirty="0"/>
          </a:p>
          <a:p>
            <a:pPr algn="l" rtl="0" eaLnBrk="0">
              <a:lnSpc>
                <a:spcPct val="111000"/>
              </a:lnSpc>
            </a:pPr>
            <a:endParaRPr lang="en-US" altLang="en-US" sz="800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70"/>
              </a:lnSpc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700" kern="0" spc="-7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资产监控管理</a:t>
            </a:r>
            <a:endParaRPr lang="en-US" altLang="en-US" sz="1700" dirty="0"/>
          </a:p>
        </p:txBody>
      </p:sp>
      <p:sp>
        <p:nvSpPr>
          <p:cNvPr id="136" name="path"/>
          <p:cNvSpPr/>
          <p:nvPr/>
        </p:nvSpPr>
        <p:spPr>
          <a:xfrm>
            <a:off x="8629650" y="317073"/>
            <a:ext cx="3124200" cy="623434"/>
          </a:xfrm>
          <a:custGeom>
            <a:avLst/>
            <a:gdLst/>
            <a:ahLst/>
            <a:cxnLst/>
            <a:rect l="0" t="0" r="0" b="0"/>
            <a:pathLst>
              <a:path w="4920" h="981">
                <a:moveTo>
                  <a:pt x="540" y="420"/>
                </a:moveTo>
                <a:cubicBezTo>
                  <a:pt x="541" y="420"/>
                  <a:pt x="541" y="420"/>
                  <a:pt x="560" y="420"/>
                </a:cubicBezTo>
                <a:cubicBezTo>
                  <a:pt x="565" y="420"/>
                  <a:pt x="609" y="420"/>
                  <a:pt x="620" y="420"/>
                </a:cubicBezTo>
                <a:cubicBezTo>
                  <a:pt x="630" y="420"/>
                  <a:pt x="686" y="420"/>
                  <a:pt x="700" y="420"/>
                </a:cubicBezTo>
                <a:cubicBezTo>
                  <a:pt x="713" y="420"/>
                  <a:pt x="783" y="420"/>
                  <a:pt x="800" y="420"/>
                </a:cubicBezTo>
                <a:cubicBezTo>
                  <a:pt x="816" y="420"/>
                  <a:pt x="900" y="420"/>
                  <a:pt x="920" y="420"/>
                </a:cubicBezTo>
                <a:cubicBezTo>
                  <a:pt x="939" y="420"/>
                  <a:pt x="1035" y="420"/>
                  <a:pt x="1060" y="420"/>
                </a:cubicBezTo>
                <a:cubicBezTo>
                  <a:pt x="1084" y="420"/>
                  <a:pt x="1215" y="422"/>
                  <a:pt x="1240" y="420"/>
                </a:cubicBezTo>
                <a:cubicBezTo>
                  <a:pt x="1264" y="419"/>
                  <a:pt x="1359" y="402"/>
                  <a:pt x="1380" y="400"/>
                </a:cubicBezTo>
                <a:cubicBezTo>
                  <a:pt x="1400" y="399"/>
                  <a:pt x="1495" y="400"/>
                  <a:pt x="1520" y="400"/>
                </a:cubicBezTo>
                <a:cubicBezTo>
                  <a:pt x="1544" y="400"/>
                  <a:pt x="1660" y="400"/>
                  <a:pt x="1700" y="400"/>
                </a:cubicBezTo>
                <a:cubicBezTo>
                  <a:pt x="1739" y="400"/>
                  <a:pt x="2000" y="400"/>
                  <a:pt x="2040" y="400"/>
                </a:cubicBezTo>
                <a:cubicBezTo>
                  <a:pt x="2079" y="400"/>
                  <a:pt x="2197" y="400"/>
                  <a:pt x="2220" y="400"/>
                </a:cubicBezTo>
                <a:cubicBezTo>
                  <a:pt x="2242" y="400"/>
                  <a:pt x="2320" y="400"/>
                  <a:pt x="2340" y="400"/>
                </a:cubicBezTo>
                <a:cubicBezTo>
                  <a:pt x="2359" y="400"/>
                  <a:pt x="2455" y="400"/>
                  <a:pt x="2480" y="400"/>
                </a:cubicBezTo>
                <a:cubicBezTo>
                  <a:pt x="2504" y="400"/>
                  <a:pt x="2635" y="399"/>
                  <a:pt x="2660" y="400"/>
                </a:cubicBezTo>
                <a:cubicBezTo>
                  <a:pt x="2684" y="402"/>
                  <a:pt x="2780" y="416"/>
                  <a:pt x="2800" y="420"/>
                </a:cubicBezTo>
                <a:cubicBezTo>
                  <a:pt x="2819" y="425"/>
                  <a:pt x="2903" y="456"/>
                  <a:pt x="2920" y="460"/>
                </a:cubicBezTo>
                <a:cubicBezTo>
                  <a:pt x="2936" y="465"/>
                  <a:pt x="3005" y="477"/>
                  <a:pt x="3020" y="480"/>
                </a:cubicBezTo>
                <a:cubicBezTo>
                  <a:pt x="3035" y="483"/>
                  <a:pt x="3103" y="499"/>
                  <a:pt x="3120" y="500"/>
                </a:cubicBezTo>
                <a:cubicBezTo>
                  <a:pt x="3136" y="502"/>
                  <a:pt x="3226" y="499"/>
                  <a:pt x="3240" y="500"/>
                </a:cubicBezTo>
                <a:cubicBezTo>
                  <a:pt x="3253" y="502"/>
                  <a:pt x="3289" y="517"/>
                  <a:pt x="3300" y="520"/>
                </a:cubicBezTo>
                <a:cubicBezTo>
                  <a:pt x="3310" y="523"/>
                  <a:pt x="3370" y="539"/>
                  <a:pt x="3380" y="540"/>
                </a:cubicBezTo>
                <a:cubicBezTo>
                  <a:pt x="3389" y="542"/>
                  <a:pt x="3412" y="540"/>
                  <a:pt x="3420" y="540"/>
                </a:cubicBezTo>
                <a:cubicBezTo>
                  <a:pt x="3427" y="540"/>
                  <a:pt x="3470" y="540"/>
                  <a:pt x="3480" y="540"/>
                </a:cubicBezTo>
                <a:cubicBezTo>
                  <a:pt x="3489" y="540"/>
                  <a:pt x="3530" y="540"/>
                  <a:pt x="3540" y="540"/>
                </a:cubicBezTo>
                <a:cubicBezTo>
                  <a:pt x="3549" y="540"/>
                  <a:pt x="3588" y="540"/>
                  <a:pt x="3600" y="540"/>
                </a:cubicBezTo>
                <a:cubicBezTo>
                  <a:pt x="3611" y="540"/>
                  <a:pt x="3689" y="540"/>
                  <a:pt x="3700" y="540"/>
                </a:cubicBezTo>
                <a:cubicBezTo>
                  <a:pt x="3710" y="540"/>
                  <a:pt x="3735" y="540"/>
                  <a:pt x="3740" y="540"/>
                </a:cubicBezTo>
                <a:cubicBezTo>
                  <a:pt x="3744" y="540"/>
                  <a:pt x="3756" y="540"/>
                  <a:pt x="3760" y="540"/>
                </a:cubicBezTo>
                <a:cubicBezTo>
                  <a:pt x="3762" y="540"/>
                  <a:pt x="3775" y="540"/>
                  <a:pt x="3780" y="540"/>
                </a:cubicBezTo>
                <a:cubicBezTo>
                  <a:pt x="3784" y="540"/>
                  <a:pt x="3815" y="540"/>
                  <a:pt x="3820" y="540"/>
                </a:cubicBezTo>
                <a:cubicBezTo>
                  <a:pt x="3824" y="540"/>
                  <a:pt x="3835" y="540"/>
                  <a:pt x="3840" y="540"/>
                </a:cubicBezTo>
                <a:cubicBezTo>
                  <a:pt x="3844" y="540"/>
                  <a:pt x="3874" y="540"/>
                  <a:pt x="3880" y="540"/>
                </a:cubicBezTo>
                <a:cubicBezTo>
                  <a:pt x="3885" y="540"/>
                  <a:pt x="3912" y="540"/>
                  <a:pt x="3920" y="540"/>
                </a:cubicBezTo>
                <a:cubicBezTo>
                  <a:pt x="3927" y="540"/>
                  <a:pt x="3974" y="540"/>
                  <a:pt x="3980" y="540"/>
                </a:cubicBezTo>
                <a:cubicBezTo>
                  <a:pt x="3985" y="540"/>
                  <a:pt x="3989" y="542"/>
                  <a:pt x="4000" y="540"/>
                </a:cubicBezTo>
                <a:cubicBezTo>
                  <a:pt x="4010" y="539"/>
                  <a:pt x="4105" y="523"/>
                  <a:pt x="4120" y="520"/>
                </a:cubicBezTo>
                <a:cubicBezTo>
                  <a:pt x="4135" y="517"/>
                  <a:pt x="4189" y="503"/>
                  <a:pt x="4200" y="500"/>
                </a:cubicBezTo>
                <a:cubicBezTo>
                  <a:pt x="4210" y="497"/>
                  <a:pt x="4250" y="483"/>
                  <a:pt x="4260" y="480"/>
                </a:cubicBezTo>
                <a:cubicBezTo>
                  <a:pt x="4269" y="477"/>
                  <a:pt x="4310" y="462"/>
                  <a:pt x="4320" y="460"/>
                </a:cubicBezTo>
                <a:cubicBezTo>
                  <a:pt x="4329" y="459"/>
                  <a:pt x="4372" y="460"/>
                  <a:pt x="4380" y="460"/>
                </a:cubicBezTo>
                <a:cubicBezTo>
                  <a:pt x="4387" y="460"/>
                  <a:pt x="4414" y="460"/>
                  <a:pt x="4420" y="460"/>
                </a:cubicBezTo>
                <a:cubicBezTo>
                  <a:pt x="4425" y="460"/>
                  <a:pt x="4455" y="460"/>
                  <a:pt x="4460" y="460"/>
                </a:cubicBezTo>
                <a:cubicBezTo>
                  <a:pt x="4464" y="460"/>
                  <a:pt x="4476" y="460"/>
                  <a:pt x="4480" y="460"/>
                </a:cubicBezTo>
                <a:cubicBezTo>
                  <a:pt x="4482" y="460"/>
                  <a:pt x="4496" y="462"/>
                  <a:pt x="4500" y="460"/>
                </a:cubicBezTo>
                <a:cubicBezTo>
                  <a:pt x="4502" y="459"/>
                  <a:pt x="4516" y="443"/>
                  <a:pt x="4520" y="440"/>
                </a:cubicBezTo>
                <a:cubicBezTo>
                  <a:pt x="4522" y="437"/>
                  <a:pt x="4536" y="423"/>
                  <a:pt x="4540" y="420"/>
                </a:cubicBezTo>
                <a:cubicBezTo>
                  <a:pt x="4542" y="417"/>
                  <a:pt x="4556" y="402"/>
                  <a:pt x="4560" y="400"/>
                </a:cubicBezTo>
                <a:cubicBezTo>
                  <a:pt x="4562" y="399"/>
                  <a:pt x="4578" y="403"/>
                  <a:pt x="4580" y="400"/>
                </a:cubicBezTo>
                <a:cubicBezTo>
                  <a:pt x="4581" y="397"/>
                  <a:pt x="4580" y="356"/>
                  <a:pt x="4580" y="360"/>
                </a:cubicBezTo>
                <a:cubicBezTo>
                  <a:pt x="4580" y="365"/>
                  <a:pt x="4580" y="337"/>
                  <a:pt x="4580" y="340"/>
                </a:cubicBezTo>
                <a:cubicBezTo>
                  <a:pt x="4580" y="343"/>
                  <a:pt x="4582" y="323"/>
                  <a:pt x="4580" y="320"/>
                </a:cubicBezTo>
                <a:cubicBezTo>
                  <a:pt x="4576" y="317"/>
                  <a:pt x="4547" y="303"/>
                  <a:pt x="4540" y="300"/>
                </a:cubicBezTo>
                <a:cubicBezTo>
                  <a:pt x="4532" y="297"/>
                  <a:pt x="4487" y="282"/>
                  <a:pt x="4480" y="280"/>
                </a:cubicBezTo>
                <a:cubicBezTo>
                  <a:pt x="4472" y="279"/>
                  <a:pt x="4445" y="280"/>
                  <a:pt x="4440" y="280"/>
                </a:cubicBezTo>
                <a:cubicBezTo>
                  <a:pt x="4434" y="280"/>
                  <a:pt x="4411" y="282"/>
                  <a:pt x="4400" y="280"/>
                </a:cubicBezTo>
                <a:cubicBezTo>
                  <a:pt x="4388" y="279"/>
                  <a:pt x="4293" y="262"/>
                  <a:pt x="4280" y="260"/>
                </a:cubicBezTo>
                <a:cubicBezTo>
                  <a:pt x="4266" y="259"/>
                  <a:pt x="4233" y="260"/>
                  <a:pt x="4220" y="260"/>
                </a:cubicBezTo>
                <a:cubicBezTo>
                  <a:pt x="4206" y="260"/>
                  <a:pt x="4115" y="260"/>
                  <a:pt x="4100" y="260"/>
                </a:cubicBezTo>
                <a:cubicBezTo>
                  <a:pt x="4085" y="260"/>
                  <a:pt x="4040" y="260"/>
                  <a:pt x="4020" y="260"/>
                </a:cubicBezTo>
                <a:cubicBezTo>
                  <a:pt x="3999" y="260"/>
                  <a:pt x="3840" y="260"/>
                  <a:pt x="3820" y="260"/>
                </a:cubicBezTo>
                <a:cubicBezTo>
                  <a:pt x="3799" y="260"/>
                  <a:pt x="3755" y="262"/>
                  <a:pt x="3740" y="260"/>
                </a:cubicBezTo>
                <a:cubicBezTo>
                  <a:pt x="3725" y="259"/>
                  <a:pt x="3633" y="243"/>
                  <a:pt x="3620" y="240"/>
                </a:cubicBezTo>
                <a:cubicBezTo>
                  <a:pt x="3606" y="237"/>
                  <a:pt x="3567" y="222"/>
                  <a:pt x="3560" y="220"/>
                </a:cubicBezTo>
                <a:cubicBezTo>
                  <a:pt x="3552" y="219"/>
                  <a:pt x="3525" y="220"/>
                  <a:pt x="3520" y="220"/>
                </a:cubicBezTo>
                <a:cubicBezTo>
                  <a:pt x="3514" y="220"/>
                  <a:pt x="3490" y="220"/>
                  <a:pt x="3480" y="220"/>
                </a:cubicBezTo>
                <a:cubicBezTo>
                  <a:pt x="3469" y="220"/>
                  <a:pt x="3390" y="220"/>
                  <a:pt x="3380" y="220"/>
                </a:cubicBezTo>
                <a:cubicBezTo>
                  <a:pt x="3369" y="220"/>
                  <a:pt x="3347" y="220"/>
                  <a:pt x="3340" y="220"/>
                </a:cubicBezTo>
                <a:cubicBezTo>
                  <a:pt x="3332" y="220"/>
                  <a:pt x="3290" y="220"/>
                  <a:pt x="3280" y="220"/>
                </a:cubicBezTo>
                <a:cubicBezTo>
                  <a:pt x="3269" y="220"/>
                  <a:pt x="3215" y="220"/>
                  <a:pt x="3200" y="220"/>
                </a:cubicBezTo>
                <a:cubicBezTo>
                  <a:pt x="3185" y="220"/>
                  <a:pt x="3096" y="220"/>
                  <a:pt x="3080" y="220"/>
                </a:cubicBezTo>
                <a:cubicBezTo>
                  <a:pt x="3063" y="220"/>
                  <a:pt x="2996" y="220"/>
                  <a:pt x="2980" y="220"/>
                </a:cubicBezTo>
                <a:cubicBezTo>
                  <a:pt x="2963" y="220"/>
                  <a:pt x="2876" y="220"/>
                  <a:pt x="2860" y="220"/>
                </a:cubicBezTo>
                <a:cubicBezTo>
                  <a:pt x="2843" y="220"/>
                  <a:pt x="2778" y="220"/>
                  <a:pt x="2760" y="220"/>
                </a:cubicBezTo>
                <a:cubicBezTo>
                  <a:pt x="2741" y="220"/>
                  <a:pt x="2639" y="219"/>
                  <a:pt x="2620" y="220"/>
                </a:cubicBezTo>
                <a:cubicBezTo>
                  <a:pt x="2600" y="222"/>
                  <a:pt x="2518" y="237"/>
                  <a:pt x="2500" y="240"/>
                </a:cubicBezTo>
                <a:cubicBezTo>
                  <a:pt x="2481" y="243"/>
                  <a:pt x="2398" y="257"/>
                  <a:pt x="2380" y="260"/>
                </a:cubicBezTo>
                <a:cubicBezTo>
                  <a:pt x="2361" y="263"/>
                  <a:pt x="2276" y="277"/>
                  <a:pt x="2260" y="280"/>
                </a:cubicBezTo>
                <a:cubicBezTo>
                  <a:pt x="2243" y="283"/>
                  <a:pt x="2171" y="297"/>
                  <a:pt x="2160" y="300"/>
                </a:cubicBezTo>
                <a:cubicBezTo>
                  <a:pt x="2148" y="303"/>
                  <a:pt x="2109" y="319"/>
                  <a:pt x="2100" y="320"/>
                </a:cubicBezTo>
                <a:cubicBezTo>
                  <a:pt x="2090" y="322"/>
                  <a:pt x="2047" y="320"/>
                  <a:pt x="2040" y="320"/>
                </a:cubicBezTo>
                <a:cubicBezTo>
                  <a:pt x="2032" y="320"/>
                  <a:pt x="2007" y="320"/>
                  <a:pt x="2000" y="320"/>
                </a:cubicBezTo>
                <a:cubicBezTo>
                  <a:pt x="1992" y="320"/>
                  <a:pt x="1949" y="319"/>
                  <a:pt x="1940" y="320"/>
                </a:cubicBezTo>
                <a:cubicBezTo>
                  <a:pt x="1930" y="322"/>
                  <a:pt x="1885" y="339"/>
                  <a:pt x="1880" y="340"/>
                </a:cubicBezTo>
                <a:cubicBezTo>
                  <a:pt x="1874" y="342"/>
                  <a:pt x="1864" y="340"/>
                  <a:pt x="1860" y="340"/>
                </a:cubicBezTo>
                <a:cubicBezTo>
                  <a:pt x="1855" y="340"/>
                  <a:pt x="1825" y="340"/>
                  <a:pt x="1820" y="340"/>
                </a:cubicBezTo>
                <a:cubicBezTo>
                  <a:pt x="1814" y="340"/>
                  <a:pt x="1790" y="340"/>
                  <a:pt x="1780" y="340"/>
                </a:cubicBezTo>
                <a:cubicBezTo>
                  <a:pt x="1769" y="340"/>
                  <a:pt x="1690" y="340"/>
                  <a:pt x="1680" y="340"/>
                </a:cubicBezTo>
                <a:cubicBezTo>
                  <a:pt x="1669" y="340"/>
                  <a:pt x="1645" y="340"/>
                  <a:pt x="1640" y="340"/>
                </a:cubicBezTo>
                <a:cubicBezTo>
                  <a:pt x="1634" y="340"/>
                  <a:pt x="1605" y="340"/>
                  <a:pt x="1600" y="340"/>
                </a:cubicBezTo>
                <a:cubicBezTo>
                  <a:pt x="1594" y="340"/>
                  <a:pt x="1565" y="340"/>
                  <a:pt x="1560" y="340"/>
                </a:cubicBezTo>
                <a:cubicBezTo>
                  <a:pt x="1554" y="340"/>
                  <a:pt x="1527" y="340"/>
                  <a:pt x="1520" y="340"/>
                </a:cubicBezTo>
                <a:cubicBezTo>
                  <a:pt x="1512" y="340"/>
                  <a:pt x="1465" y="340"/>
                  <a:pt x="1460" y="340"/>
                </a:cubicBezTo>
                <a:cubicBezTo>
                  <a:pt x="1454" y="340"/>
                  <a:pt x="1445" y="340"/>
                  <a:pt x="1440" y="340"/>
                </a:cubicBezTo>
                <a:cubicBezTo>
                  <a:pt x="1434" y="340"/>
                  <a:pt x="1390" y="339"/>
                  <a:pt x="1380" y="340"/>
                </a:cubicBezTo>
                <a:cubicBezTo>
                  <a:pt x="1369" y="342"/>
                  <a:pt x="1307" y="359"/>
                  <a:pt x="1300" y="360"/>
                </a:cubicBezTo>
                <a:cubicBezTo>
                  <a:pt x="1292" y="362"/>
                  <a:pt x="1284" y="360"/>
                  <a:pt x="1280" y="360"/>
                </a:cubicBezTo>
                <a:cubicBezTo>
                  <a:pt x="1275" y="360"/>
                  <a:pt x="1245" y="360"/>
                  <a:pt x="1240" y="360"/>
                </a:cubicBezTo>
                <a:cubicBezTo>
                  <a:pt x="1234" y="360"/>
                  <a:pt x="1207" y="360"/>
                  <a:pt x="1200" y="360"/>
                </a:cubicBezTo>
                <a:cubicBezTo>
                  <a:pt x="1192" y="360"/>
                  <a:pt x="1145" y="360"/>
                  <a:pt x="1140" y="360"/>
                </a:cubicBezTo>
                <a:cubicBezTo>
                  <a:pt x="1134" y="360"/>
                  <a:pt x="1124" y="360"/>
                  <a:pt x="1120" y="360"/>
                </a:cubicBezTo>
                <a:cubicBezTo>
                  <a:pt x="1115" y="360"/>
                  <a:pt x="1084" y="360"/>
                  <a:pt x="1080" y="360"/>
                </a:cubicBezTo>
                <a:cubicBezTo>
                  <a:pt x="1075" y="360"/>
                  <a:pt x="1064" y="360"/>
                  <a:pt x="1060" y="360"/>
                </a:cubicBezTo>
                <a:cubicBezTo>
                  <a:pt x="1055" y="360"/>
                  <a:pt x="1024" y="360"/>
                  <a:pt x="1020" y="360"/>
                </a:cubicBezTo>
                <a:cubicBezTo>
                  <a:pt x="1015" y="360"/>
                  <a:pt x="1002" y="360"/>
                  <a:pt x="1000" y="360"/>
                </a:cubicBezTo>
                <a:cubicBezTo>
                  <a:pt x="996" y="360"/>
                  <a:pt x="982" y="360"/>
                  <a:pt x="980" y="360"/>
                </a:cubicBezTo>
                <a:cubicBezTo>
                  <a:pt x="976" y="360"/>
                  <a:pt x="958" y="360"/>
                  <a:pt x="960" y="360"/>
                </a:cubicBezTo>
                <a:cubicBezTo>
                  <a:pt x="961" y="360"/>
                  <a:pt x="994" y="362"/>
                  <a:pt x="1000" y="360"/>
                </a:cubicBezTo>
                <a:cubicBezTo>
                  <a:pt x="1005" y="359"/>
                  <a:pt x="1034" y="342"/>
                  <a:pt x="1040" y="340"/>
                </a:cubicBezTo>
                <a:cubicBezTo>
                  <a:pt x="1045" y="339"/>
                  <a:pt x="1070" y="343"/>
                  <a:pt x="1080" y="340"/>
                </a:cubicBezTo>
                <a:cubicBezTo>
                  <a:pt x="1089" y="337"/>
                  <a:pt x="1150" y="305"/>
                  <a:pt x="1160" y="300"/>
                </a:cubicBezTo>
                <a:cubicBezTo>
                  <a:pt x="1169" y="296"/>
                  <a:pt x="1194" y="283"/>
                  <a:pt x="1200" y="280"/>
                </a:cubicBezTo>
                <a:cubicBezTo>
                  <a:pt x="1205" y="277"/>
                  <a:pt x="1232" y="263"/>
                  <a:pt x="1240" y="260"/>
                </a:cubicBezTo>
                <a:cubicBezTo>
                  <a:pt x="1247" y="257"/>
                  <a:pt x="1290" y="243"/>
                  <a:pt x="1300" y="240"/>
                </a:cubicBezTo>
                <a:cubicBezTo>
                  <a:pt x="1309" y="237"/>
                  <a:pt x="1349" y="223"/>
                  <a:pt x="1360" y="220"/>
                </a:cubicBezTo>
                <a:cubicBezTo>
                  <a:pt x="1370" y="217"/>
                  <a:pt x="1429" y="202"/>
                  <a:pt x="1440" y="200"/>
                </a:cubicBezTo>
                <a:cubicBezTo>
                  <a:pt x="1450" y="199"/>
                  <a:pt x="1494" y="200"/>
                  <a:pt x="1500" y="200"/>
                </a:cubicBezTo>
                <a:cubicBezTo>
                  <a:pt x="1505" y="200"/>
                  <a:pt x="1514" y="200"/>
                  <a:pt x="1520" y="200"/>
                </a:cubicBezTo>
                <a:cubicBezTo>
                  <a:pt x="1525" y="200"/>
                  <a:pt x="1572" y="200"/>
                  <a:pt x="1580" y="200"/>
                </a:cubicBezTo>
                <a:cubicBezTo>
                  <a:pt x="1587" y="200"/>
                  <a:pt x="1612" y="200"/>
                  <a:pt x="1620" y="200"/>
                </a:cubicBezTo>
                <a:cubicBezTo>
                  <a:pt x="1627" y="200"/>
                  <a:pt x="1680" y="200"/>
                  <a:pt x="1680" y="200"/>
                </a:cubicBezTo>
                <a:cubicBezTo>
                  <a:pt x="1680" y="200"/>
                  <a:pt x="1627" y="200"/>
                  <a:pt x="1620" y="200"/>
                </a:cubicBezTo>
                <a:cubicBezTo>
                  <a:pt x="1612" y="200"/>
                  <a:pt x="1587" y="200"/>
                  <a:pt x="1580" y="200"/>
                </a:cubicBezTo>
                <a:cubicBezTo>
                  <a:pt x="1572" y="200"/>
                  <a:pt x="1530" y="200"/>
                  <a:pt x="1520" y="200"/>
                </a:cubicBezTo>
                <a:cubicBezTo>
                  <a:pt x="1509" y="200"/>
                  <a:pt x="1450" y="200"/>
                  <a:pt x="1440" y="200"/>
                </a:cubicBezTo>
                <a:cubicBezTo>
                  <a:pt x="1429" y="200"/>
                  <a:pt x="1390" y="200"/>
                  <a:pt x="1380" y="200"/>
                </a:cubicBezTo>
                <a:cubicBezTo>
                  <a:pt x="1369" y="200"/>
                  <a:pt x="1322" y="200"/>
                  <a:pt x="1300" y="200"/>
                </a:cubicBezTo>
                <a:cubicBezTo>
                  <a:pt x="1277" y="200"/>
                  <a:pt x="1102" y="200"/>
                  <a:pt x="1080" y="200"/>
                </a:cubicBezTo>
                <a:cubicBezTo>
                  <a:pt x="1057" y="200"/>
                  <a:pt x="1015" y="200"/>
                  <a:pt x="1000" y="200"/>
                </a:cubicBezTo>
                <a:cubicBezTo>
                  <a:pt x="985" y="200"/>
                  <a:pt x="898" y="200"/>
                  <a:pt x="880" y="200"/>
                </a:cubicBezTo>
                <a:cubicBezTo>
                  <a:pt x="861" y="200"/>
                  <a:pt x="776" y="200"/>
                  <a:pt x="760" y="200"/>
                </a:cubicBezTo>
                <a:cubicBezTo>
                  <a:pt x="743" y="200"/>
                  <a:pt x="676" y="200"/>
                  <a:pt x="660" y="200"/>
                </a:cubicBezTo>
                <a:cubicBezTo>
                  <a:pt x="643" y="200"/>
                  <a:pt x="555" y="200"/>
                  <a:pt x="540" y="200"/>
                </a:cubicBezTo>
                <a:cubicBezTo>
                  <a:pt x="525" y="200"/>
                  <a:pt x="476" y="200"/>
                  <a:pt x="460" y="200"/>
                </a:cubicBezTo>
                <a:cubicBezTo>
                  <a:pt x="443" y="200"/>
                  <a:pt x="333" y="200"/>
                  <a:pt x="320" y="200"/>
                </a:cubicBezTo>
                <a:cubicBezTo>
                  <a:pt x="306" y="200"/>
                  <a:pt x="285" y="200"/>
                  <a:pt x="280" y="200"/>
                </a:cubicBezTo>
                <a:cubicBezTo>
                  <a:pt x="274" y="200"/>
                  <a:pt x="244" y="200"/>
                  <a:pt x="240" y="200"/>
                </a:cubicBezTo>
                <a:cubicBezTo>
                  <a:pt x="235" y="200"/>
                  <a:pt x="220" y="200"/>
                  <a:pt x="220" y="200"/>
                </a:cubicBezTo>
                <a:cubicBezTo>
                  <a:pt x="220" y="200"/>
                  <a:pt x="236" y="200"/>
                  <a:pt x="240" y="200"/>
                </a:cubicBezTo>
                <a:cubicBezTo>
                  <a:pt x="242" y="200"/>
                  <a:pt x="256" y="200"/>
                  <a:pt x="260" y="200"/>
                </a:cubicBezTo>
                <a:cubicBezTo>
                  <a:pt x="262" y="200"/>
                  <a:pt x="276" y="200"/>
                  <a:pt x="280" y="200"/>
                </a:cubicBezTo>
                <a:cubicBezTo>
                  <a:pt x="282" y="200"/>
                  <a:pt x="296" y="199"/>
                  <a:pt x="300" y="200"/>
                </a:cubicBezTo>
                <a:cubicBezTo>
                  <a:pt x="302" y="202"/>
                  <a:pt x="316" y="219"/>
                  <a:pt x="320" y="220"/>
                </a:cubicBezTo>
                <a:cubicBezTo>
                  <a:pt x="322" y="222"/>
                  <a:pt x="338" y="219"/>
                  <a:pt x="340" y="220"/>
                </a:cubicBezTo>
                <a:cubicBezTo>
                  <a:pt x="341" y="222"/>
                  <a:pt x="336" y="237"/>
                  <a:pt x="340" y="240"/>
                </a:cubicBezTo>
                <a:cubicBezTo>
                  <a:pt x="342" y="243"/>
                  <a:pt x="376" y="257"/>
                  <a:pt x="380" y="260"/>
                </a:cubicBezTo>
                <a:cubicBezTo>
                  <a:pt x="382" y="263"/>
                  <a:pt x="378" y="277"/>
                  <a:pt x="380" y="280"/>
                </a:cubicBezTo>
                <a:cubicBezTo>
                  <a:pt x="381" y="283"/>
                  <a:pt x="396" y="297"/>
                  <a:pt x="400" y="300"/>
                </a:cubicBezTo>
                <a:cubicBezTo>
                  <a:pt x="402" y="303"/>
                  <a:pt x="416" y="317"/>
                  <a:pt x="420" y="320"/>
                </a:cubicBezTo>
                <a:cubicBezTo>
                  <a:pt x="422" y="323"/>
                  <a:pt x="436" y="337"/>
                  <a:pt x="440" y="340"/>
                </a:cubicBezTo>
                <a:cubicBezTo>
                  <a:pt x="442" y="343"/>
                  <a:pt x="456" y="357"/>
                  <a:pt x="460" y="360"/>
                </a:cubicBezTo>
                <a:cubicBezTo>
                  <a:pt x="462" y="363"/>
                  <a:pt x="478" y="377"/>
                  <a:pt x="480" y="380"/>
                </a:cubicBezTo>
                <a:cubicBezTo>
                  <a:pt x="481" y="383"/>
                  <a:pt x="478" y="399"/>
                  <a:pt x="480" y="400"/>
                </a:cubicBezTo>
                <a:cubicBezTo>
                  <a:pt x="481" y="402"/>
                  <a:pt x="496" y="397"/>
                  <a:pt x="500" y="400"/>
                </a:cubicBezTo>
                <a:cubicBezTo>
                  <a:pt x="502" y="403"/>
                  <a:pt x="518" y="436"/>
                  <a:pt x="520" y="440"/>
                </a:cubicBezTo>
                <a:cubicBezTo>
                  <a:pt x="521" y="445"/>
                  <a:pt x="518" y="457"/>
                  <a:pt x="520" y="460"/>
                </a:cubicBezTo>
                <a:cubicBezTo>
                  <a:pt x="521" y="463"/>
                  <a:pt x="535" y="479"/>
                  <a:pt x="540" y="480"/>
                </a:cubicBezTo>
                <a:cubicBezTo>
                  <a:pt x="544" y="482"/>
                  <a:pt x="576" y="479"/>
                  <a:pt x="580" y="480"/>
                </a:cubicBezTo>
                <a:cubicBezTo>
                  <a:pt x="582" y="482"/>
                  <a:pt x="576" y="497"/>
                  <a:pt x="580" y="500"/>
                </a:cubicBezTo>
                <a:cubicBezTo>
                  <a:pt x="582" y="503"/>
                  <a:pt x="615" y="519"/>
                  <a:pt x="620" y="520"/>
                </a:cubicBezTo>
                <a:cubicBezTo>
                  <a:pt x="624" y="522"/>
                  <a:pt x="634" y="520"/>
                  <a:pt x="640" y="520"/>
                </a:cubicBezTo>
                <a:cubicBezTo>
                  <a:pt x="645" y="520"/>
                  <a:pt x="692" y="520"/>
                  <a:pt x="700" y="520"/>
                </a:cubicBezTo>
                <a:cubicBezTo>
                  <a:pt x="707" y="520"/>
                  <a:pt x="734" y="519"/>
                  <a:pt x="740" y="520"/>
                </a:cubicBezTo>
                <a:cubicBezTo>
                  <a:pt x="745" y="522"/>
                  <a:pt x="775" y="539"/>
                  <a:pt x="780" y="540"/>
                </a:cubicBezTo>
                <a:cubicBezTo>
                  <a:pt x="784" y="542"/>
                  <a:pt x="796" y="540"/>
                  <a:pt x="800" y="540"/>
                </a:cubicBezTo>
                <a:cubicBezTo>
                  <a:pt x="802" y="540"/>
                  <a:pt x="815" y="539"/>
                  <a:pt x="820" y="540"/>
                </a:cubicBezTo>
                <a:cubicBezTo>
                  <a:pt x="824" y="542"/>
                  <a:pt x="854" y="559"/>
                  <a:pt x="860" y="560"/>
                </a:cubicBezTo>
                <a:cubicBezTo>
                  <a:pt x="865" y="562"/>
                  <a:pt x="895" y="560"/>
                  <a:pt x="900" y="560"/>
                </a:cubicBezTo>
                <a:cubicBezTo>
                  <a:pt x="904" y="560"/>
                  <a:pt x="915" y="559"/>
                  <a:pt x="920" y="560"/>
                </a:cubicBezTo>
                <a:cubicBezTo>
                  <a:pt x="924" y="562"/>
                  <a:pt x="955" y="579"/>
                  <a:pt x="960" y="580"/>
                </a:cubicBezTo>
                <a:cubicBezTo>
                  <a:pt x="964" y="582"/>
                  <a:pt x="976" y="580"/>
                  <a:pt x="980" y="580"/>
                </a:cubicBezTo>
                <a:cubicBezTo>
                  <a:pt x="982" y="580"/>
                  <a:pt x="995" y="580"/>
                  <a:pt x="1000" y="580"/>
                </a:cubicBezTo>
                <a:cubicBezTo>
                  <a:pt x="1004" y="580"/>
                  <a:pt x="1035" y="580"/>
                  <a:pt x="1040" y="580"/>
                </a:cubicBezTo>
                <a:cubicBezTo>
                  <a:pt x="1044" y="580"/>
                  <a:pt x="1056" y="580"/>
                  <a:pt x="1060" y="580"/>
                </a:cubicBezTo>
                <a:cubicBezTo>
                  <a:pt x="1062" y="580"/>
                  <a:pt x="1072" y="579"/>
                  <a:pt x="1080" y="580"/>
                </a:cubicBezTo>
                <a:cubicBezTo>
                  <a:pt x="1087" y="582"/>
                  <a:pt x="1152" y="599"/>
                  <a:pt x="1160" y="600"/>
                </a:cubicBezTo>
                <a:cubicBezTo>
                  <a:pt x="1167" y="602"/>
                  <a:pt x="1175" y="600"/>
                  <a:pt x="1180" y="600"/>
                </a:cubicBezTo>
                <a:cubicBezTo>
                  <a:pt x="1184" y="600"/>
                  <a:pt x="1212" y="599"/>
                  <a:pt x="1220" y="600"/>
                </a:cubicBezTo>
                <a:cubicBezTo>
                  <a:pt x="1227" y="602"/>
                  <a:pt x="1272" y="619"/>
                  <a:pt x="1280" y="620"/>
                </a:cubicBezTo>
                <a:cubicBezTo>
                  <a:pt x="1287" y="622"/>
                  <a:pt x="1315" y="620"/>
                  <a:pt x="1320" y="620"/>
                </a:cubicBezTo>
                <a:cubicBezTo>
                  <a:pt x="1324" y="620"/>
                  <a:pt x="1329" y="619"/>
                  <a:pt x="1340" y="620"/>
                </a:cubicBezTo>
                <a:cubicBezTo>
                  <a:pt x="1350" y="622"/>
                  <a:pt x="1446" y="639"/>
                  <a:pt x="1460" y="640"/>
                </a:cubicBezTo>
                <a:cubicBezTo>
                  <a:pt x="1473" y="642"/>
                  <a:pt x="1510" y="640"/>
                  <a:pt x="1520" y="640"/>
                </a:cubicBezTo>
                <a:cubicBezTo>
                  <a:pt x="1529" y="640"/>
                  <a:pt x="1570" y="640"/>
                  <a:pt x="1580" y="640"/>
                </a:cubicBezTo>
                <a:cubicBezTo>
                  <a:pt x="1589" y="640"/>
                  <a:pt x="1630" y="640"/>
                  <a:pt x="1640" y="640"/>
                </a:cubicBezTo>
                <a:cubicBezTo>
                  <a:pt x="1649" y="640"/>
                  <a:pt x="1689" y="640"/>
                  <a:pt x="1700" y="640"/>
                </a:cubicBezTo>
                <a:cubicBezTo>
                  <a:pt x="1710" y="640"/>
                  <a:pt x="1768" y="640"/>
                  <a:pt x="1780" y="640"/>
                </a:cubicBezTo>
                <a:cubicBezTo>
                  <a:pt x="1791" y="640"/>
                  <a:pt x="1845" y="640"/>
                  <a:pt x="1860" y="640"/>
                </a:cubicBezTo>
                <a:cubicBezTo>
                  <a:pt x="1875" y="640"/>
                  <a:pt x="1963" y="640"/>
                  <a:pt x="1980" y="640"/>
                </a:cubicBezTo>
                <a:cubicBezTo>
                  <a:pt x="1996" y="640"/>
                  <a:pt x="2063" y="640"/>
                  <a:pt x="2080" y="640"/>
                </a:cubicBezTo>
                <a:cubicBezTo>
                  <a:pt x="2096" y="640"/>
                  <a:pt x="2183" y="640"/>
                  <a:pt x="2200" y="640"/>
                </a:cubicBezTo>
                <a:cubicBezTo>
                  <a:pt x="2216" y="640"/>
                  <a:pt x="2283" y="640"/>
                  <a:pt x="2300" y="640"/>
                </a:cubicBezTo>
                <a:cubicBezTo>
                  <a:pt x="2316" y="640"/>
                  <a:pt x="2395" y="640"/>
                  <a:pt x="2420" y="640"/>
                </a:cubicBezTo>
                <a:cubicBezTo>
                  <a:pt x="2444" y="640"/>
                  <a:pt x="2599" y="640"/>
                  <a:pt x="2620" y="640"/>
                </a:cubicBezTo>
                <a:cubicBezTo>
                  <a:pt x="2640" y="640"/>
                  <a:pt x="2689" y="640"/>
                  <a:pt x="2700" y="640"/>
                </a:cubicBezTo>
                <a:cubicBezTo>
                  <a:pt x="2710" y="640"/>
                  <a:pt x="2749" y="640"/>
                  <a:pt x="2760" y="640"/>
                </a:cubicBezTo>
                <a:cubicBezTo>
                  <a:pt x="2770" y="640"/>
                  <a:pt x="2829" y="640"/>
                  <a:pt x="2840" y="640"/>
                </a:cubicBezTo>
                <a:cubicBezTo>
                  <a:pt x="2850" y="640"/>
                  <a:pt x="2890" y="640"/>
                  <a:pt x="2900" y="640"/>
                </a:cubicBezTo>
                <a:cubicBezTo>
                  <a:pt x="2909" y="640"/>
                  <a:pt x="2950" y="639"/>
                  <a:pt x="2960" y="640"/>
                </a:cubicBezTo>
                <a:cubicBezTo>
                  <a:pt x="2969" y="642"/>
                  <a:pt x="3010" y="657"/>
                  <a:pt x="3020" y="660"/>
                </a:cubicBezTo>
                <a:cubicBezTo>
                  <a:pt x="3029" y="663"/>
                  <a:pt x="3068" y="677"/>
                  <a:pt x="3080" y="680"/>
                </a:cubicBezTo>
                <a:cubicBezTo>
                  <a:pt x="3091" y="683"/>
                  <a:pt x="3166" y="697"/>
                  <a:pt x="3180" y="700"/>
                </a:cubicBezTo>
                <a:cubicBezTo>
                  <a:pt x="3193" y="703"/>
                  <a:pt x="3246" y="719"/>
                  <a:pt x="3260" y="720"/>
                </a:cubicBezTo>
                <a:cubicBezTo>
                  <a:pt x="3273" y="722"/>
                  <a:pt x="3346" y="720"/>
                  <a:pt x="3360" y="720"/>
                </a:cubicBezTo>
                <a:cubicBezTo>
                  <a:pt x="3373" y="720"/>
                  <a:pt x="3421" y="720"/>
                  <a:pt x="3440" y="720"/>
                </a:cubicBezTo>
                <a:cubicBezTo>
                  <a:pt x="3458" y="720"/>
                  <a:pt x="3581" y="720"/>
                  <a:pt x="3600" y="720"/>
                </a:cubicBezTo>
                <a:cubicBezTo>
                  <a:pt x="3618" y="720"/>
                  <a:pt x="3670" y="720"/>
                  <a:pt x="3680" y="720"/>
                </a:cubicBezTo>
                <a:cubicBezTo>
                  <a:pt x="3689" y="720"/>
                  <a:pt x="3714" y="720"/>
                  <a:pt x="3720" y="720"/>
                </a:cubicBezTo>
                <a:cubicBezTo>
                  <a:pt x="3725" y="720"/>
                  <a:pt x="3755" y="720"/>
                  <a:pt x="3760" y="720"/>
                </a:cubicBezTo>
                <a:cubicBezTo>
                  <a:pt x="3764" y="720"/>
                  <a:pt x="3775" y="720"/>
                  <a:pt x="3780" y="720"/>
                </a:cubicBezTo>
                <a:cubicBezTo>
                  <a:pt x="3784" y="720"/>
                  <a:pt x="3815" y="720"/>
                  <a:pt x="3820" y="720"/>
                </a:cubicBezTo>
                <a:cubicBezTo>
                  <a:pt x="3824" y="720"/>
                  <a:pt x="3836" y="720"/>
                  <a:pt x="3840" y="720"/>
                </a:cubicBezTo>
                <a:cubicBezTo>
                  <a:pt x="3842" y="720"/>
                  <a:pt x="3856" y="720"/>
                  <a:pt x="3860" y="720"/>
                </a:cubicBezTo>
                <a:cubicBezTo>
                  <a:pt x="3862" y="720"/>
                  <a:pt x="3876" y="720"/>
                  <a:pt x="3880" y="720"/>
                </a:cubicBezTo>
                <a:cubicBezTo>
                  <a:pt x="3882" y="720"/>
                  <a:pt x="3895" y="720"/>
                  <a:pt x="3900" y="720"/>
                </a:cubicBezTo>
                <a:cubicBezTo>
                  <a:pt x="3904" y="720"/>
                  <a:pt x="3935" y="720"/>
                  <a:pt x="3940" y="720"/>
                </a:cubicBezTo>
                <a:cubicBezTo>
                  <a:pt x="3944" y="720"/>
                  <a:pt x="3956" y="720"/>
                  <a:pt x="3960" y="720"/>
                </a:cubicBezTo>
                <a:cubicBezTo>
                  <a:pt x="3962" y="720"/>
                  <a:pt x="3976" y="720"/>
                  <a:pt x="3980" y="720"/>
                </a:cubicBezTo>
                <a:cubicBezTo>
                  <a:pt x="3982" y="720"/>
                  <a:pt x="3996" y="720"/>
                  <a:pt x="4000" y="720"/>
                </a:cubicBezTo>
                <a:cubicBezTo>
                  <a:pt x="4002" y="720"/>
                  <a:pt x="4016" y="720"/>
                  <a:pt x="4020" y="720"/>
                </a:cubicBezTo>
                <a:cubicBezTo>
                  <a:pt x="4022" y="720"/>
                  <a:pt x="4036" y="720"/>
                  <a:pt x="4040" y="720"/>
                </a:cubicBezTo>
                <a:cubicBezTo>
                  <a:pt x="4042" y="720"/>
                  <a:pt x="4054" y="720"/>
                  <a:pt x="4060" y="720"/>
                </a:cubicBezTo>
                <a:cubicBezTo>
                  <a:pt x="4065" y="720"/>
                  <a:pt x="4112" y="720"/>
                  <a:pt x="4120" y="720"/>
                </a:cubicBezTo>
                <a:cubicBezTo>
                  <a:pt x="4127" y="720"/>
                  <a:pt x="4154" y="720"/>
                  <a:pt x="4160" y="720"/>
                </a:cubicBezTo>
                <a:cubicBezTo>
                  <a:pt x="4165" y="720"/>
                  <a:pt x="4195" y="720"/>
                  <a:pt x="4200" y="720"/>
                </a:cubicBezTo>
                <a:cubicBezTo>
                  <a:pt x="4204" y="720"/>
                  <a:pt x="4214" y="720"/>
                  <a:pt x="4220" y="720"/>
                </a:cubicBezTo>
                <a:cubicBezTo>
                  <a:pt x="4225" y="720"/>
                  <a:pt x="4274" y="720"/>
                  <a:pt x="4280" y="720"/>
                </a:cubicBezTo>
                <a:cubicBezTo>
                  <a:pt x="4285" y="720"/>
                  <a:pt x="4296" y="720"/>
                  <a:pt x="4300" y="720"/>
                </a:cubicBezTo>
                <a:cubicBezTo>
                  <a:pt x="4302" y="720"/>
                  <a:pt x="4316" y="720"/>
                  <a:pt x="4320" y="720"/>
                </a:cubicBezTo>
                <a:cubicBezTo>
                  <a:pt x="4322" y="720"/>
                  <a:pt x="4336" y="720"/>
                  <a:pt x="4340" y="720"/>
                </a:cubicBezTo>
                <a:cubicBezTo>
                  <a:pt x="4342" y="720"/>
                  <a:pt x="4355" y="720"/>
                  <a:pt x="4360" y="720"/>
                </a:cubicBezTo>
                <a:cubicBezTo>
                  <a:pt x="4364" y="720"/>
                  <a:pt x="4394" y="720"/>
                  <a:pt x="4400" y="720"/>
                </a:cubicBezTo>
                <a:cubicBezTo>
                  <a:pt x="4405" y="720"/>
                  <a:pt x="4428" y="720"/>
                  <a:pt x="4440" y="720"/>
                </a:cubicBezTo>
                <a:cubicBezTo>
                  <a:pt x="4451" y="720"/>
                  <a:pt x="4545" y="720"/>
                  <a:pt x="4560" y="720"/>
                </a:cubicBezTo>
                <a:cubicBezTo>
                  <a:pt x="4575" y="720"/>
                  <a:pt x="4630" y="722"/>
                  <a:pt x="4640" y="720"/>
                </a:cubicBezTo>
                <a:cubicBezTo>
                  <a:pt x="4649" y="719"/>
                  <a:pt x="4674" y="703"/>
                  <a:pt x="4680" y="700"/>
                </a:cubicBezTo>
                <a:cubicBezTo>
                  <a:pt x="4685" y="697"/>
                  <a:pt x="4715" y="682"/>
                  <a:pt x="4720" y="680"/>
                </a:cubicBezTo>
                <a:cubicBezTo>
                  <a:pt x="4724" y="679"/>
                  <a:pt x="4736" y="682"/>
                  <a:pt x="4740" y="680"/>
                </a:cubicBezTo>
                <a:cubicBezTo>
                  <a:pt x="4742" y="679"/>
                  <a:pt x="4758" y="663"/>
                  <a:pt x="4760" y="660"/>
                </a:cubicBezTo>
                <a:cubicBezTo>
                  <a:pt x="4761" y="657"/>
                  <a:pt x="4761" y="643"/>
                  <a:pt x="4760" y="640"/>
                </a:cubicBezTo>
                <a:cubicBezTo>
                  <a:pt x="4758" y="637"/>
                  <a:pt x="4744" y="622"/>
                  <a:pt x="4740" y="620"/>
                </a:cubicBezTo>
                <a:cubicBezTo>
                  <a:pt x="4735" y="619"/>
                  <a:pt x="4705" y="622"/>
                  <a:pt x="4700" y="620"/>
                </a:cubicBezTo>
                <a:cubicBezTo>
                  <a:pt x="4694" y="619"/>
                  <a:pt x="4665" y="603"/>
                  <a:pt x="4660" y="600"/>
                </a:cubicBezTo>
                <a:cubicBezTo>
                  <a:pt x="4654" y="597"/>
                  <a:pt x="4625" y="582"/>
                  <a:pt x="4620" y="580"/>
                </a:cubicBezTo>
                <a:cubicBezTo>
                  <a:pt x="4614" y="579"/>
                  <a:pt x="4585" y="582"/>
                  <a:pt x="4580" y="580"/>
                </a:cubicBezTo>
                <a:cubicBezTo>
                  <a:pt x="4574" y="579"/>
                  <a:pt x="4545" y="563"/>
                  <a:pt x="4540" y="560"/>
                </a:cubicBezTo>
                <a:cubicBezTo>
                  <a:pt x="4534" y="557"/>
                  <a:pt x="4505" y="543"/>
                  <a:pt x="4500" y="540"/>
                </a:cubicBezTo>
                <a:cubicBezTo>
                  <a:pt x="4494" y="537"/>
                  <a:pt x="4465" y="522"/>
                  <a:pt x="4460" y="520"/>
                </a:cubicBezTo>
                <a:cubicBezTo>
                  <a:pt x="4454" y="519"/>
                  <a:pt x="4427" y="522"/>
                  <a:pt x="4420" y="520"/>
                </a:cubicBezTo>
                <a:cubicBezTo>
                  <a:pt x="4412" y="519"/>
                  <a:pt x="4367" y="503"/>
                  <a:pt x="4360" y="500"/>
                </a:cubicBezTo>
                <a:cubicBezTo>
                  <a:pt x="4352" y="497"/>
                  <a:pt x="4325" y="483"/>
                  <a:pt x="4320" y="480"/>
                </a:cubicBezTo>
                <a:cubicBezTo>
                  <a:pt x="4314" y="477"/>
                  <a:pt x="4285" y="462"/>
                  <a:pt x="4280" y="460"/>
                </a:cubicBezTo>
                <a:cubicBezTo>
                  <a:pt x="4274" y="459"/>
                  <a:pt x="4253" y="462"/>
                  <a:pt x="4240" y="460"/>
                </a:cubicBezTo>
                <a:cubicBezTo>
                  <a:pt x="4226" y="459"/>
                  <a:pt x="4115" y="443"/>
                  <a:pt x="4100" y="440"/>
                </a:cubicBezTo>
                <a:cubicBezTo>
                  <a:pt x="4085" y="437"/>
                  <a:pt x="4049" y="423"/>
                  <a:pt x="4040" y="420"/>
                </a:cubicBezTo>
                <a:cubicBezTo>
                  <a:pt x="4030" y="417"/>
                  <a:pt x="3987" y="402"/>
                  <a:pt x="3980" y="400"/>
                </a:cubicBezTo>
                <a:cubicBezTo>
                  <a:pt x="3972" y="399"/>
                  <a:pt x="3955" y="402"/>
                  <a:pt x="3940" y="400"/>
                </a:cubicBezTo>
                <a:cubicBezTo>
                  <a:pt x="3925" y="399"/>
                  <a:pt x="3796" y="383"/>
                  <a:pt x="3780" y="380"/>
                </a:cubicBezTo>
                <a:cubicBezTo>
                  <a:pt x="3763" y="377"/>
                  <a:pt x="3727" y="362"/>
                  <a:pt x="3720" y="360"/>
                </a:cubicBezTo>
                <a:cubicBezTo>
                  <a:pt x="3712" y="359"/>
                  <a:pt x="3687" y="362"/>
                  <a:pt x="3680" y="360"/>
                </a:cubicBezTo>
                <a:cubicBezTo>
                  <a:pt x="3672" y="359"/>
                  <a:pt x="3629" y="343"/>
                  <a:pt x="3620" y="340"/>
                </a:cubicBezTo>
                <a:cubicBezTo>
                  <a:pt x="3610" y="337"/>
                  <a:pt x="3569" y="323"/>
                  <a:pt x="3560" y="320"/>
                </a:cubicBezTo>
                <a:cubicBezTo>
                  <a:pt x="3550" y="317"/>
                  <a:pt x="3511" y="303"/>
                  <a:pt x="3500" y="300"/>
                </a:cubicBezTo>
                <a:cubicBezTo>
                  <a:pt x="3488" y="297"/>
                  <a:pt x="3413" y="282"/>
                  <a:pt x="3400" y="280"/>
                </a:cubicBezTo>
                <a:cubicBezTo>
                  <a:pt x="3386" y="279"/>
                  <a:pt x="3333" y="280"/>
                  <a:pt x="3320" y="280"/>
                </a:cubicBezTo>
                <a:cubicBezTo>
                  <a:pt x="3306" y="280"/>
                  <a:pt x="3233" y="280"/>
                  <a:pt x="3220" y="280"/>
                </a:cubicBezTo>
                <a:cubicBezTo>
                  <a:pt x="3206" y="280"/>
                  <a:pt x="3153" y="282"/>
                  <a:pt x="3140" y="280"/>
                </a:cubicBezTo>
                <a:cubicBezTo>
                  <a:pt x="3126" y="279"/>
                  <a:pt x="3058" y="262"/>
                  <a:pt x="3040" y="260"/>
                </a:cubicBezTo>
                <a:cubicBezTo>
                  <a:pt x="3021" y="259"/>
                  <a:pt x="2915" y="260"/>
                  <a:pt x="2900" y="260"/>
                </a:cubicBezTo>
                <a:cubicBezTo>
                  <a:pt x="2885" y="260"/>
                  <a:pt x="2850" y="260"/>
                  <a:pt x="2840" y="260"/>
                </a:cubicBezTo>
                <a:cubicBezTo>
                  <a:pt x="2829" y="260"/>
                  <a:pt x="2770" y="260"/>
                  <a:pt x="2760" y="260"/>
                </a:cubicBezTo>
                <a:cubicBezTo>
                  <a:pt x="2749" y="260"/>
                  <a:pt x="2707" y="260"/>
                  <a:pt x="2700" y="260"/>
                </a:cubicBezTo>
                <a:cubicBezTo>
                  <a:pt x="2692" y="260"/>
                  <a:pt x="2670" y="260"/>
                  <a:pt x="2660" y="260"/>
                </a:cubicBezTo>
                <a:cubicBezTo>
                  <a:pt x="2649" y="260"/>
                  <a:pt x="2573" y="260"/>
                  <a:pt x="2560" y="260"/>
                </a:cubicBezTo>
                <a:cubicBezTo>
                  <a:pt x="2546" y="260"/>
                  <a:pt x="2491" y="260"/>
                  <a:pt x="2480" y="260"/>
                </a:cubicBezTo>
                <a:cubicBezTo>
                  <a:pt x="2468" y="260"/>
                  <a:pt x="2411" y="260"/>
                  <a:pt x="2400" y="260"/>
                </a:cubicBezTo>
                <a:cubicBezTo>
                  <a:pt x="2388" y="260"/>
                  <a:pt x="2331" y="260"/>
                  <a:pt x="2320" y="260"/>
                </a:cubicBezTo>
                <a:cubicBezTo>
                  <a:pt x="2308" y="260"/>
                  <a:pt x="2260" y="260"/>
                  <a:pt x="2240" y="260"/>
                </a:cubicBezTo>
                <a:cubicBezTo>
                  <a:pt x="2219" y="260"/>
                  <a:pt x="2062" y="260"/>
                  <a:pt x="2040" y="260"/>
                </a:cubicBezTo>
                <a:cubicBezTo>
                  <a:pt x="2017" y="260"/>
                  <a:pt x="1953" y="260"/>
                  <a:pt x="1940" y="260"/>
                </a:cubicBezTo>
                <a:cubicBezTo>
                  <a:pt x="1926" y="260"/>
                  <a:pt x="1873" y="260"/>
                  <a:pt x="1860" y="260"/>
                </a:cubicBezTo>
                <a:cubicBezTo>
                  <a:pt x="1846" y="260"/>
                  <a:pt x="1771" y="260"/>
                  <a:pt x="1760" y="260"/>
                </a:cubicBezTo>
                <a:cubicBezTo>
                  <a:pt x="1748" y="260"/>
                  <a:pt x="1711" y="260"/>
                  <a:pt x="1700" y="260"/>
                </a:cubicBezTo>
                <a:cubicBezTo>
                  <a:pt x="1688" y="260"/>
                  <a:pt x="1610" y="260"/>
                  <a:pt x="1600" y="260"/>
                </a:cubicBezTo>
                <a:cubicBezTo>
                  <a:pt x="1589" y="260"/>
                  <a:pt x="1565" y="260"/>
                  <a:pt x="1560" y="260"/>
                </a:cubicBezTo>
                <a:cubicBezTo>
                  <a:pt x="1554" y="260"/>
                  <a:pt x="1525" y="260"/>
                  <a:pt x="1520" y="260"/>
                </a:cubicBezTo>
                <a:cubicBezTo>
                  <a:pt x="1514" y="260"/>
                  <a:pt x="1487" y="260"/>
                  <a:pt x="1480" y="260"/>
                </a:cubicBezTo>
                <a:cubicBezTo>
                  <a:pt x="1472" y="260"/>
                  <a:pt x="1427" y="260"/>
                  <a:pt x="1420" y="260"/>
                </a:cubicBezTo>
                <a:cubicBezTo>
                  <a:pt x="1412" y="260"/>
                  <a:pt x="1385" y="260"/>
                  <a:pt x="1380" y="260"/>
                </a:cubicBezTo>
                <a:cubicBezTo>
                  <a:pt x="1374" y="260"/>
                  <a:pt x="1345" y="260"/>
                  <a:pt x="1340" y="260"/>
                </a:cubicBezTo>
                <a:cubicBezTo>
                  <a:pt x="1334" y="260"/>
                  <a:pt x="1305" y="260"/>
                  <a:pt x="1300" y="260"/>
                </a:cubicBezTo>
                <a:cubicBezTo>
                  <a:pt x="1294" y="260"/>
                  <a:pt x="1264" y="260"/>
                  <a:pt x="1260" y="260"/>
                </a:cubicBezTo>
                <a:cubicBezTo>
                  <a:pt x="1255" y="260"/>
                  <a:pt x="1244" y="260"/>
                  <a:pt x="1240" y="260"/>
                </a:cubicBezTo>
                <a:cubicBezTo>
                  <a:pt x="1235" y="260"/>
                  <a:pt x="1204" y="260"/>
                  <a:pt x="1200" y="260"/>
                </a:cubicBezTo>
                <a:cubicBezTo>
                  <a:pt x="1195" y="260"/>
                  <a:pt x="1182" y="260"/>
                  <a:pt x="1180" y="260"/>
                </a:cubicBezTo>
                <a:cubicBezTo>
                  <a:pt x="1176" y="260"/>
                  <a:pt x="1162" y="260"/>
                  <a:pt x="1160" y="260"/>
                </a:cubicBezTo>
                <a:cubicBezTo>
                  <a:pt x="1156" y="260"/>
                  <a:pt x="1142" y="260"/>
                  <a:pt x="1140" y="260"/>
                </a:cubicBezTo>
                <a:cubicBezTo>
                  <a:pt x="1136" y="260"/>
                  <a:pt x="1120" y="262"/>
                  <a:pt x="1120" y="260"/>
                </a:cubicBezTo>
                <a:cubicBezTo>
                  <a:pt x="1120" y="259"/>
                  <a:pt x="1135" y="279"/>
                  <a:pt x="1140" y="280"/>
                </a:cubicBezTo>
                <a:cubicBezTo>
                  <a:pt x="1144" y="282"/>
                  <a:pt x="1172" y="280"/>
                  <a:pt x="1180" y="280"/>
                </a:cubicBezTo>
                <a:cubicBezTo>
                  <a:pt x="1187" y="280"/>
                  <a:pt x="1230" y="280"/>
                  <a:pt x="1240" y="280"/>
                </a:cubicBezTo>
                <a:cubicBezTo>
                  <a:pt x="1249" y="280"/>
                  <a:pt x="1290" y="280"/>
                  <a:pt x="1300" y="280"/>
                </a:cubicBezTo>
                <a:cubicBezTo>
                  <a:pt x="1309" y="280"/>
                  <a:pt x="1346" y="280"/>
                  <a:pt x="1360" y="280"/>
                </a:cubicBezTo>
                <a:cubicBezTo>
                  <a:pt x="1373" y="280"/>
                  <a:pt x="1466" y="280"/>
                  <a:pt x="1480" y="280"/>
                </a:cubicBezTo>
                <a:cubicBezTo>
                  <a:pt x="1493" y="280"/>
                  <a:pt x="1528" y="280"/>
                  <a:pt x="1540" y="280"/>
                </a:cubicBezTo>
                <a:cubicBezTo>
                  <a:pt x="1551" y="280"/>
                  <a:pt x="1625" y="280"/>
                  <a:pt x="1640" y="280"/>
                </a:cubicBezTo>
                <a:cubicBezTo>
                  <a:pt x="1655" y="280"/>
                  <a:pt x="1723" y="280"/>
                  <a:pt x="1740" y="280"/>
                </a:cubicBezTo>
                <a:cubicBezTo>
                  <a:pt x="1756" y="280"/>
                  <a:pt x="1828" y="280"/>
                  <a:pt x="1860" y="280"/>
                </a:cubicBezTo>
                <a:cubicBezTo>
                  <a:pt x="1891" y="280"/>
                  <a:pt x="2126" y="280"/>
                  <a:pt x="2160" y="280"/>
                </a:cubicBezTo>
                <a:cubicBezTo>
                  <a:pt x="2192" y="280"/>
                  <a:pt x="2277" y="280"/>
                  <a:pt x="2300" y="280"/>
                </a:cubicBezTo>
                <a:cubicBezTo>
                  <a:pt x="2322" y="280"/>
                  <a:pt x="2435" y="280"/>
                  <a:pt x="2460" y="280"/>
                </a:cubicBezTo>
                <a:cubicBezTo>
                  <a:pt x="2484" y="280"/>
                  <a:pt x="2585" y="280"/>
                  <a:pt x="2620" y="280"/>
                </a:cubicBezTo>
                <a:cubicBezTo>
                  <a:pt x="2654" y="280"/>
                  <a:pt x="2886" y="280"/>
                  <a:pt x="2920" y="280"/>
                </a:cubicBezTo>
                <a:cubicBezTo>
                  <a:pt x="2952" y="280"/>
                  <a:pt x="3040" y="280"/>
                  <a:pt x="3060" y="280"/>
                </a:cubicBezTo>
                <a:cubicBezTo>
                  <a:pt x="3079" y="280"/>
                  <a:pt x="3160" y="279"/>
                  <a:pt x="3180" y="280"/>
                </a:cubicBezTo>
                <a:cubicBezTo>
                  <a:pt x="3199" y="282"/>
                  <a:pt x="3301" y="297"/>
                  <a:pt x="3320" y="300"/>
                </a:cubicBezTo>
                <a:cubicBezTo>
                  <a:pt x="3338" y="303"/>
                  <a:pt x="3395" y="314"/>
                  <a:pt x="3420" y="320"/>
                </a:cubicBezTo>
                <a:cubicBezTo>
                  <a:pt x="3444" y="326"/>
                  <a:pt x="3614" y="376"/>
                  <a:pt x="3640" y="380"/>
                </a:cubicBezTo>
                <a:cubicBezTo>
                  <a:pt x="3665" y="385"/>
                  <a:pt x="3743" y="379"/>
                  <a:pt x="3760" y="380"/>
                </a:cubicBezTo>
                <a:cubicBezTo>
                  <a:pt x="3776" y="382"/>
                  <a:pt x="3843" y="397"/>
                  <a:pt x="3860" y="400"/>
                </a:cubicBezTo>
                <a:cubicBezTo>
                  <a:pt x="3876" y="403"/>
                  <a:pt x="3966" y="417"/>
                  <a:pt x="3980" y="420"/>
                </a:cubicBezTo>
                <a:cubicBezTo>
                  <a:pt x="3993" y="423"/>
                  <a:pt x="4029" y="437"/>
                  <a:pt x="4040" y="440"/>
                </a:cubicBezTo>
                <a:cubicBezTo>
                  <a:pt x="4050" y="443"/>
                  <a:pt x="4112" y="459"/>
                  <a:pt x="4120" y="460"/>
                </a:cubicBezTo>
                <a:cubicBezTo>
                  <a:pt x="4127" y="462"/>
                  <a:pt x="4140" y="460"/>
                  <a:pt x="4140" y="460"/>
                </a:cubicBezTo>
                <a:cubicBezTo>
                  <a:pt x="4140" y="460"/>
                  <a:pt x="4124" y="460"/>
                  <a:pt x="4120" y="460"/>
                </a:cubicBezTo>
                <a:cubicBezTo>
                  <a:pt x="4115" y="460"/>
                  <a:pt x="4084" y="460"/>
                  <a:pt x="4080" y="460"/>
                </a:cubicBezTo>
                <a:cubicBezTo>
                  <a:pt x="4075" y="460"/>
                  <a:pt x="4064" y="460"/>
                  <a:pt x="4060" y="460"/>
                </a:cubicBezTo>
                <a:cubicBezTo>
                  <a:pt x="4055" y="460"/>
                  <a:pt x="4025" y="460"/>
                  <a:pt x="4020" y="460"/>
                </a:cubicBezTo>
                <a:cubicBezTo>
                  <a:pt x="4014" y="460"/>
                  <a:pt x="3985" y="460"/>
                  <a:pt x="3980" y="460"/>
                </a:cubicBezTo>
                <a:cubicBezTo>
                  <a:pt x="3974" y="460"/>
                  <a:pt x="3955" y="460"/>
                  <a:pt x="3940" y="460"/>
                </a:cubicBezTo>
                <a:cubicBezTo>
                  <a:pt x="3925" y="460"/>
                  <a:pt x="3798" y="460"/>
                  <a:pt x="3780" y="460"/>
                </a:cubicBezTo>
                <a:cubicBezTo>
                  <a:pt x="3761" y="460"/>
                  <a:pt x="3713" y="460"/>
                  <a:pt x="3700" y="460"/>
                </a:cubicBezTo>
                <a:cubicBezTo>
                  <a:pt x="3686" y="460"/>
                  <a:pt x="3616" y="460"/>
                  <a:pt x="3600" y="460"/>
                </a:cubicBezTo>
                <a:cubicBezTo>
                  <a:pt x="3583" y="460"/>
                  <a:pt x="3510" y="460"/>
                  <a:pt x="3480" y="460"/>
                </a:cubicBezTo>
                <a:cubicBezTo>
                  <a:pt x="3450" y="460"/>
                  <a:pt x="3231" y="460"/>
                  <a:pt x="3200" y="460"/>
                </a:cubicBezTo>
                <a:cubicBezTo>
                  <a:pt x="3168" y="460"/>
                  <a:pt x="3086" y="459"/>
                  <a:pt x="3060" y="460"/>
                </a:cubicBezTo>
                <a:cubicBezTo>
                  <a:pt x="3032" y="462"/>
                  <a:pt x="2870" y="477"/>
                  <a:pt x="2840" y="480"/>
                </a:cubicBezTo>
                <a:cubicBezTo>
                  <a:pt x="2810" y="483"/>
                  <a:pt x="2690" y="496"/>
                  <a:pt x="2660" y="500"/>
                </a:cubicBezTo>
                <a:cubicBezTo>
                  <a:pt x="2630" y="505"/>
                  <a:pt x="2488" y="533"/>
                  <a:pt x="2440" y="540"/>
                </a:cubicBezTo>
                <a:cubicBezTo>
                  <a:pt x="2391" y="548"/>
                  <a:pt x="2063" y="596"/>
                  <a:pt x="2020" y="600"/>
                </a:cubicBezTo>
                <a:cubicBezTo>
                  <a:pt x="1976" y="605"/>
                  <a:pt x="1886" y="599"/>
                  <a:pt x="1860" y="600"/>
                </a:cubicBezTo>
                <a:cubicBezTo>
                  <a:pt x="1832" y="602"/>
                  <a:pt x="1686" y="617"/>
                  <a:pt x="1660" y="620"/>
                </a:cubicBezTo>
                <a:cubicBezTo>
                  <a:pt x="1632" y="623"/>
                  <a:pt x="1522" y="639"/>
                  <a:pt x="1500" y="640"/>
                </a:cubicBezTo>
                <a:cubicBezTo>
                  <a:pt x="1477" y="642"/>
                  <a:pt x="1391" y="640"/>
                  <a:pt x="1360" y="640"/>
                </a:cubicBezTo>
                <a:cubicBezTo>
                  <a:pt x="1328" y="640"/>
                  <a:pt x="1108" y="640"/>
                  <a:pt x="1080" y="640"/>
                </a:cubicBezTo>
                <a:cubicBezTo>
                  <a:pt x="1051" y="640"/>
                  <a:pt x="996" y="640"/>
                  <a:pt x="980" y="640"/>
                </a:cubicBezTo>
                <a:cubicBezTo>
                  <a:pt x="963" y="640"/>
                  <a:pt x="878" y="640"/>
                  <a:pt x="860" y="640"/>
                </a:cubicBezTo>
                <a:cubicBezTo>
                  <a:pt x="841" y="640"/>
                  <a:pt x="755" y="640"/>
                  <a:pt x="740" y="640"/>
                </a:cubicBezTo>
                <a:cubicBezTo>
                  <a:pt x="725" y="640"/>
                  <a:pt x="675" y="639"/>
                  <a:pt x="660" y="640"/>
                </a:cubicBezTo>
                <a:cubicBezTo>
                  <a:pt x="645" y="642"/>
                  <a:pt x="551" y="659"/>
                  <a:pt x="540" y="660"/>
                </a:cubicBezTo>
                <a:cubicBezTo>
                  <a:pt x="528" y="662"/>
                  <a:pt x="504" y="660"/>
                  <a:pt x="500" y="660"/>
                </a:cubicBezTo>
                <a:cubicBezTo>
                  <a:pt x="495" y="660"/>
                  <a:pt x="485" y="660"/>
                  <a:pt x="480" y="660"/>
                </a:cubicBezTo>
                <a:cubicBezTo>
                  <a:pt x="474" y="660"/>
                  <a:pt x="425" y="659"/>
                  <a:pt x="420" y="660"/>
                </a:cubicBezTo>
                <a:cubicBezTo>
                  <a:pt x="414" y="662"/>
                  <a:pt x="402" y="679"/>
                  <a:pt x="400" y="680"/>
                </a:cubicBezTo>
                <a:cubicBezTo>
                  <a:pt x="396" y="682"/>
                  <a:pt x="382" y="680"/>
                  <a:pt x="380" y="680"/>
                </a:cubicBezTo>
                <a:cubicBezTo>
                  <a:pt x="376" y="680"/>
                  <a:pt x="362" y="680"/>
                  <a:pt x="360" y="680"/>
                </a:cubicBezTo>
                <a:cubicBezTo>
                  <a:pt x="356" y="680"/>
                  <a:pt x="342" y="680"/>
                  <a:pt x="340" y="680"/>
                </a:cubicBezTo>
                <a:cubicBezTo>
                  <a:pt x="336" y="680"/>
                  <a:pt x="322" y="680"/>
                  <a:pt x="320" y="680"/>
                </a:cubicBezTo>
                <a:cubicBezTo>
                  <a:pt x="316" y="680"/>
                  <a:pt x="304" y="680"/>
                  <a:pt x="300" y="680"/>
                </a:cubicBezTo>
                <a:cubicBezTo>
                  <a:pt x="295" y="680"/>
                  <a:pt x="264" y="680"/>
                  <a:pt x="260" y="680"/>
                </a:cubicBezTo>
                <a:cubicBezTo>
                  <a:pt x="255" y="680"/>
                  <a:pt x="242" y="680"/>
                  <a:pt x="240" y="680"/>
                </a:cubicBezTo>
                <a:cubicBezTo>
                  <a:pt x="236" y="680"/>
                  <a:pt x="222" y="679"/>
                  <a:pt x="220" y="680"/>
                </a:cubicBezTo>
                <a:cubicBezTo>
                  <a:pt x="216" y="682"/>
                  <a:pt x="202" y="699"/>
                  <a:pt x="200" y="700"/>
                </a:cubicBezTo>
                <a:cubicBezTo>
                  <a:pt x="196" y="702"/>
                  <a:pt x="184" y="700"/>
                  <a:pt x="180" y="700"/>
                </a:cubicBezTo>
                <a:cubicBezTo>
                  <a:pt x="175" y="700"/>
                  <a:pt x="142" y="699"/>
                  <a:pt x="140" y="700"/>
                </a:cubicBezTo>
                <a:cubicBezTo>
                  <a:pt x="136" y="702"/>
                  <a:pt x="141" y="719"/>
                  <a:pt x="140" y="720"/>
                </a:cubicBezTo>
                <a:cubicBezTo>
                  <a:pt x="138" y="722"/>
                  <a:pt x="120" y="720"/>
                  <a:pt x="120" y="720"/>
                </a:cubicBezTo>
                <a:cubicBezTo>
                  <a:pt x="120" y="720"/>
                  <a:pt x="135" y="719"/>
                  <a:pt x="140" y="720"/>
                </a:cubicBezTo>
                <a:cubicBezTo>
                  <a:pt x="144" y="722"/>
                  <a:pt x="175" y="739"/>
                  <a:pt x="180" y="740"/>
                </a:cubicBezTo>
                <a:cubicBezTo>
                  <a:pt x="184" y="742"/>
                  <a:pt x="195" y="740"/>
                  <a:pt x="200" y="740"/>
                </a:cubicBezTo>
                <a:cubicBezTo>
                  <a:pt x="204" y="740"/>
                  <a:pt x="234" y="740"/>
                  <a:pt x="240" y="740"/>
                </a:cubicBezTo>
                <a:cubicBezTo>
                  <a:pt x="245" y="740"/>
                  <a:pt x="270" y="740"/>
                  <a:pt x="280" y="740"/>
                </a:cubicBezTo>
                <a:cubicBezTo>
                  <a:pt x="289" y="740"/>
                  <a:pt x="348" y="740"/>
                  <a:pt x="360" y="740"/>
                </a:cubicBezTo>
                <a:cubicBezTo>
                  <a:pt x="371" y="740"/>
                  <a:pt x="428" y="740"/>
                  <a:pt x="440" y="740"/>
                </a:cubicBezTo>
                <a:cubicBezTo>
                  <a:pt x="451" y="740"/>
                  <a:pt x="506" y="740"/>
                  <a:pt x="520" y="740"/>
                </a:cubicBezTo>
                <a:cubicBezTo>
                  <a:pt x="533" y="740"/>
                  <a:pt x="595" y="740"/>
                  <a:pt x="620" y="740"/>
                </a:cubicBezTo>
                <a:cubicBezTo>
                  <a:pt x="644" y="740"/>
                  <a:pt x="812" y="740"/>
                  <a:pt x="840" y="740"/>
                </a:cubicBezTo>
                <a:cubicBezTo>
                  <a:pt x="866" y="740"/>
                  <a:pt x="959" y="740"/>
                  <a:pt x="980" y="740"/>
                </a:cubicBezTo>
                <a:cubicBezTo>
                  <a:pt x="1000" y="740"/>
                  <a:pt x="1101" y="740"/>
                  <a:pt x="1120" y="740"/>
                </a:cubicBezTo>
                <a:cubicBezTo>
                  <a:pt x="1138" y="740"/>
                  <a:pt x="1206" y="740"/>
                  <a:pt x="1220" y="740"/>
                </a:cubicBezTo>
                <a:cubicBezTo>
                  <a:pt x="1233" y="740"/>
                  <a:pt x="1286" y="740"/>
                  <a:pt x="1300" y="740"/>
                </a:cubicBezTo>
                <a:cubicBezTo>
                  <a:pt x="1313" y="740"/>
                  <a:pt x="1388" y="740"/>
                  <a:pt x="1400" y="740"/>
                </a:cubicBezTo>
                <a:cubicBezTo>
                  <a:pt x="1411" y="740"/>
                  <a:pt x="1450" y="740"/>
                  <a:pt x="1460" y="740"/>
                </a:cubicBezTo>
                <a:cubicBezTo>
                  <a:pt x="1469" y="740"/>
                  <a:pt x="1512" y="740"/>
                  <a:pt x="1520" y="740"/>
                </a:cubicBezTo>
                <a:cubicBezTo>
                  <a:pt x="1527" y="740"/>
                  <a:pt x="1554" y="739"/>
                  <a:pt x="1560" y="740"/>
                </a:cubicBezTo>
                <a:cubicBezTo>
                  <a:pt x="1565" y="742"/>
                  <a:pt x="1592" y="759"/>
                  <a:pt x="1600" y="760"/>
                </a:cubicBezTo>
                <a:cubicBezTo>
                  <a:pt x="1607" y="762"/>
                  <a:pt x="1654" y="760"/>
                  <a:pt x="1660" y="760"/>
                </a:cubicBezTo>
                <a:cubicBezTo>
                  <a:pt x="1665" y="760"/>
                  <a:pt x="1676" y="760"/>
                  <a:pt x="1680" y="760"/>
                </a:cubicBezTo>
                <a:cubicBezTo>
                  <a:pt x="1682" y="760"/>
                  <a:pt x="1695" y="760"/>
                  <a:pt x="1700" y="760"/>
                </a:cubicBezTo>
                <a:cubicBezTo>
                  <a:pt x="1704" y="760"/>
                  <a:pt x="1734" y="759"/>
                  <a:pt x="1740" y="760"/>
                </a:cubicBezTo>
                <a:cubicBezTo>
                  <a:pt x="1745" y="762"/>
                  <a:pt x="1775" y="779"/>
                  <a:pt x="1780" y="780"/>
                </a:cubicBezTo>
                <a:cubicBezTo>
                  <a:pt x="1784" y="782"/>
                  <a:pt x="1796" y="780"/>
                  <a:pt x="1800" y="780"/>
                </a:cubicBezTo>
                <a:cubicBezTo>
                  <a:pt x="1802" y="780"/>
                  <a:pt x="1802" y="780"/>
                  <a:pt x="1820" y="780"/>
                </a:cubicBezTo>
                <a:moveTo>
                  <a:pt x="4800" y="120"/>
                </a:moveTo>
                <a:cubicBezTo>
                  <a:pt x="4798" y="120"/>
                  <a:pt x="4798" y="120"/>
                  <a:pt x="4780" y="120"/>
                </a:cubicBezTo>
                <a:cubicBezTo>
                  <a:pt x="4776" y="120"/>
                  <a:pt x="4762" y="120"/>
                  <a:pt x="4760" y="120"/>
                </a:cubicBezTo>
                <a:cubicBezTo>
                  <a:pt x="4756" y="120"/>
                  <a:pt x="4745" y="120"/>
                  <a:pt x="4740" y="120"/>
                </a:cubicBezTo>
                <a:cubicBezTo>
                  <a:pt x="4734" y="120"/>
                  <a:pt x="4687" y="120"/>
                  <a:pt x="4680" y="120"/>
                </a:cubicBezTo>
                <a:cubicBezTo>
                  <a:pt x="4672" y="120"/>
                  <a:pt x="4644" y="120"/>
                  <a:pt x="4640" y="120"/>
                </a:cubicBezTo>
                <a:cubicBezTo>
                  <a:pt x="4635" y="120"/>
                  <a:pt x="4622" y="120"/>
                  <a:pt x="4620" y="120"/>
                </a:cubicBezTo>
                <a:cubicBezTo>
                  <a:pt x="4616" y="120"/>
                  <a:pt x="4604" y="119"/>
                  <a:pt x="4600" y="120"/>
                </a:cubicBezTo>
                <a:cubicBezTo>
                  <a:pt x="4595" y="122"/>
                  <a:pt x="4564" y="139"/>
                  <a:pt x="4560" y="140"/>
                </a:cubicBezTo>
                <a:cubicBezTo>
                  <a:pt x="4555" y="142"/>
                  <a:pt x="4544" y="139"/>
                  <a:pt x="4540" y="140"/>
                </a:cubicBezTo>
                <a:cubicBezTo>
                  <a:pt x="4535" y="142"/>
                  <a:pt x="4507" y="159"/>
                  <a:pt x="4500" y="160"/>
                </a:cubicBezTo>
                <a:cubicBezTo>
                  <a:pt x="4492" y="162"/>
                  <a:pt x="4447" y="159"/>
                  <a:pt x="4440" y="160"/>
                </a:cubicBezTo>
                <a:cubicBezTo>
                  <a:pt x="4432" y="162"/>
                  <a:pt x="4405" y="177"/>
                  <a:pt x="4400" y="180"/>
                </a:cubicBezTo>
                <a:cubicBezTo>
                  <a:pt x="4394" y="183"/>
                  <a:pt x="4371" y="197"/>
                  <a:pt x="4360" y="200"/>
                </a:cubicBezTo>
                <a:cubicBezTo>
                  <a:pt x="4348" y="203"/>
                  <a:pt x="4253" y="219"/>
                  <a:pt x="4240" y="220"/>
                </a:cubicBezTo>
                <a:cubicBezTo>
                  <a:pt x="4226" y="222"/>
                  <a:pt x="4191" y="219"/>
                  <a:pt x="4180" y="220"/>
                </a:cubicBezTo>
                <a:cubicBezTo>
                  <a:pt x="4168" y="222"/>
                  <a:pt x="4093" y="237"/>
                  <a:pt x="4080" y="240"/>
                </a:cubicBezTo>
                <a:cubicBezTo>
                  <a:pt x="4066" y="243"/>
                  <a:pt x="4018" y="256"/>
                  <a:pt x="4000" y="260"/>
                </a:cubicBezTo>
                <a:cubicBezTo>
                  <a:pt x="3981" y="265"/>
                  <a:pt x="3856" y="296"/>
                  <a:pt x="3840" y="300"/>
                </a:cubicBezTo>
                <a:cubicBezTo>
                  <a:pt x="3823" y="305"/>
                  <a:pt x="3789" y="319"/>
                  <a:pt x="3780" y="320"/>
                </a:cubicBezTo>
                <a:cubicBezTo>
                  <a:pt x="3770" y="322"/>
                  <a:pt x="3727" y="320"/>
                  <a:pt x="3720" y="320"/>
                </a:cubicBezTo>
                <a:cubicBezTo>
                  <a:pt x="3712" y="320"/>
                  <a:pt x="3695" y="317"/>
                  <a:pt x="3680" y="320"/>
                </a:cubicBezTo>
                <a:cubicBezTo>
                  <a:pt x="3665" y="323"/>
                  <a:pt x="3535" y="356"/>
                  <a:pt x="3520" y="360"/>
                </a:cubicBezTo>
                <a:cubicBezTo>
                  <a:pt x="3505" y="365"/>
                  <a:pt x="3485" y="377"/>
                  <a:pt x="3480" y="380"/>
                </a:cubicBezTo>
                <a:cubicBezTo>
                  <a:pt x="3474" y="383"/>
                  <a:pt x="3445" y="399"/>
                  <a:pt x="3440" y="400"/>
                </a:cubicBezTo>
                <a:cubicBezTo>
                  <a:pt x="3434" y="402"/>
                  <a:pt x="3405" y="399"/>
                  <a:pt x="3400" y="400"/>
                </a:cubicBezTo>
                <a:cubicBezTo>
                  <a:pt x="3394" y="402"/>
                  <a:pt x="3362" y="417"/>
                  <a:pt x="3360" y="420"/>
                </a:cubicBezTo>
                <a:cubicBezTo>
                  <a:pt x="3356" y="423"/>
                  <a:pt x="3361" y="439"/>
                  <a:pt x="3360" y="440"/>
                </a:cubicBezTo>
                <a:cubicBezTo>
                  <a:pt x="3358" y="442"/>
                  <a:pt x="3342" y="440"/>
                  <a:pt x="3340" y="440"/>
                </a:cubicBezTo>
                <a:cubicBezTo>
                  <a:pt x="3336" y="440"/>
                  <a:pt x="3324" y="439"/>
                  <a:pt x="3320" y="440"/>
                </a:cubicBezTo>
                <a:cubicBezTo>
                  <a:pt x="3315" y="442"/>
                  <a:pt x="3284" y="459"/>
                  <a:pt x="3280" y="460"/>
                </a:cubicBezTo>
                <a:cubicBezTo>
                  <a:pt x="3275" y="462"/>
                  <a:pt x="3262" y="460"/>
                  <a:pt x="3260" y="460"/>
                </a:cubicBezTo>
                <a:cubicBezTo>
                  <a:pt x="3256" y="460"/>
                  <a:pt x="3251" y="457"/>
                  <a:pt x="3240" y="460"/>
                </a:cubicBezTo>
                <a:cubicBezTo>
                  <a:pt x="3228" y="463"/>
                  <a:pt x="3113" y="496"/>
                  <a:pt x="3100" y="500"/>
                </a:cubicBezTo>
                <a:cubicBezTo>
                  <a:pt x="3086" y="505"/>
                  <a:pt x="3065" y="517"/>
                  <a:pt x="3060" y="520"/>
                </a:cubicBezTo>
                <a:cubicBezTo>
                  <a:pt x="3054" y="523"/>
                  <a:pt x="3027" y="537"/>
                  <a:pt x="3020" y="540"/>
                </a:cubicBezTo>
                <a:cubicBezTo>
                  <a:pt x="3012" y="543"/>
                  <a:pt x="2973" y="559"/>
                  <a:pt x="2960" y="560"/>
                </a:cubicBezTo>
                <a:cubicBezTo>
                  <a:pt x="2946" y="562"/>
                  <a:pt x="2858" y="560"/>
                  <a:pt x="2840" y="560"/>
                </a:cubicBezTo>
                <a:cubicBezTo>
                  <a:pt x="2821" y="560"/>
                  <a:pt x="2738" y="560"/>
                  <a:pt x="2720" y="560"/>
                </a:cubicBezTo>
                <a:cubicBezTo>
                  <a:pt x="2701" y="560"/>
                  <a:pt x="2616" y="560"/>
                  <a:pt x="2600" y="560"/>
                </a:cubicBezTo>
                <a:cubicBezTo>
                  <a:pt x="2583" y="560"/>
                  <a:pt x="2524" y="560"/>
                  <a:pt x="2500" y="560"/>
                </a:cubicBezTo>
                <a:cubicBezTo>
                  <a:pt x="2475" y="560"/>
                  <a:pt x="2306" y="560"/>
                  <a:pt x="2280" y="560"/>
                </a:cubicBezTo>
                <a:cubicBezTo>
                  <a:pt x="2252" y="560"/>
                  <a:pt x="2159" y="560"/>
                  <a:pt x="2140" y="560"/>
                </a:cubicBezTo>
                <a:cubicBezTo>
                  <a:pt x="2120" y="560"/>
                  <a:pt x="2045" y="560"/>
                  <a:pt x="2020" y="560"/>
                </a:cubicBezTo>
                <a:cubicBezTo>
                  <a:pt x="1994" y="560"/>
                  <a:pt x="1822" y="560"/>
                  <a:pt x="1800" y="560"/>
                </a:cubicBezTo>
                <a:cubicBezTo>
                  <a:pt x="1777" y="560"/>
                  <a:pt x="1731" y="560"/>
                  <a:pt x="1720" y="560"/>
                </a:cubicBezTo>
                <a:cubicBezTo>
                  <a:pt x="1708" y="560"/>
                  <a:pt x="1655" y="559"/>
                  <a:pt x="1640" y="560"/>
                </a:cubicBezTo>
                <a:cubicBezTo>
                  <a:pt x="1625" y="562"/>
                  <a:pt x="1538" y="577"/>
                  <a:pt x="1520" y="580"/>
                </a:cubicBezTo>
                <a:cubicBezTo>
                  <a:pt x="1501" y="583"/>
                  <a:pt x="1413" y="597"/>
                  <a:pt x="1400" y="600"/>
                </a:cubicBezTo>
                <a:cubicBezTo>
                  <a:pt x="1386" y="603"/>
                  <a:pt x="1350" y="617"/>
                  <a:pt x="1340" y="620"/>
                </a:cubicBezTo>
                <a:cubicBezTo>
                  <a:pt x="1329" y="623"/>
                  <a:pt x="1271" y="637"/>
                  <a:pt x="1260" y="640"/>
                </a:cubicBezTo>
                <a:cubicBezTo>
                  <a:pt x="1248" y="643"/>
                  <a:pt x="1193" y="657"/>
                  <a:pt x="1180" y="660"/>
                </a:cubicBezTo>
                <a:cubicBezTo>
                  <a:pt x="1166" y="663"/>
                  <a:pt x="1095" y="679"/>
                  <a:pt x="1080" y="680"/>
                </a:cubicBezTo>
                <a:cubicBezTo>
                  <a:pt x="1065" y="682"/>
                  <a:pt x="996" y="679"/>
                  <a:pt x="980" y="680"/>
                </a:cubicBezTo>
                <a:cubicBezTo>
                  <a:pt x="963" y="682"/>
                  <a:pt x="875" y="697"/>
                  <a:pt x="860" y="700"/>
                </a:cubicBezTo>
                <a:cubicBezTo>
                  <a:pt x="845" y="703"/>
                  <a:pt x="793" y="717"/>
                  <a:pt x="780" y="720"/>
                </a:cubicBezTo>
                <a:cubicBezTo>
                  <a:pt x="766" y="723"/>
                  <a:pt x="696" y="736"/>
                  <a:pt x="680" y="740"/>
                </a:cubicBezTo>
                <a:cubicBezTo>
                  <a:pt x="663" y="745"/>
                  <a:pt x="571" y="776"/>
                  <a:pt x="560" y="780"/>
                </a:cubicBezTo>
                <a:cubicBezTo>
                  <a:pt x="548" y="785"/>
                  <a:pt x="524" y="799"/>
                  <a:pt x="520" y="800"/>
                </a:cubicBezTo>
                <a:cubicBezTo>
                  <a:pt x="515" y="802"/>
                  <a:pt x="502" y="800"/>
                  <a:pt x="500" y="800"/>
                </a:cubicBezTo>
                <a:cubicBezTo>
                  <a:pt x="496" y="800"/>
                  <a:pt x="484" y="800"/>
                  <a:pt x="480" y="800"/>
                </a:cubicBezTo>
                <a:cubicBezTo>
                  <a:pt x="475" y="800"/>
                  <a:pt x="444" y="800"/>
                  <a:pt x="440" y="800"/>
                </a:cubicBezTo>
                <a:cubicBezTo>
                  <a:pt x="435" y="800"/>
                  <a:pt x="424" y="799"/>
                  <a:pt x="420" y="800"/>
                </a:cubicBezTo>
                <a:cubicBezTo>
                  <a:pt x="415" y="802"/>
                  <a:pt x="385" y="817"/>
                  <a:pt x="380" y="820"/>
                </a:cubicBezTo>
                <a:cubicBezTo>
                  <a:pt x="374" y="823"/>
                  <a:pt x="344" y="837"/>
                  <a:pt x="340" y="840"/>
                </a:cubicBezTo>
                <a:cubicBezTo>
                  <a:pt x="335" y="843"/>
                  <a:pt x="322" y="859"/>
                  <a:pt x="320" y="860"/>
                </a:cubicBezTo>
                <a:cubicBezTo>
                  <a:pt x="316" y="862"/>
                  <a:pt x="316" y="862"/>
                  <a:pt x="300" y="860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8" name="textbox 138"/>
          <p:cNvSpPr/>
          <p:nvPr/>
        </p:nvSpPr>
        <p:spPr>
          <a:xfrm>
            <a:off x="6358648" y="4106913"/>
            <a:ext cx="709930" cy="7664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5830"/>
              </a:lnSpc>
            </a:pPr>
            <a:r>
              <a:rPr sz="4000" kern="0" spc="310" dirty="0">
                <a:solidFill>
                  <a:srgbClr val="9898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</a:t>
            </a:r>
            <a:r>
              <a:rPr sz="1700" b="1" kern="0" spc="310" baseline="-37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</a:t>
            </a:r>
            <a:r>
              <a:rPr sz="1700" b="1" kern="0" spc="310" baseline="-34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境</a:t>
            </a:r>
            <a:endParaRPr lang="en-US" altLang="en-US" sz="1700" baseline="-34000" dirty="0"/>
          </a:p>
        </p:txBody>
      </p:sp>
      <p:sp>
        <p:nvSpPr>
          <p:cNvPr id="140" name="textbox 140"/>
          <p:cNvSpPr/>
          <p:nvPr/>
        </p:nvSpPr>
        <p:spPr>
          <a:xfrm>
            <a:off x="310957" y="1088778"/>
            <a:ext cx="1822450" cy="3009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algn="r" rtl="0" eaLnBrk="0">
              <a:lnSpc>
                <a:spcPct val="95000"/>
              </a:lnSpc>
            </a:pPr>
            <a:r>
              <a:rPr sz="1900" b="1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安防需求要点 ：</a:t>
            </a:r>
            <a:endParaRPr lang="en-US" altLang="en-US" sz="1900" dirty="0"/>
          </a:p>
        </p:txBody>
      </p:sp>
      <p:sp>
        <p:nvSpPr>
          <p:cNvPr id="142" name="textbox 142"/>
          <p:cNvSpPr/>
          <p:nvPr/>
        </p:nvSpPr>
        <p:spPr>
          <a:xfrm>
            <a:off x="4854088" y="3370757"/>
            <a:ext cx="620394" cy="7213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5475"/>
              </a:lnSpc>
            </a:pPr>
            <a:r>
              <a:rPr sz="3000" b="1" kern="0" spc="240" baseline="36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4000" kern="0" spc="240" dirty="0">
                <a:solidFill>
                  <a:srgbClr val="9898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8</a:t>
            </a:r>
            <a:endParaRPr lang="en-US" altLang="en-US" sz="4000" dirty="0"/>
          </a:p>
        </p:txBody>
      </p:sp>
      <p:sp>
        <p:nvSpPr>
          <p:cNvPr id="144" name="textbox 144"/>
          <p:cNvSpPr/>
          <p:nvPr/>
        </p:nvSpPr>
        <p:spPr>
          <a:xfrm>
            <a:off x="298183" y="452234"/>
            <a:ext cx="1239519" cy="3556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安防需求</a:t>
            </a:r>
            <a:endParaRPr lang="en-US" altLang="en-US" sz="2300" dirty="0"/>
          </a:p>
        </p:txBody>
      </p:sp>
      <p:pic>
        <p:nvPicPr>
          <p:cNvPr id="146" name="picture 1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  <p:pic>
        <p:nvPicPr>
          <p:cNvPr id="148" name="picture 1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018532" y="4408932"/>
            <a:ext cx="188976" cy="182879"/>
          </a:xfrm>
          <a:prstGeom prst="rect">
            <a:avLst/>
          </a:prstGeom>
        </p:spPr>
      </p:pic>
      <p:sp>
        <p:nvSpPr>
          <p:cNvPr id="150" name="textbox 150"/>
          <p:cNvSpPr/>
          <p:nvPr/>
        </p:nvSpPr>
        <p:spPr>
          <a:xfrm>
            <a:off x="4745478" y="4494118"/>
            <a:ext cx="728980" cy="3022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0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</a:t>
            </a:r>
            <a:r>
              <a:rPr sz="2000" b="1" kern="0" spc="-20" dirty="0">
                <a:solidFill>
                  <a:srgbClr val="D9D9D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</a:t>
            </a:r>
            <a:r>
              <a:rPr sz="2000" b="1" kern="0" spc="0" dirty="0">
                <a:solidFill>
                  <a:srgbClr val="D9D9D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endParaRPr lang="en-US" altLang="en-US" sz="2000" dirty="0"/>
          </a:p>
        </p:txBody>
      </p:sp>
      <p:sp>
        <p:nvSpPr>
          <p:cNvPr id="152" name="textbox 152"/>
          <p:cNvSpPr/>
          <p:nvPr/>
        </p:nvSpPr>
        <p:spPr>
          <a:xfrm>
            <a:off x="6344284" y="3517538"/>
            <a:ext cx="658494" cy="3200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  <a:tabLst>
                <a:tab pos="231775" algn="l"/>
              </a:tabLst>
            </a:pPr>
            <a:r>
              <a:rPr sz="19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900" b="1" kern="0" spc="1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900" b="1" kern="0" spc="-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</a:t>
            </a:r>
            <a:endParaRPr lang="en-US" altLang="en-US" sz="1900" dirty="0"/>
          </a:p>
        </p:txBody>
      </p:sp>
      <p:pic>
        <p:nvPicPr>
          <p:cNvPr id="154" name="picture 1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576059" y="3616452"/>
            <a:ext cx="188976" cy="182879"/>
          </a:xfrm>
          <a:prstGeom prst="rect">
            <a:avLst/>
          </a:prstGeom>
        </p:spPr>
      </p:pic>
      <p:pic>
        <p:nvPicPr>
          <p:cNvPr id="156" name="picture 1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499976" y="3257283"/>
            <a:ext cx="835062" cy="114808"/>
          </a:xfrm>
          <a:prstGeom prst="rect">
            <a:avLst/>
          </a:prstGeom>
        </p:spPr>
      </p:pic>
      <p:sp>
        <p:nvSpPr>
          <p:cNvPr id="158" name="textbox 158"/>
          <p:cNvSpPr/>
          <p:nvPr/>
        </p:nvSpPr>
        <p:spPr>
          <a:xfrm>
            <a:off x="5709563" y="4231354"/>
            <a:ext cx="427355" cy="2451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kern="0" spc="70" dirty="0">
                <a:solidFill>
                  <a:srgbClr val="00336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关注</a:t>
            </a:r>
            <a:endParaRPr lang="en-US" altLang="en-US" sz="1500" dirty="0"/>
          </a:p>
        </p:txBody>
      </p:sp>
      <p:sp>
        <p:nvSpPr>
          <p:cNvPr id="160" name="textbox 160"/>
          <p:cNvSpPr/>
          <p:nvPr/>
        </p:nvSpPr>
        <p:spPr>
          <a:xfrm>
            <a:off x="5708956" y="3866405"/>
            <a:ext cx="427990" cy="2444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kern="0" spc="70" dirty="0">
                <a:solidFill>
                  <a:srgbClr val="00336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重点</a:t>
            </a:r>
            <a:endParaRPr lang="en-US" altLang="en-US" sz="1500" dirty="0"/>
          </a:p>
        </p:txBody>
      </p:sp>
      <p:pic>
        <p:nvPicPr>
          <p:cNvPr id="162" name="picture 1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8602180" y="3673703"/>
            <a:ext cx="565860" cy="51511"/>
          </a:xfrm>
          <a:prstGeom prst="rect">
            <a:avLst/>
          </a:prstGeom>
        </p:spPr>
      </p:pic>
      <p:pic>
        <p:nvPicPr>
          <p:cNvPr id="164" name="picture 1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92251" y="6187985"/>
            <a:ext cx="424713" cy="38633"/>
          </a:xfrm>
          <a:prstGeom prst="rect">
            <a:avLst/>
          </a:prstGeom>
        </p:spPr>
      </p:pic>
      <p:pic>
        <p:nvPicPr>
          <p:cNvPr id="166" name="picture 1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670267" y="4213517"/>
            <a:ext cx="424713" cy="38633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980" name="picture 19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982" name="rect"/>
          <p:cNvSpPr/>
          <p:nvPr/>
        </p:nvSpPr>
        <p:spPr>
          <a:xfrm>
            <a:off x="2846832" y="5876544"/>
            <a:ext cx="1921764" cy="338328"/>
          </a:xfrm>
          <a:prstGeom prst="rect">
            <a:avLst/>
          </a:prstGeom>
          <a:solidFill>
            <a:srgbClr val="7F7F7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84" name="rect"/>
          <p:cNvSpPr/>
          <p:nvPr/>
        </p:nvSpPr>
        <p:spPr>
          <a:xfrm>
            <a:off x="2842260" y="4098035"/>
            <a:ext cx="1930907" cy="338328"/>
          </a:xfrm>
          <a:prstGeom prst="rect">
            <a:avLst/>
          </a:prstGeom>
          <a:solidFill>
            <a:srgbClr val="7F7F7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986" name="picture 19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846832" y="1242059"/>
            <a:ext cx="1921764" cy="1415796"/>
          </a:xfrm>
          <a:prstGeom prst="rect">
            <a:avLst/>
          </a:prstGeom>
        </p:spPr>
      </p:pic>
      <p:graphicFrame>
        <p:nvGraphicFramePr>
          <p:cNvPr id="1988" name="table 1988"/>
          <p:cNvGraphicFramePr>
            <a:graphicFrameLocks noGrp="1"/>
          </p:cNvGraphicFramePr>
          <p:nvPr/>
        </p:nvGraphicFramePr>
        <p:xfrm>
          <a:off x="202692" y="1242059"/>
          <a:ext cx="4570095" cy="4972684"/>
        </p:xfrm>
        <a:graphic>
          <a:graphicData uri="http://schemas.openxmlformats.org/drawingml/2006/table">
            <a:tbl>
              <a:tblPr/>
              <a:tblGrid>
                <a:gridCol w="2476500"/>
                <a:gridCol w="2093595"/>
              </a:tblGrid>
              <a:tr h="49726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marL="94615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700" kern="0" spc="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视频点位这么多 ，如</a:t>
                      </a:r>
                      <a:endParaRPr lang="en-US" altLang="en-US" sz="1700" dirty="0"/>
                    </a:p>
                    <a:p>
                      <a:pPr marL="93980" algn="l" rtl="0" eaLnBrk="0">
                        <a:lnSpc>
                          <a:spcPts val="3445"/>
                        </a:lnSpc>
                      </a:pPr>
                      <a:r>
                        <a:rPr sz="1700" kern="0" spc="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何快速发现图像异常？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marL="72453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500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视频丢失</a:t>
                      </a:r>
                      <a:endParaRPr lang="en-US" altLang="en-US" sz="1500" dirty="0"/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marL="162560" algn="l" rtl="0" eaLnBrk="0">
                        <a:lnSpc>
                          <a:spcPct val="97000"/>
                        </a:lnSpc>
                        <a:spcBef>
                          <a:spcPts val="455"/>
                        </a:spcBef>
                        <a:tabLst>
                          <a:tab pos="421640" algn="l"/>
                        </a:tabLst>
                      </a:pPr>
                      <a:r>
                        <a:rPr sz="15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500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亮度过高或过低</a:t>
                      </a:r>
                      <a:r>
                        <a:rPr sz="15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endParaRPr lang="en-US" altLang="en-US" sz="1500" dirty="0"/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16700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  <a:tabLst>
                          <a:tab pos="723900" algn="l"/>
                        </a:tabLst>
                      </a:pPr>
                      <a:r>
                        <a:rPr sz="15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500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条纹干扰</a:t>
                      </a:r>
                      <a:r>
                        <a:rPr sz="15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</a:t>
                      </a:r>
                      <a:r>
                        <a:rPr sz="15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990" name="picture 19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02692" y="2095500"/>
            <a:ext cx="2208276" cy="2069591"/>
          </a:xfrm>
          <a:prstGeom prst="rect">
            <a:avLst/>
          </a:prstGeom>
        </p:spPr>
      </p:pic>
      <p:grpSp>
        <p:nvGrpSpPr>
          <p:cNvPr id="222" name="group 222"/>
          <p:cNvGrpSpPr/>
          <p:nvPr/>
        </p:nvGrpSpPr>
        <p:grpSpPr>
          <a:xfrm rot="21600000">
            <a:off x="5132755" y="3020860"/>
            <a:ext cx="1921840" cy="1413979"/>
            <a:chOff x="0" y="0"/>
            <a:chExt cx="1921840" cy="1413979"/>
          </a:xfrm>
        </p:grpSpPr>
        <p:pic>
          <p:nvPicPr>
            <p:cNvPr id="1992" name="picture 199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921840" cy="1413979"/>
            </a:xfrm>
            <a:prstGeom prst="rect">
              <a:avLst/>
            </a:prstGeom>
          </p:spPr>
        </p:pic>
        <p:sp>
          <p:nvSpPr>
            <p:cNvPr id="1994" name="textbox 1994"/>
            <p:cNvSpPr/>
            <p:nvPr/>
          </p:nvSpPr>
          <p:spPr>
            <a:xfrm>
              <a:off x="-12700" y="-12700"/>
              <a:ext cx="1947545" cy="146050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9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9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9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9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"/>
                </a:lnSpc>
              </a:pPr>
              <a:endParaRPr lang="en-US" altLang="en-US" sz="100" dirty="0"/>
            </a:p>
            <a:p>
              <a:pPr marL="580390" algn="l" rtl="0" eaLnBrk="0">
                <a:lnSpc>
                  <a:spcPct val="96000"/>
                </a:lnSpc>
              </a:pPr>
              <a:r>
                <a:rPr sz="15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图像偏色</a:t>
              </a:r>
              <a:endParaRPr lang="en-US" altLang="en-US" sz="1500" dirty="0"/>
            </a:p>
          </p:txBody>
        </p:sp>
      </p:grpSp>
      <p:grpSp>
        <p:nvGrpSpPr>
          <p:cNvPr id="224" name="group 224"/>
          <p:cNvGrpSpPr/>
          <p:nvPr/>
        </p:nvGrpSpPr>
        <p:grpSpPr>
          <a:xfrm rot="21600000">
            <a:off x="5132755" y="4800460"/>
            <a:ext cx="1921840" cy="1409839"/>
            <a:chOff x="0" y="0"/>
            <a:chExt cx="1921840" cy="1409839"/>
          </a:xfrm>
        </p:grpSpPr>
        <p:pic>
          <p:nvPicPr>
            <p:cNvPr id="1996" name="picture 199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1921840" cy="1409839"/>
            </a:xfrm>
            <a:prstGeom prst="rect">
              <a:avLst/>
            </a:prstGeom>
          </p:spPr>
        </p:pic>
        <p:sp>
          <p:nvSpPr>
            <p:cNvPr id="1998" name="textbox 1998"/>
            <p:cNvSpPr/>
            <p:nvPr/>
          </p:nvSpPr>
          <p:spPr>
            <a:xfrm>
              <a:off x="-12700" y="-12700"/>
              <a:ext cx="1947545" cy="145541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9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9000"/>
                </a:lnSpc>
              </a:pPr>
              <a:endParaRPr lang="en-US" altLang="en-US" sz="1000" dirty="0"/>
            </a:p>
            <a:p>
              <a:pPr marL="570865" algn="l" rtl="0" eaLnBrk="0">
                <a:lnSpc>
                  <a:spcPct val="96000"/>
                </a:lnSpc>
                <a:spcBef>
                  <a:spcPts val="5"/>
                </a:spcBef>
              </a:pPr>
              <a:r>
                <a:rPr sz="1500" kern="0" spc="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黑白图片</a:t>
              </a:r>
              <a:endParaRPr lang="en-US" altLang="en-US" sz="1500" dirty="0"/>
            </a:p>
          </p:txBody>
        </p:sp>
      </p:grpSp>
      <p:grpSp>
        <p:nvGrpSpPr>
          <p:cNvPr id="226" name="group 226"/>
          <p:cNvGrpSpPr/>
          <p:nvPr/>
        </p:nvGrpSpPr>
        <p:grpSpPr>
          <a:xfrm rot="21600000">
            <a:off x="7418755" y="4803609"/>
            <a:ext cx="1921840" cy="1403642"/>
            <a:chOff x="0" y="0"/>
            <a:chExt cx="1921840" cy="1403642"/>
          </a:xfrm>
        </p:grpSpPr>
        <p:pic>
          <p:nvPicPr>
            <p:cNvPr id="2000" name="picture 200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1921840" cy="1403642"/>
            </a:xfrm>
            <a:prstGeom prst="rect">
              <a:avLst/>
            </a:prstGeom>
          </p:spPr>
        </p:pic>
        <p:sp>
          <p:nvSpPr>
            <p:cNvPr id="2002" name="textbox 2002"/>
            <p:cNvSpPr/>
            <p:nvPr/>
          </p:nvSpPr>
          <p:spPr>
            <a:xfrm>
              <a:off x="-12700" y="-12700"/>
              <a:ext cx="1947545" cy="144780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marL="569595" algn="l" rtl="0" eaLnBrk="0">
                <a:lnSpc>
                  <a:spcPct val="96000"/>
                </a:lnSpc>
                <a:spcBef>
                  <a:spcPts val="5"/>
                </a:spcBef>
              </a:pPr>
              <a:r>
                <a:rPr sz="1500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视频遮挡</a:t>
              </a:r>
              <a:endParaRPr lang="en-US" altLang="en-US" sz="1500" dirty="0"/>
            </a:p>
          </p:txBody>
        </p:sp>
      </p:grpSp>
      <p:pic>
        <p:nvPicPr>
          <p:cNvPr id="2004" name="picture 200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0393680" y="3941064"/>
            <a:ext cx="1350264" cy="1652016"/>
          </a:xfrm>
          <a:prstGeom prst="rect">
            <a:avLst/>
          </a:prstGeom>
        </p:spPr>
      </p:pic>
      <p:pic>
        <p:nvPicPr>
          <p:cNvPr id="2006" name="picture 200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2847111" y="3019234"/>
            <a:ext cx="1924532" cy="1083373"/>
          </a:xfrm>
          <a:prstGeom prst="rect">
            <a:avLst/>
          </a:prstGeom>
        </p:spPr>
      </p:pic>
      <p:pic>
        <p:nvPicPr>
          <p:cNvPr id="2008" name="picture 200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7418831" y="1239011"/>
            <a:ext cx="1920240" cy="1080516"/>
          </a:xfrm>
          <a:prstGeom prst="rect">
            <a:avLst/>
          </a:prstGeom>
        </p:spPr>
      </p:pic>
      <p:pic>
        <p:nvPicPr>
          <p:cNvPr id="2010" name="picture 20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7418831" y="3017519"/>
            <a:ext cx="1920240" cy="1080516"/>
          </a:xfrm>
          <a:prstGeom prst="rect">
            <a:avLst/>
          </a:prstGeom>
        </p:spPr>
      </p:pic>
      <p:pic>
        <p:nvPicPr>
          <p:cNvPr id="2012" name="picture 20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2846832" y="4796028"/>
            <a:ext cx="1920239" cy="1080516"/>
          </a:xfrm>
          <a:prstGeom prst="rect">
            <a:avLst/>
          </a:prstGeom>
        </p:spPr>
      </p:pic>
      <p:pic>
        <p:nvPicPr>
          <p:cNvPr id="2014" name="picture 20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5132832" y="1232916"/>
            <a:ext cx="1920239" cy="1080515"/>
          </a:xfrm>
          <a:prstGeom prst="rect">
            <a:avLst/>
          </a:prstGeom>
        </p:spPr>
      </p:pic>
      <p:sp>
        <p:nvSpPr>
          <p:cNvPr id="2016" name="path"/>
          <p:cNvSpPr/>
          <p:nvPr/>
        </p:nvSpPr>
        <p:spPr>
          <a:xfrm>
            <a:off x="7854950" y="392853"/>
            <a:ext cx="4102100" cy="484280"/>
          </a:xfrm>
          <a:custGeom>
            <a:avLst/>
            <a:gdLst/>
            <a:ahLst/>
            <a:cxnLst/>
            <a:rect l="0" t="0" r="0" b="0"/>
            <a:pathLst>
              <a:path w="6460" h="762">
                <a:moveTo>
                  <a:pt x="6280" y="221"/>
                </a:moveTo>
                <a:cubicBezTo>
                  <a:pt x="6272" y="219"/>
                  <a:pt x="6272" y="219"/>
                  <a:pt x="6180" y="201"/>
                </a:cubicBezTo>
                <a:cubicBezTo>
                  <a:pt x="6155" y="196"/>
                  <a:pt x="6001" y="167"/>
                  <a:pt x="5960" y="161"/>
                </a:cubicBezTo>
                <a:cubicBezTo>
                  <a:pt x="5918" y="155"/>
                  <a:pt x="5657" y="124"/>
                  <a:pt x="5620" y="121"/>
                </a:cubicBezTo>
                <a:cubicBezTo>
                  <a:pt x="5582" y="118"/>
                  <a:pt x="5500" y="121"/>
                  <a:pt x="5460" y="121"/>
                </a:cubicBezTo>
                <a:cubicBezTo>
                  <a:pt x="5419" y="121"/>
                  <a:pt x="5136" y="121"/>
                  <a:pt x="5080" y="121"/>
                </a:cubicBezTo>
                <a:cubicBezTo>
                  <a:pt x="5022" y="121"/>
                  <a:pt x="4756" y="121"/>
                  <a:pt x="4700" y="121"/>
                </a:cubicBezTo>
                <a:cubicBezTo>
                  <a:pt x="4642" y="121"/>
                  <a:pt x="4376" y="121"/>
                  <a:pt x="4320" y="121"/>
                </a:cubicBezTo>
                <a:cubicBezTo>
                  <a:pt x="4262" y="121"/>
                  <a:pt x="4001" y="121"/>
                  <a:pt x="3940" y="121"/>
                </a:cubicBezTo>
                <a:cubicBezTo>
                  <a:pt x="3878" y="121"/>
                  <a:pt x="3548" y="121"/>
                  <a:pt x="3500" y="121"/>
                </a:cubicBezTo>
                <a:cubicBezTo>
                  <a:pt x="3451" y="121"/>
                  <a:pt x="3331" y="121"/>
                  <a:pt x="3300" y="121"/>
                </a:cubicBezTo>
                <a:cubicBezTo>
                  <a:pt x="3268" y="121"/>
                  <a:pt x="3110" y="121"/>
                  <a:pt x="3080" y="121"/>
                </a:cubicBezTo>
                <a:cubicBezTo>
                  <a:pt x="3050" y="121"/>
                  <a:pt x="2928" y="121"/>
                  <a:pt x="2900" y="121"/>
                </a:cubicBezTo>
                <a:cubicBezTo>
                  <a:pt x="2871" y="121"/>
                  <a:pt x="2726" y="121"/>
                  <a:pt x="2700" y="121"/>
                </a:cubicBezTo>
                <a:cubicBezTo>
                  <a:pt x="2672" y="121"/>
                  <a:pt x="2564" y="121"/>
                  <a:pt x="2540" y="121"/>
                </a:cubicBezTo>
                <a:cubicBezTo>
                  <a:pt x="2515" y="121"/>
                  <a:pt x="2414" y="121"/>
                  <a:pt x="2380" y="121"/>
                </a:cubicBezTo>
                <a:cubicBezTo>
                  <a:pt x="2345" y="121"/>
                  <a:pt x="2121" y="121"/>
                  <a:pt x="2080" y="121"/>
                </a:cubicBezTo>
                <a:cubicBezTo>
                  <a:pt x="2038" y="121"/>
                  <a:pt x="1852" y="121"/>
                  <a:pt x="1820" y="121"/>
                </a:cubicBezTo>
                <a:cubicBezTo>
                  <a:pt x="1786" y="121"/>
                  <a:pt x="1658" y="121"/>
                  <a:pt x="1640" y="121"/>
                </a:cubicBezTo>
                <a:cubicBezTo>
                  <a:pt x="1621" y="121"/>
                  <a:pt x="1591" y="121"/>
                  <a:pt x="1580" y="121"/>
                </a:cubicBezTo>
                <a:cubicBezTo>
                  <a:pt x="1568" y="121"/>
                  <a:pt x="1491" y="121"/>
                  <a:pt x="1480" y="121"/>
                </a:cubicBezTo>
                <a:cubicBezTo>
                  <a:pt x="1468" y="121"/>
                  <a:pt x="1427" y="121"/>
                  <a:pt x="1420" y="121"/>
                </a:cubicBezTo>
                <a:cubicBezTo>
                  <a:pt x="1412" y="121"/>
                  <a:pt x="1389" y="121"/>
                  <a:pt x="1380" y="121"/>
                </a:cubicBezTo>
                <a:cubicBezTo>
                  <a:pt x="1370" y="121"/>
                  <a:pt x="1311" y="121"/>
                  <a:pt x="1300" y="121"/>
                </a:cubicBezTo>
                <a:cubicBezTo>
                  <a:pt x="1288" y="121"/>
                  <a:pt x="1230" y="121"/>
                  <a:pt x="1220" y="121"/>
                </a:cubicBezTo>
                <a:cubicBezTo>
                  <a:pt x="1209" y="121"/>
                  <a:pt x="1170" y="121"/>
                  <a:pt x="1160" y="121"/>
                </a:cubicBezTo>
                <a:cubicBezTo>
                  <a:pt x="1149" y="121"/>
                  <a:pt x="1089" y="121"/>
                  <a:pt x="1080" y="121"/>
                </a:cubicBezTo>
                <a:cubicBezTo>
                  <a:pt x="1070" y="121"/>
                  <a:pt x="1047" y="121"/>
                  <a:pt x="1040" y="121"/>
                </a:cubicBezTo>
                <a:cubicBezTo>
                  <a:pt x="1032" y="121"/>
                  <a:pt x="981" y="121"/>
                  <a:pt x="980" y="121"/>
                </a:cubicBezTo>
                <a:cubicBezTo>
                  <a:pt x="978" y="121"/>
                  <a:pt x="1014" y="121"/>
                  <a:pt x="1020" y="121"/>
                </a:cubicBezTo>
                <a:cubicBezTo>
                  <a:pt x="1025" y="121"/>
                  <a:pt x="1052" y="121"/>
                  <a:pt x="1060" y="121"/>
                </a:cubicBezTo>
                <a:cubicBezTo>
                  <a:pt x="1067" y="121"/>
                  <a:pt x="1106" y="121"/>
                  <a:pt x="1120" y="121"/>
                </a:cubicBezTo>
                <a:cubicBezTo>
                  <a:pt x="1133" y="121"/>
                  <a:pt x="1215" y="121"/>
                  <a:pt x="1240" y="121"/>
                </a:cubicBezTo>
                <a:cubicBezTo>
                  <a:pt x="1264" y="121"/>
                  <a:pt x="1402" y="121"/>
                  <a:pt x="1440" y="121"/>
                </a:cubicBezTo>
                <a:cubicBezTo>
                  <a:pt x="1477" y="121"/>
                  <a:pt x="1691" y="121"/>
                  <a:pt x="1740" y="121"/>
                </a:cubicBezTo>
                <a:cubicBezTo>
                  <a:pt x="1788" y="121"/>
                  <a:pt x="2030" y="121"/>
                  <a:pt x="2080" y="121"/>
                </a:cubicBezTo>
                <a:cubicBezTo>
                  <a:pt x="2129" y="121"/>
                  <a:pt x="2349" y="121"/>
                  <a:pt x="2400" y="121"/>
                </a:cubicBezTo>
                <a:cubicBezTo>
                  <a:pt x="2450" y="121"/>
                  <a:pt x="2704" y="119"/>
                  <a:pt x="2760" y="121"/>
                </a:cubicBezTo>
                <a:cubicBezTo>
                  <a:pt x="2815" y="122"/>
                  <a:pt x="3087" y="138"/>
                  <a:pt x="3140" y="141"/>
                </a:cubicBezTo>
                <a:cubicBezTo>
                  <a:pt x="3192" y="144"/>
                  <a:pt x="3410" y="159"/>
                  <a:pt x="3460" y="161"/>
                </a:cubicBezTo>
                <a:cubicBezTo>
                  <a:pt x="3509" y="162"/>
                  <a:pt x="3751" y="161"/>
                  <a:pt x="3800" y="161"/>
                </a:cubicBezTo>
                <a:cubicBezTo>
                  <a:pt x="3848" y="161"/>
                  <a:pt x="4060" y="161"/>
                  <a:pt x="4100" y="161"/>
                </a:cubicBezTo>
                <a:cubicBezTo>
                  <a:pt x="4139" y="161"/>
                  <a:pt x="4290" y="161"/>
                  <a:pt x="4320" y="161"/>
                </a:cubicBezTo>
                <a:cubicBezTo>
                  <a:pt x="4350" y="161"/>
                  <a:pt x="4475" y="161"/>
                  <a:pt x="4500" y="161"/>
                </a:cubicBezTo>
                <a:cubicBezTo>
                  <a:pt x="4524" y="161"/>
                  <a:pt x="4619" y="161"/>
                  <a:pt x="4640" y="161"/>
                </a:cubicBezTo>
                <a:cubicBezTo>
                  <a:pt x="4660" y="161"/>
                  <a:pt x="4754" y="161"/>
                  <a:pt x="4780" y="161"/>
                </a:cubicBezTo>
                <a:cubicBezTo>
                  <a:pt x="4805" y="161"/>
                  <a:pt x="4950" y="159"/>
                  <a:pt x="4980" y="161"/>
                </a:cubicBezTo>
                <a:cubicBezTo>
                  <a:pt x="5010" y="162"/>
                  <a:pt x="5148" y="179"/>
                  <a:pt x="5180" y="181"/>
                </a:cubicBezTo>
                <a:cubicBezTo>
                  <a:pt x="5211" y="182"/>
                  <a:pt x="5368" y="181"/>
                  <a:pt x="5400" y="181"/>
                </a:cubicBezTo>
                <a:cubicBezTo>
                  <a:pt x="5431" y="181"/>
                  <a:pt x="5571" y="181"/>
                  <a:pt x="5600" y="181"/>
                </a:cubicBezTo>
                <a:cubicBezTo>
                  <a:pt x="5628" y="181"/>
                  <a:pt x="5757" y="181"/>
                  <a:pt x="5780" y="181"/>
                </a:cubicBezTo>
                <a:cubicBezTo>
                  <a:pt x="5802" y="181"/>
                  <a:pt x="5885" y="181"/>
                  <a:pt x="5900" y="181"/>
                </a:cubicBezTo>
                <a:cubicBezTo>
                  <a:pt x="5915" y="181"/>
                  <a:pt x="5969" y="181"/>
                  <a:pt x="5980" y="181"/>
                </a:cubicBezTo>
                <a:cubicBezTo>
                  <a:pt x="5990" y="181"/>
                  <a:pt x="6034" y="181"/>
                  <a:pt x="6040" y="181"/>
                </a:cubicBezTo>
                <a:cubicBezTo>
                  <a:pt x="6045" y="181"/>
                  <a:pt x="6056" y="181"/>
                  <a:pt x="6060" y="181"/>
                </a:cubicBezTo>
                <a:cubicBezTo>
                  <a:pt x="6062" y="181"/>
                  <a:pt x="6076" y="181"/>
                  <a:pt x="6080" y="181"/>
                </a:cubicBezTo>
                <a:cubicBezTo>
                  <a:pt x="6082" y="181"/>
                  <a:pt x="6096" y="181"/>
                  <a:pt x="6100" y="181"/>
                </a:cubicBezTo>
                <a:cubicBezTo>
                  <a:pt x="6102" y="181"/>
                  <a:pt x="6118" y="179"/>
                  <a:pt x="6120" y="181"/>
                </a:cubicBezTo>
                <a:cubicBezTo>
                  <a:pt x="6121" y="182"/>
                  <a:pt x="6120" y="204"/>
                  <a:pt x="6120" y="201"/>
                </a:cubicBezTo>
                <a:cubicBezTo>
                  <a:pt x="6120" y="198"/>
                  <a:pt x="6120" y="224"/>
                  <a:pt x="6120" y="221"/>
                </a:cubicBezTo>
                <a:cubicBezTo>
                  <a:pt x="6120" y="218"/>
                  <a:pt x="6127" y="238"/>
                  <a:pt x="6120" y="241"/>
                </a:cubicBezTo>
                <a:cubicBezTo>
                  <a:pt x="6112" y="244"/>
                  <a:pt x="6040" y="256"/>
                  <a:pt x="6020" y="261"/>
                </a:cubicBezTo>
                <a:cubicBezTo>
                  <a:pt x="5999" y="265"/>
                  <a:pt x="5874" y="295"/>
                  <a:pt x="5840" y="301"/>
                </a:cubicBezTo>
                <a:cubicBezTo>
                  <a:pt x="5805" y="307"/>
                  <a:pt x="5603" y="338"/>
                  <a:pt x="5560" y="341"/>
                </a:cubicBezTo>
                <a:cubicBezTo>
                  <a:pt x="5516" y="344"/>
                  <a:pt x="5310" y="341"/>
                  <a:pt x="5260" y="341"/>
                </a:cubicBezTo>
                <a:cubicBezTo>
                  <a:pt x="5209" y="341"/>
                  <a:pt x="4935" y="341"/>
                  <a:pt x="4880" y="341"/>
                </a:cubicBezTo>
                <a:cubicBezTo>
                  <a:pt x="4824" y="341"/>
                  <a:pt x="4569" y="341"/>
                  <a:pt x="4520" y="341"/>
                </a:cubicBezTo>
                <a:cubicBezTo>
                  <a:pt x="4470" y="341"/>
                  <a:pt x="4266" y="341"/>
                  <a:pt x="4220" y="341"/>
                </a:cubicBezTo>
                <a:cubicBezTo>
                  <a:pt x="4173" y="341"/>
                  <a:pt x="3955" y="341"/>
                  <a:pt x="3900" y="341"/>
                </a:cubicBezTo>
                <a:cubicBezTo>
                  <a:pt x="3844" y="341"/>
                  <a:pt x="3545" y="341"/>
                  <a:pt x="3480" y="341"/>
                </a:cubicBezTo>
                <a:cubicBezTo>
                  <a:pt x="3414" y="341"/>
                  <a:pt x="3087" y="341"/>
                  <a:pt x="3020" y="341"/>
                </a:cubicBezTo>
                <a:cubicBezTo>
                  <a:pt x="2952" y="341"/>
                  <a:pt x="2641" y="341"/>
                  <a:pt x="2580" y="341"/>
                </a:cubicBezTo>
                <a:cubicBezTo>
                  <a:pt x="2518" y="341"/>
                  <a:pt x="2250" y="341"/>
                  <a:pt x="2200" y="341"/>
                </a:cubicBezTo>
                <a:cubicBezTo>
                  <a:pt x="2149" y="341"/>
                  <a:pt x="1939" y="341"/>
                  <a:pt x="1900" y="341"/>
                </a:cubicBezTo>
                <a:cubicBezTo>
                  <a:pt x="1860" y="341"/>
                  <a:pt x="1708" y="341"/>
                  <a:pt x="1680" y="341"/>
                </a:cubicBezTo>
                <a:cubicBezTo>
                  <a:pt x="1651" y="341"/>
                  <a:pt x="1540" y="341"/>
                  <a:pt x="1520" y="341"/>
                </a:cubicBezTo>
                <a:cubicBezTo>
                  <a:pt x="1499" y="341"/>
                  <a:pt x="1416" y="341"/>
                  <a:pt x="1400" y="341"/>
                </a:cubicBezTo>
                <a:cubicBezTo>
                  <a:pt x="1383" y="341"/>
                  <a:pt x="1313" y="341"/>
                  <a:pt x="1300" y="341"/>
                </a:cubicBezTo>
                <a:cubicBezTo>
                  <a:pt x="1286" y="341"/>
                  <a:pt x="1229" y="341"/>
                  <a:pt x="1220" y="341"/>
                </a:cubicBezTo>
                <a:cubicBezTo>
                  <a:pt x="1210" y="341"/>
                  <a:pt x="1187" y="341"/>
                  <a:pt x="1180" y="341"/>
                </a:cubicBezTo>
                <a:cubicBezTo>
                  <a:pt x="1172" y="341"/>
                  <a:pt x="1125" y="341"/>
                  <a:pt x="1120" y="341"/>
                </a:cubicBezTo>
                <a:cubicBezTo>
                  <a:pt x="1114" y="341"/>
                  <a:pt x="1102" y="341"/>
                  <a:pt x="1100" y="341"/>
                </a:cubicBezTo>
                <a:cubicBezTo>
                  <a:pt x="1096" y="341"/>
                  <a:pt x="1080" y="341"/>
                  <a:pt x="1080" y="341"/>
                </a:cubicBezTo>
                <a:cubicBezTo>
                  <a:pt x="1080" y="341"/>
                  <a:pt x="1094" y="341"/>
                  <a:pt x="1100" y="341"/>
                </a:cubicBezTo>
                <a:cubicBezTo>
                  <a:pt x="1105" y="341"/>
                  <a:pt x="1150" y="341"/>
                  <a:pt x="1160" y="341"/>
                </a:cubicBezTo>
                <a:cubicBezTo>
                  <a:pt x="1169" y="341"/>
                  <a:pt x="1208" y="341"/>
                  <a:pt x="1220" y="341"/>
                </a:cubicBezTo>
                <a:cubicBezTo>
                  <a:pt x="1231" y="341"/>
                  <a:pt x="1294" y="339"/>
                  <a:pt x="1320" y="341"/>
                </a:cubicBezTo>
                <a:cubicBezTo>
                  <a:pt x="1345" y="342"/>
                  <a:pt x="1519" y="359"/>
                  <a:pt x="1560" y="361"/>
                </a:cubicBezTo>
                <a:cubicBezTo>
                  <a:pt x="1600" y="362"/>
                  <a:pt x="1811" y="361"/>
                  <a:pt x="1860" y="361"/>
                </a:cubicBezTo>
                <a:cubicBezTo>
                  <a:pt x="1908" y="361"/>
                  <a:pt x="2150" y="361"/>
                  <a:pt x="2200" y="361"/>
                </a:cubicBezTo>
                <a:cubicBezTo>
                  <a:pt x="2249" y="361"/>
                  <a:pt x="2469" y="361"/>
                  <a:pt x="2520" y="361"/>
                </a:cubicBezTo>
                <a:cubicBezTo>
                  <a:pt x="2570" y="361"/>
                  <a:pt x="2825" y="361"/>
                  <a:pt x="2880" y="361"/>
                </a:cubicBezTo>
                <a:cubicBezTo>
                  <a:pt x="2934" y="361"/>
                  <a:pt x="3184" y="361"/>
                  <a:pt x="3240" y="361"/>
                </a:cubicBezTo>
                <a:cubicBezTo>
                  <a:pt x="3295" y="361"/>
                  <a:pt x="3565" y="361"/>
                  <a:pt x="3620" y="361"/>
                </a:cubicBezTo>
                <a:cubicBezTo>
                  <a:pt x="3674" y="361"/>
                  <a:pt x="3909" y="361"/>
                  <a:pt x="3960" y="361"/>
                </a:cubicBezTo>
                <a:cubicBezTo>
                  <a:pt x="4010" y="361"/>
                  <a:pt x="4250" y="361"/>
                  <a:pt x="4300" y="361"/>
                </a:cubicBezTo>
                <a:cubicBezTo>
                  <a:pt x="4349" y="361"/>
                  <a:pt x="4567" y="361"/>
                  <a:pt x="4620" y="361"/>
                </a:cubicBezTo>
                <a:cubicBezTo>
                  <a:pt x="4672" y="361"/>
                  <a:pt x="4941" y="361"/>
                  <a:pt x="5000" y="361"/>
                </a:cubicBezTo>
                <a:cubicBezTo>
                  <a:pt x="5058" y="361"/>
                  <a:pt x="5345" y="361"/>
                  <a:pt x="5400" y="361"/>
                </a:cubicBezTo>
                <a:cubicBezTo>
                  <a:pt x="5454" y="361"/>
                  <a:pt x="5680" y="361"/>
                  <a:pt x="5720" y="361"/>
                </a:cubicBezTo>
                <a:cubicBezTo>
                  <a:pt x="5759" y="361"/>
                  <a:pt x="5900" y="361"/>
                  <a:pt x="5920" y="361"/>
                </a:cubicBezTo>
                <a:cubicBezTo>
                  <a:pt x="5939" y="361"/>
                  <a:pt x="5974" y="361"/>
                  <a:pt x="5980" y="361"/>
                </a:cubicBezTo>
                <a:cubicBezTo>
                  <a:pt x="5985" y="361"/>
                  <a:pt x="5996" y="361"/>
                  <a:pt x="6000" y="361"/>
                </a:cubicBezTo>
                <a:cubicBezTo>
                  <a:pt x="6002" y="361"/>
                  <a:pt x="6016" y="361"/>
                  <a:pt x="6020" y="361"/>
                </a:cubicBezTo>
                <a:cubicBezTo>
                  <a:pt x="6022" y="361"/>
                  <a:pt x="6036" y="361"/>
                  <a:pt x="6040" y="361"/>
                </a:cubicBezTo>
                <a:cubicBezTo>
                  <a:pt x="6042" y="361"/>
                  <a:pt x="6052" y="361"/>
                  <a:pt x="6060" y="361"/>
                </a:cubicBezTo>
                <a:cubicBezTo>
                  <a:pt x="6067" y="361"/>
                  <a:pt x="6130" y="361"/>
                  <a:pt x="6140" y="361"/>
                </a:cubicBezTo>
                <a:cubicBezTo>
                  <a:pt x="6149" y="361"/>
                  <a:pt x="6175" y="361"/>
                  <a:pt x="6180" y="361"/>
                </a:cubicBezTo>
                <a:cubicBezTo>
                  <a:pt x="6184" y="361"/>
                  <a:pt x="6196" y="359"/>
                  <a:pt x="6200" y="361"/>
                </a:cubicBezTo>
                <a:cubicBezTo>
                  <a:pt x="6202" y="362"/>
                  <a:pt x="6220" y="382"/>
                  <a:pt x="6220" y="381"/>
                </a:cubicBezTo>
                <a:cubicBezTo>
                  <a:pt x="6220" y="379"/>
                  <a:pt x="6202" y="379"/>
                  <a:pt x="6200" y="381"/>
                </a:cubicBezTo>
                <a:cubicBezTo>
                  <a:pt x="6196" y="382"/>
                  <a:pt x="6182" y="399"/>
                  <a:pt x="6180" y="401"/>
                </a:cubicBezTo>
                <a:cubicBezTo>
                  <a:pt x="6176" y="402"/>
                  <a:pt x="6171" y="398"/>
                  <a:pt x="6160" y="401"/>
                </a:cubicBezTo>
                <a:cubicBezTo>
                  <a:pt x="6148" y="404"/>
                  <a:pt x="6046" y="436"/>
                  <a:pt x="6020" y="441"/>
                </a:cubicBezTo>
                <a:cubicBezTo>
                  <a:pt x="5992" y="445"/>
                  <a:pt x="5840" y="458"/>
                  <a:pt x="5800" y="461"/>
                </a:cubicBezTo>
                <a:cubicBezTo>
                  <a:pt x="5759" y="464"/>
                  <a:pt x="5529" y="479"/>
                  <a:pt x="5480" y="481"/>
                </a:cubicBezTo>
                <a:cubicBezTo>
                  <a:pt x="5430" y="482"/>
                  <a:pt x="5196" y="481"/>
                  <a:pt x="5140" y="481"/>
                </a:cubicBezTo>
                <a:cubicBezTo>
                  <a:pt x="5082" y="481"/>
                  <a:pt x="4781" y="481"/>
                  <a:pt x="4720" y="481"/>
                </a:cubicBezTo>
                <a:cubicBezTo>
                  <a:pt x="4658" y="481"/>
                  <a:pt x="4384" y="481"/>
                  <a:pt x="4320" y="481"/>
                </a:cubicBezTo>
                <a:cubicBezTo>
                  <a:pt x="4255" y="481"/>
                  <a:pt x="3935" y="481"/>
                  <a:pt x="3860" y="481"/>
                </a:cubicBezTo>
                <a:cubicBezTo>
                  <a:pt x="3785" y="481"/>
                  <a:pt x="3399" y="481"/>
                  <a:pt x="3320" y="481"/>
                </a:cubicBezTo>
                <a:cubicBezTo>
                  <a:pt x="3240" y="481"/>
                  <a:pt x="2879" y="482"/>
                  <a:pt x="2800" y="481"/>
                </a:cubicBezTo>
                <a:cubicBezTo>
                  <a:pt x="2720" y="479"/>
                  <a:pt x="2335" y="468"/>
                  <a:pt x="2260" y="461"/>
                </a:cubicBezTo>
                <a:cubicBezTo>
                  <a:pt x="2185" y="453"/>
                  <a:pt x="1862" y="394"/>
                  <a:pt x="1800" y="381"/>
                </a:cubicBezTo>
                <a:cubicBezTo>
                  <a:pt x="1736" y="367"/>
                  <a:pt x="1474" y="291"/>
                  <a:pt x="1420" y="281"/>
                </a:cubicBezTo>
                <a:cubicBezTo>
                  <a:pt x="1365" y="270"/>
                  <a:pt x="1121" y="244"/>
                  <a:pt x="1080" y="241"/>
                </a:cubicBezTo>
                <a:cubicBezTo>
                  <a:pt x="1038" y="238"/>
                  <a:pt x="892" y="241"/>
                  <a:pt x="860" y="241"/>
                </a:cubicBezTo>
                <a:cubicBezTo>
                  <a:pt x="826" y="241"/>
                  <a:pt x="671" y="241"/>
                  <a:pt x="640" y="241"/>
                </a:cubicBezTo>
                <a:cubicBezTo>
                  <a:pt x="608" y="241"/>
                  <a:pt x="465" y="241"/>
                  <a:pt x="440" y="241"/>
                </a:cubicBezTo>
                <a:cubicBezTo>
                  <a:pt x="414" y="241"/>
                  <a:pt x="319" y="241"/>
                  <a:pt x="300" y="241"/>
                </a:cubicBezTo>
                <a:cubicBezTo>
                  <a:pt x="280" y="241"/>
                  <a:pt x="190" y="241"/>
                  <a:pt x="180" y="241"/>
                </a:cubicBezTo>
                <a:cubicBezTo>
                  <a:pt x="169" y="241"/>
                  <a:pt x="164" y="241"/>
                  <a:pt x="160" y="241"/>
                </a:cubicBezTo>
                <a:cubicBezTo>
                  <a:pt x="155" y="241"/>
                  <a:pt x="120" y="241"/>
                  <a:pt x="120" y="241"/>
                </a:cubicBezTo>
                <a:cubicBezTo>
                  <a:pt x="120" y="241"/>
                  <a:pt x="154" y="241"/>
                  <a:pt x="160" y="241"/>
                </a:cubicBezTo>
                <a:cubicBezTo>
                  <a:pt x="165" y="241"/>
                  <a:pt x="192" y="241"/>
                  <a:pt x="200" y="241"/>
                </a:cubicBezTo>
                <a:cubicBezTo>
                  <a:pt x="207" y="241"/>
                  <a:pt x="246" y="241"/>
                  <a:pt x="260" y="241"/>
                </a:cubicBezTo>
                <a:cubicBezTo>
                  <a:pt x="273" y="241"/>
                  <a:pt x="363" y="239"/>
                  <a:pt x="380" y="241"/>
                </a:cubicBezTo>
                <a:cubicBezTo>
                  <a:pt x="396" y="242"/>
                  <a:pt x="463" y="258"/>
                  <a:pt x="480" y="261"/>
                </a:cubicBezTo>
                <a:cubicBezTo>
                  <a:pt x="496" y="264"/>
                  <a:pt x="581" y="276"/>
                  <a:pt x="600" y="281"/>
                </a:cubicBezTo>
                <a:cubicBezTo>
                  <a:pt x="618" y="285"/>
                  <a:pt x="701" y="316"/>
                  <a:pt x="720" y="321"/>
                </a:cubicBezTo>
                <a:cubicBezTo>
                  <a:pt x="738" y="325"/>
                  <a:pt x="815" y="336"/>
                  <a:pt x="840" y="341"/>
                </a:cubicBezTo>
                <a:cubicBezTo>
                  <a:pt x="864" y="345"/>
                  <a:pt x="1011" y="375"/>
                  <a:pt x="1040" y="381"/>
                </a:cubicBezTo>
                <a:cubicBezTo>
                  <a:pt x="1068" y="387"/>
                  <a:pt x="1200" y="416"/>
                  <a:pt x="1220" y="421"/>
                </a:cubicBezTo>
                <a:cubicBezTo>
                  <a:pt x="1239" y="425"/>
                  <a:pt x="1286" y="439"/>
                  <a:pt x="1300" y="441"/>
                </a:cubicBezTo>
                <a:cubicBezTo>
                  <a:pt x="1313" y="442"/>
                  <a:pt x="1377" y="438"/>
                  <a:pt x="1400" y="441"/>
                </a:cubicBezTo>
                <a:cubicBezTo>
                  <a:pt x="1422" y="444"/>
                  <a:pt x="1570" y="476"/>
                  <a:pt x="1600" y="481"/>
                </a:cubicBezTo>
                <a:cubicBezTo>
                  <a:pt x="1630" y="485"/>
                  <a:pt x="1766" y="499"/>
                  <a:pt x="1800" y="501"/>
                </a:cubicBezTo>
                <a:cubicBezTo>
                  <a:pt x="1832" y="502"/>
                  <a:pt x="2000" y="501"/>
                  <a:pt x="2040" y="501"/>
                </a:cubicBezTo>
                <a:cubicBezTo>
                  <a:pt x="2079" y="501"/>
                  <a:pt x="2282" y="501"/>
                  <a:pt x="2320" y="501"/>
                </a:cubicBezTo>
                <a:cubicBezTo>
                  <a:pt x="2357" y="501"/>
                  <a:pt x="2504" y="499"/>
                  <a:pt x="2540" y="501"/>
                </a:cubicBezTo>
                <a:cubicBezTo>
                  <a:pt x="2575" y="502"/>
                  <a:pt x="2765" y="516"/>
                  <a:pt x="2800" y="521"/>
                </a:cubicBezTo>
                <a:cubicBezTo>
                  <a:pt x="2834" y="525"/>
                  <a:pt x="2968" y="555"/>
                  <a:pt x="3000" y="561"/>
                </a:cubicBezTo>
                <a:cubicBezTo>
                  <a:pt x="3031" y="567"/>
                  <a:pt x="3184" y="595"/>
                  <a:pt x="3220" y="601"/>
                </a:cubicBezTo>
                <a:cubicBezTo>
                  <a:pt x="3255" y="607"/>
                  <a:pt x="3440" y="638"/>
                  <a:pt x="3480" y="641"/>
                </a:cubicBezTo>
                <a:cubicBezTo>
                  <a:pt x="3519" y="644"/>
                  <a:pt x="3700" y="641"/>
                  <a:pt x="3740" y="641"/>
                </a:cubicBezTo>
                <a:cubicBezTo>
                  <a:pt x="3779" y="641"/>
                  <a:pt x="3959" y="641"/>
                  <a:pt x="4000" y="641"/>
                </a:cubicBezTo>
                <a:cubicBezTo>
                  <a:pt x="4040" y="641"/>
                  <a:pt x="4242" y="641"/>
                  <a:pt x="4280" y="641"/>
                </a:cubicBezTo>
                <a:cubicBezTo>
                  <a:pt x="4317" y="641"/>
                  <a:pt x="4464" y="641"/>
                  <a:pt x="4500" y="641"/>
                </a:cubicBezTo>
                <a:cubicBezTo>
                  <a:pt x="4535" y="641"/>
                  <a:pt x="4722" y="641"/>
                  <a:pt x="4760" y="641"/>
                </a:cubicBezTo>
                <a:cubicBezTo>
                  <a:pt x="4797" y="641"/>
                  <a:pt x="4965" y="641"/>
                  <a:pt x="5000" y="641"/>
                </a:cubicBezTo>
                <a:cubicBezTo>
                  <a:pt x="5034" y="641"/>
                  <a:pt x="5186" y="641"/>
                  <a:pt x="5220" y="641"/>
                </a:cubicBezTo>
                <a:cubicBezTo>
                  <a:pt x="5252" y="641"/>
                  <a:pt x="5408" y="641"/>
                  <a:pt x="5440" y="641"/>
                </a:cubicBezTo>
                <a:cubicBezTo>
                  <a:pt x="5471" y="641"/>
                  <a:pt x="5611" y="641"/>
                  <a:pt x="5640" y="641"/>
                </a:cubicBezTo>
                <a:cubicBezTo>
                  <a:pt x="5668" y="641"/>
                  <a:pt x="5795" y="641"/>
                  <a:pt x="5820" y="641"/>
                </a:cubicBezTo>
                <a:cubicBezTo>
                  <a:pt x="5844" y="641"/>
                  <a:pt x="5941" y="641"/>
                  <a:pt x="5960" y="641"/>
                </a:cubicBezTo>
                <a:cubicBezTo>
                  <a:pt x="5978" y="641"/>
                  <a:pt x="6046" y="641"/>
                  <a:pt x="6060" y="641"/>
                </a:cubicBezTo>
                <a:cubicBezTo>
                  <a:pt x="6073" y="641"/>
                  <a:pt x="6126" y="641"/>
                  <a:pt x="6140" y="641"/>
                </a:cubicBezTo>
                <a:cubicBezTo>
                  <a:pt x="6153" y="641"/>
                  <a:pt x="6229" y="641"/>
                  <a:pt x="6240" y="641"/>
                </a:cubicBezTo>
                <a:cubicBezTo>
                  <a:pt x="6250" y="641"/>
                  <a:pt x="6274" y="641"/>
                  <a:pt x="6280" y="641"/>
                </a:cubicBezTo>
                <a:cubicBezTo>
                  <a:pt x="6285" y="641"/>
                  <a:pt x="6315" y="641"/>
                  <a:pt x="6320" y="641"/>
                </a:cubicBezTo>
                <a:cubicBezTo>
                  <a:pt x="6324" y="641"/>
                  <a:pt x="6324" y="641"/>
                  <a:pt x="6340" y="641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018" name="picture 20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0515892" y="1557528"/>
            <a:ext cx="1064214" cy="1278635"/>
          </a:xfrm>
          <a:prstGeom prst="rect">
            <a:avLst/>
          </a:prstGeom>
        </p:spPr>
      </p:pic>
      <p:sp>
        <p:nvSpPr>
          <p:cNvPr id="2020" name="rect"/>
          <p:cNvSpPr/>
          <p:nvPr/>
        </p:nvSpPr>
        <p:spPr>
          <a:xfrm>
            <a:off x="7418831" y="2322576"/>
            <a:ext cx="1921764" cy="338328"/>
          </a:xfrm>
          <a:prstGeom prst="rect">
            <a:avLst/>
          </a:prstGeom>
          <a:solidFill>
            <a:srgbClr val="7F7F7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22" name="rect"/>
          <p:cNvSpPr/>
          <p:nvPr/>
        </p:nvSpPr>
        <p:spPr>
          <a:xfrm>
            <a:off x="7418831" y="4099559"/>
            <a:ext cx="1921764" cy="338328"/>
          </a:xfrm>
          <a:prstGeom prst="rect">
            <a:avLst/>
          </a:prstGeom>
          <a:solidFill>
            <a:srgbClr val="7F7F7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24" name="rect"/>
          <p:cNvSpPr/>
          <p:nvPr/>
        </p:nvSpPr>
        <p:spPr>
          <a:xfrm>
            <a:off x="5132832" y="2316479"/>
            <a:ext cx="1921763" cy="338327"/>
          </a:xfrm>
          <a:prstGeom prst="rect">
            <a:avLst/>
          </a:prstGeom>
          <a:solidFill>
            <a:srgbClr val="7F7F7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26" name="textbox 2026"/>
          <p:cNvSpPr/>
          <p:nvPr/>
        </p:nvSpPr>
        <p:spPr>
          <a:xfrm>
            <a:off x="229158" y="463968"/>
            <a:ext cx="1849754" cy="3556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视频质量诊断</a:t>
            </a:r>
            <a:endParaRPr lang="en-US" altLang="en-US" sz="2300" dirty="0"/>
          </a:p>
        </p:txBody>
      </p:sp>
      <p:sp>
        <p:nvSpPr>
          <p:cNvPr id="2028" name="textbox 2028"/>
          <p:cNvSpPr/>
          <p:nvPr/>
        </p:nvSpPr>
        <p:spPr>
          <a:xfrm>
            <a:off x="7406131" y="2380193"/>
            <a:ext cx="1947545" cy="2457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  <a:tabLst>
                <a:tab pos="467360" algn="l"/>
              </a:tabLst>
            </a:pP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对比度异常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endParaRPr lang="en-US" altLang="en-US" sz="1500" dirty="0"/>
          </a:p>
        </p:txBody>
      </p:sp>
      <p:sp>
        <p:nvSpPr>
          <p:cNvPr id="2030" name="textbox 2030"/>
          <p:cNvSpPr/>
          <p:nvPr/>
        </p:nvSpPr>
        <p:spPr>
          <a:xfrm>
            <a:off x="5120132" y="2374666"/>
            <a:ext cx="1947545" cy="2451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  <a:tabLst>
                <a:tab pos="568960" algn="l"/>
              </a:tabLst>
            </a:pP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对焦异常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en-US" sz="1500" dirty="0"/>
          </a:p>
        </p:txBody>
      </p:sp>
      <p:sp>
        <p:nvSpPr>
          <p:cNvPr id="2032" name="textbox 2032"/>
          <p:cNvSpPr/>
          <p:nvPr/>
        </p:nvSpPr>
        <p:spPr>
          <a:xfrm>
            <a:off x="7406131" y="4160661"/>
            <a:ext cx="1947545" cy="2438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  <a:tabLst>
                <a:tab pos="578485" algn="l"/>
              </a:tabLst>
            </a:pP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噪声干扰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endParaRPr lang="en-US" altLang="en-US" sz="1500" dirty="0"/>
          </a:p>
        </p:txBody>
      </p:sp>
      <p:sp>
        <p:nvSpPr>
          <p:cNvPr id="2034" name="rect"/>
          <p:cNvSpPr/>
          <p:nvPr/>
        </p:nvSpPr>
        <p:spPr>
          <a:xfrm>
            <a:off x="9593109" y="1656588"/>
            <a:ext cx="65215" cy="4164253"/>
          </a:xfrm>
          <a:prstGeom prst="rect">
            <a:avLst/>
          </a:prstGeom>
          <a:solidFill>
            <a:srgbClr val="5B9BD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036" name="picture 20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  <p:sp>
        <p:nvSpPr>
          <p:cNvPr id="2038" name="textbox 2038"/>
          <p:cNvSpPr/>
          <p:nvPr/>
        </p:nvSpPr>
        <p:spPr>
          <a:xfrm>
            <a:off x="10808465" y="2905900"/>
            <a:ext cx="617219" cy="4692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43815" indent="-31115" algn="l" rtl="0" eaLnBrk="0">
              <a:lnSpc>
                <a:spcPct val="10400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iSecure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Center</a:t>
            </a:r>
            <a:endParaRPr lang="en-US" altLang="en-US" sz="1400" dirty="0"/>
          </a:p>
        </p:txBody>
      </p:sp>
      <p:sp>
        <p:nvSpPr>
          <p:cNvPr id="2040" name="path"/>
          <p:cNvSpPr/>
          <p:nvPr/>
        </p:nvSpPr>
        <p:spPr>
          <a:xfrm>
            <a:off x="9802367" y="2095500"/>
            <a:ext cx="513588" cy="263652"/>
          </a:xfrm>
          <a:custGeom>
            <a:avLst/>
            <a:gdLst/>
            <a:ahLst/>
            <a:cxnLst/>
            <a:rect l="0" t="0" r="0" b="0"/>
            <a:pathLst>
              <a:path w="808" h="415">
                <a:moveTo>
                  <a:pt x="0" y="155"/>
                </a:moveTo>
                <a:lnTo>
                  <a:pt x="525" y="155"/>
                </a:lnTo>
                <a:lnTo>
                  <a:pt x="525" y="0"/>
                </a:lnTo>
                <a:lnTo>
                  <a:pt x="808" y="206"/>
                </a:lnTo>
                <a:lnTo>
                  <a:pt x="525" y="415"/>
                </a:lnTo>
                <a:lnTo>
                  <a:pt x="525" y="259"/>
                </a:lnTo>
                <a:lnTo>
                  <a:pt x="0" y="259"/>
                </a:lnTo>
                <a:lnTo>
                  <a:pt x="0" y="155"/>
                </a:lnTo>
              </a:path>
            </a:pathLst>
          </a:custGeom>
          <a:solidFill>
            <a:srgbClr val="5B9BD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42" name="path"/>
          <p:cNvSpPr/>
          <p:nvPr/>
        </p:nvSpPr>
        <p:spPr>
          <a:xfrm>
            <a:off x="10881359" y="3311652"/>
            <a:ext cx="262128" cy="513588"/>
          </a:xfrm>
          <a:custGeom>
            <a:avLst/>
            <a:gdLst/>
            <a:ahLst/>
            <a:cxnLst/>
            <a:rect l="0" t="0" r="0" b="0"/>
            <a:pathLst>
              <a:path w="412" h="808">
                <a:moveTo>
                  <a:pt x="256" y="0"/>
                </a:moveTo>
                <a:lnTo>
                  <a:pt x="256" y="523"/>
                </a:lnTo>
                <a:lnTo>
                  <a:pt x="412" y="523"/>
                </a:lnTo>
                <a:lnTo>
                  <a:pt x="206" y="808"/>
                </a:lnTo>
                <a:lnTo>
                  <a:pt x="0" y="523"/>
                </a:lnTo>
                <a:lnTo>
                  <a:pt x="155" y="523"/>
                </a:lnTo>
                <a:lnTo>
                  <a:pt x="155" y="0"/>
                </a:lnTo>
                <a:lnTo>
                  <a:pt x="256" y="0"/>
                </a:lnTo>
              </a:path>
            </a:pathLst>
          </a:custGeom>
          <a:solidFill>
            <a:srgbClr val="5B9BD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44" name="textbox 2044"/>
          <p:cNvSpPr/>
          <p:nvPr/>
        </p:nvSpPr>
        <p:spPr>
          <a:xfrm>
            <a:off x="10750343" y="5634159"/>
            <a:ext cx="735330" cy="219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派工维修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048" name="picture 20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050" name="path"/>
          <p:cNvSpPr/>
          <p:nvPr/>
        </p:nvSpPr>
        <p:spPr>
          <a:xfrm>
            <a:off x="7385050" y="431373"/>
            <a:ext cx="4673600" cy="471160"/>
          </a:xfrm>
          <a:custGeom>
            <a:avLst/>
            <a:gdLst/>
            <a:ahLst/>
            <a:cxnLst/>
            <a:rect l="0" t="0" r="0" b="0"/>
            <a:pathLst>
              <a:path w="7360" h="741">
                <a:moveTo>
                  <a:pt x="7240" y="140"/>
                </a:moveTo>
                <a:cubicBezTo>
                  <a:pt x="7240" y="142"/>
                  <a:pt x="7240" y="142"/>
                  <a:pt x="7240" y="120"/>
                </a:cubicBezTo>
                <a:cubicBezTo>
                  <a:pt x="7238" y="119"/>
                  <a:pt x="7222" y="120"/>
                  <a:pt x="7220" y="120"/>
                </a:cubicBezTo>
                <a:cubicBezTo>
                  <a:pt x="7216" y="120"/>
                  <a:pt x="7202" y="120"/>
                  <a:pt x="7200" y="120"/>
                </a:cubicBezTo>
                <a:cubicBezTo>
                  <a:pt x="7196" y="120"/>
                  <a:pt x="7184" y="120"/>
                  <a:pt x="7180" y="120"/>
                </a:cubicBezTo>
                <a:cubicBezTo>
                  <a:pt x="7175" y="120"/>
                  <a:pt x="7145" y="120"/>
                  <a:pt x="7140" y="120"/>
                </a:cubicBezTo>
                <a:cubicBezTo>
                  <a:pt x="7134" y="120"/>
                  <a:pt x="7105" y="120"/>
                  <a:pt x="7100" y="120"/>
                </a:cubicBezTo>
                <a:cubicBezTo>
                  <a:pt x="7094" y="120"/>
                  <a:pt x="7065" y="120"/>
                  <a:pt x="7060" y="120"/>
                </a:cubicBezTo>
                <a:cubicBezTo>
                  <a:pt x="7054" y="120"/>
                  <a:pt x="7027" y="120"/>
                  <a:pt x="7020" y="120"/>
                </a:cubicBezTo>
                <a:cubicBezTo>
                  <a:pt x="7012" y="120"/>
                  <a:pt x="6970" y="120"/>
                  <a:pt x="6960" y="120"/>
                </a:cubicBezTo>
                <a:cubicBezTo>
                  <a:pt x="6949" y="120"/>
                  <a:pt x="6902" y="120"/>
                  <a:pt x="6880" y="120"/>
                </a:cubicBezTo>
                <a:cubicBezTo>
                  <a:pt x="6857" y="120"/>
                  <a:pt x="6701" y="120"/>
                  <a:pt x="6660" y="120"/>
                </a:cubicBezTo>
                <a:cubicBezTo>
                  <a:pt x="6618" y="120"/>
                  <a:pt x="6359" y="120"/>
                  <a:pt x="6320" y="120"/>
                </a:cubicBezTo>
                <a:cubicBezTo>
                  <a:pt x="6280" y="120"/>
                  <a:pt x="6181" y="120"/>
                  <a:pt x="6140" y="120"/>
                </a:cubicBezTo>
                <a:cubicBezTo>
                  <a:pt x="6098" y="120"/>
                  <a:pt x="5820" y="120"/>
                  <a:pt x="5760" y="120"/>
                </a:cubicBezTo>
                <a:cubicBezTo>
                  <a:pt x="5700" y="120"/>
                  <a:pt x="5386" y="120"/>
                  <a:pt x="5340" y="120"/>
                </a:cubicBezTo>
                <a:cubicBezTo>
                  <a:pt x="5293" y="120"/>
                  <a:pt x="5171" y="120"/>
                  <a:pt x="5140" y="120"/>
                </a:cubicBezTo>
                <a:cubicBezTo>
                  <a:pt x="5108" y="120"/>
                  <a:pt x="4951" y="120"/>
                  <a:pt x="4920" y="120"/>
                </a:cubicBezTo>
                <a:cubicBezTo>
                  <a:pt x="4888" y="120"/>
                  <a:pt x="4751" y="120"/>
                  <a:pt x="4720" y="120"/>
                </a:cubicBezTo>
                <a:cubicBezTo>
                  <a:pt x="4688" y="120"/>
                  <a:pt x="4549" y="120"/>
                  <a:pt x="4500" y="120"/>
                </a:cubicBezTo>
                <a:cubicBezTo>
                  <a:pt x="4450" y="120"/>
                  <a:pt x="4121" y="120"/>
                  <a:pt x="4060" y="120"/>
                </a:cubicBezTo>
                <a:cubicBezTo>
                  <a:pt x="3998" y="120"/>
                  <a:pt x="3740" y="120"/>
                  <a:pt x="3680" y="120"/>
                </a:cubicBezTo>
                <a:cubicBezTo>
                  <a:pt x="3620" y="120"/>
                  <a:pt x="3322" y="120"/>
                  <a:pt x="3260" y="120"/>
                </a:cubicBezTo>
                <a:cubicBezTo>
                  <a:pt x="3196" y="120"/>
                  <a:pt x="2898" y="120"/>
                  <a:pt x="2840" y="120"/>
                </a:cubicBezTo>
                <a:cubicBezTo>
                  <a:pt x="2781" y="120"/>
                  <a:pt x="2519" y="120"/>
                  <a:pt x="2480" y="120"/>
                </a:cubicBezTo>
                <a:cubicBezTo>
                  <a:pt x="2440" y="120"/>
                  <a:pt x="2348" y="120"/>
                  <a:pt x="2320" y="120"/>
                </a:cubicBezTo>
                <a:cubicBezTo>
                  <a:pt x="2291" y="120"/>
                  <a:pt x="2126" y="120"/>
                  <a:pt x="2100" y="120"/>
                </a:cubicBezTo>
                <a:cubicBezTo>
                  <a:pt x="2072" y="120"/>
                  <a:pt x="1976" y="120"/>
                  <a:pt x="1960" y="120"/>
                </a:cubicBezTo>
                <a:cubicBezTo>
                  <a:pt x="1943" y="120"/>
                  <a:pt x="1890" y="120"/>
                  <a:pt x="1880" y="120"/>
                </a:cubicBezTo>
                <a:cubicBezTo>
                  <a:pt x="1869" y="120"/>
                  <a:pt x="1825" y="120"/>
                  <a:pt x="1820" y="120"/>
                </a:cubicBezTo>
                <a:cubicBezTo>
                  <a:pt x="1814" y="120"/>
                  <a:pt x="1802" y="120"/>
                  <a:pt x="1800" y="120"/>
                </a:cubicBezTo>
                <a:cubicBezTo>
                  <a:pt x="1796" y="120"/>
                  <a:pt x="1782" y="120"/>
                  <a:pt x="1780" y="120"/>
                </a:cubicBezTo>
                <a:cubicBezTo>
                  <a:pt x="1776" y="120"/>
                  <a:pt x="1762" y="120"/>
                  <a:pt x="1760" y="120"/>
                </a:cubicBezTo>
                <a:cubicBezTo>
                  <a:pt x="1756" y="120"/>
                  <a:pt x="1742" y="120"/>
                  <a:pt x="1740" y="120"/>
                </a:cubicBezTo>
                <a:cubicBezTo>
                  <a:pt x="1736" y="120"/>
                  <a:pt x="1722" y="120"/>
                  <a:pt x="1720" y="120"/>
                </a:cubicBezTo>
                <a:cubicBezTo>
                  <a:pt x="1716" y="120"/>
                  <a:pt x="1702" y="120"/>
                  <a:pt x="1700" y="120"/>
                </a:cubicBezTo>
                <a:cubicBezTo>
                  <a:pt x="1696" y="120"/>
                  <a:pt x="1685" y="120"/>
                  <a:pt x="1680" y="120"/>
                </a:cubicBezTo>
                <a:cubicBezTo>
                  <a:pt x="1674" y="120"/>
                  <a:pt x="1629" y="120"/>
                  <a:pt x="1620" y="120"/>
                </a:cubicBezTo>
                <a:cubicBezTo>
                  <a:pt x="1610" y="120"/>
                  <a:pt x="1569" y="120"/>
                  <a:pt x="1560" y="120"/>
                </a:cubicBezTo>
                <a:cubicBezTo>
                  <a:pt x="1550" y="120"/>
                  <a:pt x="1505" y="120"/>
                  <a:pt x="1500" y="120"/>
                </a:cubicBezTo>
                <a:cubicBezTo>
                  <a:pt x="1494" y="120"/>
                  <a:pt x="1484" y="120"/>
                  <a:pt x="1480" y="120"/>
                </a:cubicBezTo>
                <a:cubicBezTo>
                  <a:pt x="1475" y="120"/>
                  <a:pt x="1444" y="120"/>
                  <a:pt x="1440" y="120"/>
                </a:cubicBezTo>
                <a:cubicBezTo>
                  <a:pt x="1435" y="120"/>
                  <a:pt x="1421" y="119"/>
                  <a:pt x="1420" y="120"/>
                </a:cubicBezTo>
                <a:cubicBezTo>
                  <a:pt x="1418" y="122"/>
                  <a:pt x="1420" y="143"/>
                  <a:pt x="1420" y="140"/>
                </a:cubicBezTo>
                <a:cubicBezTo>
                  <a:pt x="1420" y="137"/>
                  <a:pt x="1414" y="157"/>
                  <a:pt x="1420" y="160"/>
                </a:cubicBezTo>
                <a:cubicBezTo>
                  <a:pt x="1425" y="163"/>
                  <a:pt x="1488" y="176"/>
                  <a:pt x="1500" y="180"/>
                </a:cubicBezTo>
                <a:cubicBezTo>
                  <a:pt x="1511" y="185"/>
                  <a:pt x="1568" y="216"/>
                  <a:pt x="1580" y="220"/>
                </a:cubicBezTo>
                <a:cubicBezTo>
                  <a:pt x="1591" y="225"/>
                  <a:pt x="1643" y="236"/>
                  <a:pt x="1660" y="240"/>
                </a:cubicBezTo>
                <a:cubicBezTo>
                  <a:pt x="1676" y="245"/>
                  <a:pt x="1780" y="277"/>
                  <a:pt x="1800" y="280"/>
                </a:cubicBezTo>
                <a:cubicBezTo>
                  <a:pt x="1819" y="283"/>
                  <a:pt x="1892" y="277"/>
                  <a:pt x="1920" y="280"/>
                </a:cubicBezTo>
                <a:cubicBezTo>
                  <a:pt x="1946" y="283"/>
                  <a:pt x="2119" y="314"/>
                  <a:pt x="2160" y="320"/>
                </a:cubicBezTo>
                <a:cubicBezTo>
                  <a:pt x="2200" y="326"/>
                  <a:pt x="2409" y="351"/>
                  <a:pt x="2460" y="360"/>
                </a:cubicBezTo>
                <a:cubicBezTo>
                  <a:pt x="2510" y="369"/>
                  <a:pt x="2784" y="431"/>
                  <a:pt x="2840" y="440"/>
                </a:cubicBezTo>
                <a:cubicBezTo>
                  <a:pt x="2895" y="449"/>
                  <a:pt x="3153" y="477"/>
                  <a:pt x="3200" y="480"/>
                </a:cubicBezTo>
                <a:cubicBezTo>
                  <a:pt x="3246" y="483"/>
                  <a:pt x="3420" y="480"/>
                  <a:pt x="3460" y="480"/>
                </a:cubicBezTo>
                <a:cubicBezTo>
                  <a:pt x="3499" y="480"/>
                  <a:pt x="3680" y="477"/>
                  <a:pt x="3720" y="480"/>
                </a:cubicBezTo>
                <a:cubicBezTo>
                  <a:pt x="3759" y="483"/>
                  <a:pt x="3946" y="517"/>
                  <a:pt x="3980" y="520"/>
                </a:cubicBezTo>
                <a:cubicBezTo>
                  <a:pt x="4012" y="523"/>
                  <a:pt x="4128" y="520"/>
                  <a:pt x="4160" y="520"/>
                </a:cubicBezTo>
                <a:cubicBezTo>
                  <a:pt x="4191" y="520"/>
                  <a:pt x="4365" y="520"/>
                  <a:pt x="4400" y="520"/>
                </a:cubicBezTo>
                <a:cubicBezTo>
                  <a:pt x="4434" y="520"/>
                  <a:pt x="4585" y="520"/>
                  <a:pt x="4620" y="520"/>
                </a:cubicBezTo>
                <a:cubicBezTo>
                  <a:pt x="4654" y="520"/>
                  <a:pt x="4820" y="520"/>
                  <a:pt x="4860" y="520"/>
                </a:cubicBezTo>
                <a:cubicBezTo>
                  <a:pt x="4899" y="520"/>
                  <a:pt x="5096" y="520"/>
                  <a:pt x="5140" y="520"/>
                </a:cubicBezTo>
                <a:cubicBezTo>
                  <a:pt x="5183" y="520"/>
                  <a:pt x="5396" y="520"/>
                  <a:pt x="5440" y="520"/>
                </a:cubicBezTo>
                <a:cubicBezTo>
                  <a:pt x="5483" y="520"/>
                  <a:pt x="5682" y="520"/>
                  <a:pt x="5720" y="520"/>
                </a:cubicBezTo>
                <a:cubicBezTo>
                  <a:pt x="5757" y="520"/>
                  <a:pt x="5906" y="520"/>
                  <a:pt x="5940" y="520"/>
                </a:cubicBezTo>
                <a:cubicBezTo>
                  <a:pt x="5972" y="520"/>
                  <a:pt x="6131" y="520"/>
                  <a:pt x="6160" y="520"/>
                </a:cubicBezTo>
                <a:cubicBezTo>
                  <a:pt x="6188" y="520"/>
                  <a:pt x="6295" y="520"/>
                  <a:pt x="6320" y="520"/>
                </a:cubicBezTo>
                <a:cubicBezTo>
                  <a:pt x="6344" y="520"/>
                  <a:pt x="6457" y="520"/>
                  <a:pt x="6480" y="520"/>
                </a:cubicBezTo>
                <a:cubicBezTo>
                  <a:pt x="6502" y="520"/>
                  <a:pt x="6597" y="520"/>
                  <a:pt x="6620" y="520"/>
                </a:cubicBezTo>
                <a:cubicBezTo>
                  <a:pt x="6642" y="520"/>
                  <a:pt x="6759" y="520"/>
                  <a:pt x="6780" y="520"/>
                </a:cubicBezTo>
                <a:cubicBezTo>
                  <a:pt x="6800" y="520"/>
                  <a:pt x="6881" y="520"/>
                  <a:pt x="6900" y="520"/>
                </a:cubicBezTo>
                <a:cubicBezTo>
                  <a:pt x="6918" y="520"/>
                  <a:pt x="7003" y="520"/>
                  <a:pt x="7020" y="520"/>
                </a:cubicBezTo>
                <a:cubicBezTo>
                  <a:pt x="7036" y="520"/>
                  <a:pt x="7108" y="520"/>
                  <a:pt x="7120" y="520"/>
                </a:cubicBezTo>
                <a:cubicBezTo>
                  <a:pt x="7131" y="520"/>
                  <a:pt x="7180" y="520"/>
                  <a:pt x="7180" y="520"/>
                </a:cubicBezTo>
                <a:cubicBezTo>
                  <a:pt x="7180" y="520"/>
                  <a:pt x="7130" y="520"/>
                  <a:pt x="7120" y="520"/>
                </a:cubicBezTo>
                <a:cubicBezTo>
                  <a:pt x="7109" y="520"/>
                  <a:pt x="7055" y="522"/>
                  <a:pt x="7040" y="520"/>
                </a:cubicBezTo>
                <a:cubicBezTo>
                  <a:pt x="7025" y="519"/>
                  <a:pt x="6938" y="505"/>
                  <a:pt x="6920" y="500"/>
                </a:cubicBezTo>
                <a:cubicBezTo>
                  <a:pt x="6901" y="496"/>
                  <a:pt x="6830" y="466"/>
                  <a:pt x="6800" y="460"/>
                </a:cubicBezTo>
                <a:cubicBezTo>
                  <a:pt x="6770" y="454"/>
                  <a:pt x="6563" y="423"/>
                  <a:pt x="6520" y="420"/>
                </a:cubicBezTo>
                <a:cubicBezTo>
                  <a:pt x="6476" y="417"/>
                  <a:pt x="6263" y="420"/>
                  <a:pt x="6220" y="420"/>
                </a:cubicBezTo>
                <a:cubicBezTo>
                  <a:pt x="6176" y="420"/>
                  <a:pt x="5979" y="420"/>
                  <a:pt x="5940" y="420"/>
                </a:cubicBezTo>
                <a:cubicBezTo>
                  <a:pt x="5900" y="420"/>
                  <a:pt x="5735" y="420"/>
                  <a:pt x="5700" y="420"/>
                </a:cubicBezTo>
                <a:cubicBezTo>
                  <a:pt x="5664" y="420"/>
                  <a:pt x="5505" y="420"/>
                  <a:pt x="5460" y="420"/>
                </a:cubicBezTo>
                <a:cubicBezTo>
                  <a:pt x="5415" y="420"/>
                  <a:pt x="5149" y="420"/>
                  <a:pt x="5100" y="420"/>
                </a:cubicBezTo>
                <a:cubicBezTo>
                  <a:pt x="5050" y="420"/>
                  <a:pt x="4848" y="420"/>
                  <a:pt x="4800" y="420"/>
                </a:cubicBezTo>
                <a:cubicBezTo>
                  <a:pt x="4751" y="420"/>
                  <a:pt x="4510" y="420"/>
                  <a:pt x="4460" y="420"/>
                </a:cubicBezTo>
                <a:cubicBezTo>
                  <a:pt x="4409" y="420"/>
                  <a:pt x="4168" y="420"/>
                  <a:pt x="4120" y="420"/>
                </a:cubicBezTo>
                <a:cubicBezTo>
                  <a:pt x="4071" y="420"/>
                  <a:pt x="3863" y="420"/>
                  <a:pt x="3820" y="420"/>
                </a:cubicBezTo>
                <a:cubicBezTo>
                  <a:pt x="3776" y="420"/>
                  <a:pt x="3580" y="420"/>
                  <a:pt x="3540" y="420"/>
                </a:cubicBezTo>
                <a:cubicBezTo>
                  <a:pt x="3499" y="420"/>
                  <a:pt x="3319" y="420"/>
                  <a:pt x="3280" y="420"/>
                </a:cubicBezTo>
                <a:cubicBezTo>
                  <a:pt x="3240" y="420"/>
                  <a:pt x="3055" y="420"/>
                  <a:pt x="3020" y="420"/>
                </a:cubicBezTo>
                <a:cubicBezTo>
                  <a:pt x="2984" y="420"/>
                  <a:pt x="2832" y="420"/>
                  <a:pt x="2800" y="420"/>
                </a:cubicBezTo>
                <a:cubicBezTo>
                  <a:pt x="2766" y="420"/>
                  <a:pt x="2610" y="420"/>
                  <a:pt x="2580" y="420"/>
                </a:cubicBezTo>
                <a:cubicBezTo>
                  <a:pt x="2550" y="420"/>
                  <a:pt x="2420" y="420"/>
                  <a:pt x="2400" y="420"/>
                </a:cubicBezTo>
                <a:cubicBezTo>
                  <a:pt x="2379" y="420"/>
                  <a:pt x="2310" y="420"/>
                  <a:pt x="2300" y="420"/>
                </a:cubicBezTo>
                <a:cubicBezTo>
                  <a:pt x="2289" y="420"/>
                  <a:pt x="2264" y="420"/>
                  <a:pt x="2260" y="420"/>
                </a:cubicBezTo>
                <a:cubicBezTo>
                  <a:pt x="2255" y="420"/>
                  <a:pt x="2242" y="420"/>
                  <a:pt x="2240" y="420"/>
                </a:cubicBezTo>
                <a:cubicBezTo>
                  <a:pt x="2236" y="420"/>
                  <a:pt x="2220" y="420"/>
                  <a:pt x="2220" y="420"/>
                </a:cubicBezTo>
                <a:cubicBezTo>
                  <a:pt x="2220" y="420"/>
                  <a:pt x="2234" y="422"/>
                  <a:pt x="2240" y="420"/>
                </a:cubicBezTo>
                <a:cubicBezTo>
                  <a:pt x="2245" y="419"/>
                  <a:pt x="2292" y="403"/>
                  <a:pt x="2300" y="400"/>
                </a:cubicBezTo>
                <a:cubicBezTo>
                  <a:pt x="2307" y="397"/>
                  <a:pt x="2332" y="382"/>
                  <a:pt x="2340" y="380"/>
                </a:cubicBezTo>
                <a:cubicBezTo>
                  <a:pt x="2347" y="379"/>
                  <a:pt x="2390" y="380"/>
                  <a:pt x="2400" y="380"/>
                </a:cubicBezTo>
                <a:cubicBezTo>
                  <a:pt x="2409" y="380"/>
                  <a:pt x="2449" y="380"/>
                  <a:pt x="2460" y="380"/>
                </a:cubicBezTo>
                <a:cubicBezTo>
                  <a:pt x="2470" y="380"/>
                  <a:pt x="2512" y="380"/>
                  <a:pt x="2540" y="380"/>
                </a:cubicBezTo>
                <a:cubicBezTo>
                  <a:pt x="2566" y="380"/>
                  <a:pt x="2770" y="380"/>
                  <a:pt x="2820" y="380"/>
                </a:cubicBezTo>
                <a:cubicBezTo>
                  <a:pt x="2869" y="380"/>
                  <a:pt x="3140" y="380"/>
                  <a:pt x="3200" y="380"/>
                </a:cubicBezTo>
                <a:cubicBezTo>
                  <a:pt x="3260" y="380"/>
                  <a:pt x="3560" y="380"/>
                  <a:pt x="3620" y="380"/>
                </a:cubicBezTo>
                <a:cubicBezTo>
                  <a:pt x="3680" y="380"/>
                  <a:pt x="3945" y="380"/>
                  <a:pt x="4000" y="380"/>
                </a:cubicBezTo>
                <a:cubicBezTo>
                  <a:pt x="4054" y="380"/>
                  <a:pt x="4295" y="380"/>
                  <a:pt x="4340" y="380"/>
                </a:cubicBezTo>
                <a:cubicBezTo>
                  <a:pt x="4385" y="380"/>
                  <a:pt x="4564" y="380"/>
                  <a:pt x="4600" y="380"/>
                </a:cubicBezTo>
                <a:cubicBezTo>
                  <a:pt x="4635" y="380"/>
                  <a:pt x="4786" y="380"/>
                  <a:pt x="4820" y="380"/>
                </a:cubicBezTo>
                <a:cubicBezTo>
                  <a:pt x="4852" y="380"/>
                  <a:pt x="5004" y="380"/>
                  <a:pt x="5040" y="380"/>
                </a:cubicBezTo>
                <a:cubicBezTo>
                  <a:pt x="5075" y="380"/>
                  <a:pt x="5264" y="380"/>
                  <a:pt x="5300" y="380"/>
                </a:cubicBezTo>
                <a:cubicBezTo>
                  <a:pt x="5335" y="380"/>
                  <a:pt x="5486" y="380"/>
                  <a:pt x="5520" y="380"/>
                </a:cubicBezTo>
                <a:cubicBezTo>
                  <a:pt x="5552" y="380"/>
                  <a:pt x="5706" y="380"/>
                  <a:pt x="5740" y="380"/>
                </a:cubicBezTo>
                <a:cubicBezTo>
                  <a:pt x="5772" y="380"/>
                  <a:pt x="5931" y="380"/>
                  <a:pt x="5960" y="380"/>
                </a:cubicBezTo>
                <a:cubicBezTo>
                  <a:pt x="5988" y="380"/>
                  <a:pt x="6095" y="380"/>
                  <a:pt x="6120" y="380"/>
                </a:cubicBezTo>
                <a:cubicBezTo>
                  <a:pt x="6144" y="380"/>
                  <a:pt x="6259" y="380"/>
                  <a:pt x="6280" y="380"/>
                </a:cubicBezTo>
                <a:cubicBezTo>
                  <a:pt x="6300" y="380"/>
                  <a:pt x="6383" y="380"/>
                  <a:pt x="6400" y="380"/>
                </a:cubicBezTo>
                <a:cubicBezTo>
                  <a:pt x="6416" y="380"/>
                  <a:pt x="6486" y="380"/>
                  <a:pt x="6500" y="380"/>
                </a:cubicBezTo>
                <a:cubicBezTo>
                  <a:pt x="6513" y="380"/>
                  <a:pt x="6569" y="380"/>
                  <a:pt x="6580" y="380"/>
                </a:cubicBezTo>
                <a:cubicBezTo>
                  <a:pt x="6590" y="380"/>
                  <a:pt x="6632" y="380"/>
                  <a:pt x="6640" y="380"/>
                </a:cubicBezTo>
                <a:cubicBezTo>
                  <a:pt x="6647" y="380"/>
                  <a:pt x="6681" y="380"/>
                  <a:pt x="6680" y="380"/>
                </a:cubicBezTo>
                <a:cubicBezTo>
                  <a:pt x="6678" y="380"/>
                  <a:pt x="6630" y="380"/>
                  <a:pt x="6620" y="380"/>
                </a:cubicBezTo>
                <a:cubicBezTo>
                  <a:pt x="6609" y="380"/>
                  <a:pt x="6553" y="380"/>
                  <a:pt x="6540" y="380"/>
                </a:cubicBezTo>
                <a:cubicBezTo>
                  <a:pt x="6526" y="380"/>
                  <a:pt x="6458" y="380"/>
                  <a:pt x="6440" y="380"/>
                </a:cubicBezTo>
                <a:cubicBezTo>
                  <a:pt x="6421" y="380"/>
                  <a:pt x="6325" y="380"/>
                  <a:pt x="6300" y="380"/>
                </a:cubicBezTo>
                <a:cubicBezTo>
                  <a:pt x="6274" y="380"/>
                  <a:pt x="6128" y="380"/>
                  <a:pt x="6100" y="380"/>
                </a:cubicBezTo>
                <a:cubicBezTo>
                  <a:pt x="6071" y="380"/>
                  <a:pt x="5966" y="380"/>
                  <a:pt x="5920" y="380"/>
                </a:cubicBezTo>
                <a:cubicBezTo>
                  <a:pt x="5873" y="380"/>
                  <a:pt x="5547" y="380"/>
                  <a:pt x="5480" y="380"/>
                </a:cubicBezTo>
                <a:cubicBezTo>
                  <a:pt x="5412" y="380"/>
                  <a:pt x="5089" y="380"/>
                  <a:pt x="5020" y="380"/>
                </a:cubicBezTo>
                <a:cubicBezTo>
                  <a:pt x="4950" y="380"/>
                  <a:pt x="4606" y="380"/>
                  <a:pt x="4560" y="380"/>
                </a:cubicBezTo>
                <a:cubicBezTo>
                  <a:pt x="4513" y="380"/>
                  <a:pt x="4437" y="380"/>
                  <a:pt x="4400" y="380"/>
                </a:cubicBezTo>
                <a:cubicBezTo>
                  <a:pt x="4362" y="380"/>
                  <a:pt x="4108" y="380"/>
                  <a:pt x="4060" y="380"/>
                </a:cubicBezTo>
                <a:cubicBezTo>
                  <a:pt x="4011" y="380"/>
                  <a:pt x="3803" y="380"/>
                  <a:pt x="3760" y="380"/>
                </a:cubicBezTo>
                <a:cubicBezTo>
                  <a:pt x="3716" y="380"/>
                  <a:pt x="3519" y="380"/>
                  <a:pt x="3480" y="380"/>
                </a:cubicBezTo>
                <a:cubicBezTo>
                  <a:pt x="3440" y="380"/>
                  <a:pt x="3271" y="380"/>
                  <a:pt x="3240" y="380"/>
                </a:cubicBezTo>
                <a:cubicBezTo>
                  <a:pt x="3208" y="380"/>
                  <a:pt x="3084" y="380"/>
                  <a:pt x="3060" y="380"/>
                </a:cubicBezTo>
                <a:cubicBezTo>
                  <a:pt x="3035" y="380"/>
                  <a:pt x="2936" y="380"/>
                  <a:pt x="2920" y="380"/>
                </a:cubicBezTo>
                <a:cubicBezTo>
                  <a:pt x="2903" y="380"/>
                  <a:pt x="2855" y="380"/>
                  <a:pt x="2840" y="380"/>
                </a:cubicBezTo>
                <a:cubicBezTo>
                  <a:pt x="2825" y="380"/>
                  <a:pt x="2736" y="380"/>
                  <a:pt x="2720" y="380"/>
                </a:cubicBezTo>
                <a:cubicBezTo>
                  <a:pt x="2703" y="380"/>
                  <a:pt x="2635" y="380"/>
                  <a:pt x="2620" y="380"/>
                </a:cubicBezTo>
                <a:cubicBezTo>
                  <a:pt x="2605" y="380"/>
                  <a:pt x="2535" y="382"/>
                  <a:pt x="2520" y="380"/>
                </a:cubicBezTo>
                <a:cubicBezTo>
                  <a:pt x="2505" y="379"/>
                  <a:pt x="2430" y="363"/>
                  <a:pt x="2420" y="360"/>
                </a:cubicBezTo>
                <a:cubicBezTo>
                  <a:pt x="2409" y="357"/>
                  <a:pt x="2384" y="342"/>
                  <a:pt x="2380" y="340"/>
                </a:cubicBezTo>
                <a:cubicBezTo>
                  <a:pt x="2375" y="339"/>
                  <a:pt x="2361" y="342"/>
                  <a:pt x="2360" y="340"/>
                </a:cubicBezTo>
                <a:cubicBezTo>
                  <a:pt x="2358" y="339"/>
                  <a:pt x="2355" y="322"/>
                  <a:pt x="2360" y="320"/>
                </a:cubicBezTo>
                <a:cubicBezTo>
                  <a:pt x="2364" y="319"/>
                  <a:pt x="2408" y="322"/>
                  <a:pt x="2420" y="320"/>
                </a:cubicBezTo>
                <a:cubicBezTo>
                  <a:pt x="2431" y="319"/>
                  <a:pt x="2497" y="303"/>
                  <a:pt x="2520" y="300"/>
                </a:cubicBezTo>
                <a:cubicBezTo>
                  <a:pt x="2542" y="297"/>
                  <a:pt x="2684" y="282"/>
                  <a:pt x="2720" y="280"/>
                </a:cubicBezTo>
                <a:cubicBezTo>
                  <a:pt x="2755" y="279"/>
                  <a:pt x="2956" y="280"/>
                  <a:pt x="3000" y="280"/>
                </a:cubicBezTo>
                <a:cubicBezTo>
                  <a:pt x="3043" y="280"/>
                  <a:pt x="3249" y="280"/>
                  <a:pt x="3300" y="280"/>
                </a:cubicBezTo>
                <a:cubicBezTo>
                  <a:pt x="3350" y="280"/>
                  <a:pt x="3624" y="280"/>
                  <a:pt x="3680" y="280"/>
                </a:cubicBezTo>
                <a:cubicBezTo>
                  <a:pt x="3735" y="280"/>
                  <a:pt x="3989" y="280"/>
                  <a:pt x="4040" y="280"/>
                </a:cubicBezTo>
                <a:cubicBezTo>
                  <a:pt x="4090" y="280"/>
                  <a:pt x="4310" y="280"/>
                  <a:pt x="4360" y="280"/>
                </a:cubicBezTo>
                <a:cubicBezTo>
                  <a:pt x="4409" y="280"/>
                  <a:pt x="4651" y="280"/>
                  <a:pt x="4700" y="280"/>
                </a:cubicBezTo>
                <a:cubicBezTo>
                  <a:pt x="4748" y="280"/>
                  <a:pt x="4959" y="280"/>
                  <a:pt x="5000" y="280"/>
                </a:cubicBezTo>
                <a:cubicBezTo>
                  <a:pt x="5040" y="280"/>
                  <a:pt x="5205" y="280"/>
                  <a:pt x="5240" y="280"/>
                </a:cubicBezTo>
                <a:cubicBezTo>
                  <a:pt x="5274" y="280"/>
                  <a:pt x="5434" y="280"/>
                  <a:pt x="5460" y="280"/>
                </a:cubicBezTo>
                <a:cubicBezTo>
                  <a:pt x="5485" y="280"/>
                  <a:pt x="5566" y="280"/>
                  <a:pt x="5580" y="280"/>
                </a:cubicBezTo>
                <a:cubicBezTo>
                  <a:pt x="5593" y="280"/>
                  <a:pt x="5630" y="280"/>
                  <a:pt x="5640" y="280"/>
                </a:cubicBezTo>
                <a:cubicBezTo>
                  <a:pt x="5649" y="280"/>
                  <a:pt x="5692" y="280"/>
                  <a:pt x="5700" y="280"/>
                </a:cubicBezTo>
                <a:cubicBezTo>
                  <a:pt x="5707" y="280"/>
                  <a:pt x="5734" y="280"/>
                  <a:pt x="5740" y="280"/>
                </a:cubicBezTo>
                <a:cubicBezTo>
                  <a:pt x="5745" y="280"/>
                  <a:pt x="5774" y="280"/>
                  <a:pt x="5780" y="280"/>
                </a:cubicBezTo>
                <a:cubicBezTo>
                  <a:pt x="5785" y="280"/>
                  <a:pt x="5814" y="280"/>
                  <a:pt x="5820" y="280"/>
                </a:cubicBezTo>
                <a:cubicBezTo>
                  <a:pt x="5825" y="280"/>
                  <a:pt x="5855" y="280"/>
                  <a:pt x="5860" y="280"/>
                </a:cubicBezTo>
                <a:cubicBezTo>
                  <a:pt x="5864" y="280"/>
                  <a:pt x="5876" y="280"/>
                  <a:pt x="5880" y="280"/>
                </a:cubicBezTo>
                <a:cubicBezTo>
                  <a:pt x="5882" y="280"/>
                  <a:pt x="5896" y="280"/>
                  <a:pt x="5900" y="280"/>
                </a:cubicBezTo>
                <a:cubicBezTo>
                  <a:pt x="5902" y="280"/>
                  <a:pt x="5916" y="280"/>
                  <a:pt x="5920" y="280"/>
                </a:cubicBezTo>
                <a:cubicBezTo>
                  <a:pt x="5922" y="280"/>
                  <a:pt x="5932" y="280"/>
                  <a:pt x="5940" y="280"/>
                </a:cubicBezTo>
                <a:cubicBezTo>
                  <a:pt x="5947" y="280"/>
                  <a:pt x="6005" y="280"/>
                  <a:pt x="6020" y="280"/>
                </a:cubicBezTo>
                <a:cubicBezTo>
                  <a:pt x="6035" y="280"/>
                  <a:pt x="6121" y="280"/>
                  <a:pt x="6140" y="280"/>
                </a:cubicBezTo>
                <a:cubicBezTo>
                  <a:pt x="6158" y="280"/>
                  <a:pt x="6243" y="280"/>
                  <a:pt x="6260" y="280"/>
                </a:cubicBezTo>
                <a:cubicBezTo>
                  <a:pt x="6276" y="280"/>
                  <a:pt x="6337" y="280"/>
                  <a:pt x="6360" y="280"/>
                </a:cubicBezTo>
                <a:cubicBezTo>
                  <a:pt x="6382" y="280"/>
                  <a:pt x="6537" y="280"/>
                  <a:pt x="6560" y="280"/>
                </a:cubicBezTo>
                <a:cubicBezTo>
                  <a:pt x="6582" y="280"/>
                  <a:pt x="6654" y="280"/>
                  <a:pt x="6660" y="280"/>
                </a:cubicBezTo>
                <a:cubicBezTo>
                  <a:pt x="6665" y="280"/>
                  <a:pt x="6647" y="280"/>
                  <a:pt x="6640" y="280"/>
                </a:cubicBezTo>
                <a:cubicBezTo>
                  <a:pt x="6632" y="280"/>
                  <a:pt x="6575" y="280"/>
                  <a:pt x="6560" y="280"/>
                </a:cubicBezTo>
                <a:cubicBezTo>
                  <a:pt x="6545" y="280"/>
                  <a:pt x="6460" y="280"/>
                  <a:pt x="6440" y="280"/>
                </a:cubicBezTo>
                <a:cubicBezTo>
                  <a:pt x="6419" y="280"/>
                  <a:pt x="6306" y="280"/>
                  <a:pt x="6280" y="280"/>
                </a:cubicBezTo>
                <a:cubicBezTo>
                  <a:pt x="6252" y="280"/>
                  <a:pt x="6135" y="280"/>
                  <a:pt x="6080" y="280"/>
                </a:cubicBezTo>
                <a:cubicBezTo>
                  <a:pt x="6024" y="280"/>
                  <a:pt x="5634" y="280"/>
                  <a:pt x="5540" y="280"/>
                </a:cubicBezTo>
                <a:cubicBezTo>
                  <a:pt x="5445" y="280"/>
                  <a:pt x="4945" y="280"/>
                  <a:pt x="4820" y="280"/>
                </a:cubicBezTo>
                <a:cubicBezTo>
                  <a:pt x="4694" y="280"/>
                  <a:pt x="4006" y="280"/>
                  <a:pt x="3860" y="280"/>
                </a:cubicBezTo>
                <a:cubicBezTo>
                  <a:pt x="3712" y="280"/>
                  <a:pt x="3005" y="280"/>
                  <a:pt x="2860" y="280"/>
                </a:cubicBezTo>
                <a:cubicBezTo>
                  <a:pt x="2714" y="280"/>
                  <a:pt x="2050" y="280"/>
                  <a:pt x="1920" y="280"/>
                </a:cubicBezTo>
                <a:cubicBezTo>
                  <a:pt x="1789" y="280"/>
                  <a:pt x="1220" y="280"/>
                  <a:pt x="1120" y="280"/>
                </a:cubicBezTo>
                <a:cubicBezTo>
                  <a:pt x="1019" y="280"/>
                  <a:pt x="642" y="280"/>
                  <a:pt x="580" y="280"/>
                </a:cubicBezTo>
                <a:cubicBezTo>
                  <a:pt x="516" y="280"/>
                  <a:pt x="310" y="280"/>
                  <a:pt x="280" y="280"/>
                </a:cubicBezTo>
                <a:cubicBezTo>
                  <a:pt x="250" y="280"/>
                  <a:pt x="190" y="280"/>
                  <a:pt x="180" y="280"/>
                </a:cubicBezTo>
                <a:cubicBezTo>
                  <a:pt x="169" y="280"/>
                  <a:pt x="144" y="280"/>
                  <a:pt x="140" y="280"/>
                </a:cubicBezTo>
                <a:cubicBezTo>
                  <a:pt x="135" y="280"/>
                  <a:pt x="120" y="280"/>
                  <a:pt x="120" y="280"/>
                </a:cubicBezTo>
                <a:cubicBezTo>
                  <a:pt x="120" y="280"/>
                  <a:pt x="138" y="279"/>
                  <a:pt x="140" y="280"/>
                </a:cubicBezTo>
                <a:cubicBezTo>
                  <a:pt x="141" y="282"/>
                  <a:pt x="135" y="297"/>
                  <a:pt x="140" y="300"/>
                </a:cubicBezTo>
                <a:cubicBezTo>
                  <a:pt x="144" y="303"/>
                  <a:pt x="189" y="316"/>
                  <a:pt x="200" y="320"/>
                </a:cubicBezTo>
                <a:cubicBezTo>
                  <a:pt x="210" y="325"/>
                  <a:pt x="266" y="356"/>
                  <a:pt x="280" y="360"/>
                </a:cubicBezTo>
                <a:cubicBezTo>
                  <a:pt x="293" y="365"/>
                  <a:pt x="360" y="376"/>
                  <a:pt x="380" y="380"/>
                </a:cubicBezTo>
                <a:cubicBezTo>
                  <a:pt x="399" y="385"/>
                  <a:pt x="514" y="414"/>
                  <a:pt x="540" y="420"/>
                </a:cubicBezTo>
                <a:cubicBezTo>
                  <a:pt x="565" y="426"/>
                  <a:pt x="690" y="454"/>
                  <a:pt x="720" y="460"/>
                </a:cubicBezTo>
                <a:cubicBezTo>
                  <a:pt x="750" y="466"/>
                  <a:pt x="899" y="493"/>
                  <a:pt x="940" y="500"/>
                </a:cubicBezTo>
                <a:cubicBezTo>
                  <a:pt x="980" y="508"/>
                  <a:pt x="1209" y="554"/>
                  <a:pt x="1260" y="560"/>
                </a:cubicBezTo>
                <a:cubicBezTo>
                  <a:pt x="1310" y="566"/>
                  <a:pt x="1560" y="576"/>
                  <a:pt x="1620" y="580"/>
                </a:cubicBezTo>
                <a:cubicBezTo>
                  <a:pt x="1680" y="585"/>
                  <a:pt x="2000" y="617"/>
                  <a:pt x="2060" y="620"/>
                </a:cubicBezTo>
                <a:cubicBezTo>
                  <a:pt x="2120" y="623"/>
                  <a:pt x="2370" y="620"/>
                  <a:pt x="2420" y="620"/>
                </a:cubicBezTo>
                <a:cubicBezTo>
                  <a:pt x="2469" y="620"/>
                  <a:pt x="2679" y="620"/>
                  <a:pt x="2720" y="620"/>
                </a:cubicBezTo>
                <a:cubicBezTo>
                  <a:pt x="2760" y="620"/>
                  <a:pt x="2920" y="620"/>
                  <a:pt x="2960" y="620"/>
                </a:cubicBezTo>
                <a:cubicBezTo>
                  <a:pt x="2999" y="620"/>
                  <a:pt x="3191" y="620"/>
                  <a:pt x="3240" y="620"/>
                </a:cubicBezTo>
                <a:cubicBezTo>
                  <a:pt x="3288" y="620"/>
                  <a:pt x="3547" y="620"/>
                  <a:pt x="3600" y="620"/>
                </a:cubicBezTo>
                <a:cubicBezTo>
                  <a:pt x="3652" y="620"/>
                  <a:pt x="3891" y="620"/>
                  <a:pt x="3940" y="620"/>
                </a:cubicBezTo>
                <a:cubicBezTo>
                  <a:pt x="3988" y="620"/>
                  <a:pt x="4198" y="620"/>
                  <a:pt x="4240" y="620"/>
                </a:cubicBezTo>
                <a:cubicBezTo>
                  <a:pt x="4281" y="620"/>
                  <a:pt x="4466" y="620"/>
                  <a:pt x="4500" y="620"/>
                </a:cubicBezTo>
                <a:cubicBezTo>
                  <a:pt x="4532" y="620"/>
                  <a:pt x="4659" y="620"/>
                  <a:pt x="4680" y="620"/>
                </a:cubicBezTo>
                <a:cubicBezTo>
                  <a:pt x="4700" y="620"/>
                  <a:pt x="4766" y="620"/>
                  <a:pt x="4780" y="620"/>
                </a:cubicBezTo>
                <a:cubicBezTo>
                  <a:pt x="4793" y="620"/>
                  <a:pt x="4848" y="620"/>
                  <a:pt x="4860" y="620"/>
                </a:cubicBezTo>
                <a:cubicBezTo>
                  <a:pt x="4871" y="620"/>
                  <a:pt x="4929" y="620"/>
                  <a:pt x="4940" y="620"/>
                </a:cubicBezTo>
                <a:cubicBezTo>
                  <a:pt x="4950" y="620"/>
                  <a:pt x="4990" y="620"/>
                  <a:pt x="5000" y="620"/>
                </a:cubicBezTo>
                <a:cubicBezTo>
                  <a:pt x="5009" y="620"/>
                  <a:pt x="5054" y="620"/>
                  <a:pt x="5060" y="620"/>
                </a:cubicBezTo>
                <a:cubicBezTo>
                  <a:pt x="5065" y="620"/>
                  <a:pt x="5065" y="620"/>
                  <a:pt x="5080" y="620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28" name="group 228"/>
          <p:cNvGrpSpPr/>
          <p:nvPr/>
        </p:nvGrpSpPr>
        <p:grpSpPr>
          <a:xfrm rot="21600000">
            <a:off x="7605793" y="2317183"/>
            <a:ext cx="1046891" cy="1656052"/>
            <a:chOff x="0" y="0"/>
            <a:chExt cx="1046891" cy="1656052"/>
          </a:xfrm>
        </p:grpSpPr>
        <p:pic>
          <p:nvPicPr>
            <p:cNvPr id="2052" name="picture 20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046891" cy="1656052"/>
            </a:xfrm>
            <a:prstGeom prst="rect">
              <a:avLst/>
            </a:prstGeom>
          </p:spPr>
        </p:pic>
        <p:sp>
          <p:nvSpPr>
            <p:cNvPr id="2054" name="textbox 2054"/>
            <p:cNvSpPr/>
            <p:nvPr/>
          </p:nvSpPr>
          <p:spPr>
            <a:xfrm>
              <a:off x="-12700" y="-12700"/>
              <a:ext cx="1072514" cy="179451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marL="347980" algn="l" rtl="0" eaLnBrk="0">
                <a:lnSpc>
                  <a:spcPct val="85000"/>
                </a:lnSpc>
                <a:spcBef>
                  <a:spcPts val="5"/>
                </a:spcBef>
              </a:pPr>
              <a:r>
                <a:rPr sz="3700" b="1" kern="0" spc="-2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endParaRPr lang="en-US" altLang="en-US" sz="3700" dirty="0"/>
            </a:p>
          </p:txBody>
        </p:sp>
      </p:grpSp>
      <p:grpSp>
        <p:nvGrpSpPr>
          <p:cNvPr id="230" name="group 230"/>
          <p:cNvGrpSpPr/>
          <p:nvPr/>
        </p:nvGrpSpPr>
        <p:grpSpPr>
          <a:xfrm rot="21600000">
            <a:off x="9444816" y="2317183"/>
            <a:ext cx="1046891" cy="1656052"/>
            <a:chOff x="0" y="0"/>
            <a:chExt cx="1046891" cy="1656052"/>
          </a:xfrm>
        </p:grpSpPr>
        <p:pic>
          <p:nvPicPr>
            <p:cNvPr id="2056" name="picture 20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1046891" cy="1656052"/>
            </a:xfrm>
            <a:prstGeom prst="rect">
              <a:avLst/>
            </a:prstGeom>
          </p:spPr>
        </p:pic>
        <p:sp>
          <p:nvSpPr>
            <p:cNvPr id="2058" name="textbox 2058"/>
            <p:cNvSpPr/>
            <p:nvPr/>
          </p:nvSpPr>
          <p:spPr>
            <a:xfrm>
              <a:off x="-12700" y="-12700"/>
              <a:ext cx="1072514" cy="178816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marL="447040" algn="l" rtl="0" eaLnBrk="0">
                <a:lnSpc>
                  <a:spcPct val="85000"/>
                </a:lnSpc>
                <a:spcBef>
                  <a:spcPts val="5"/>
                </a:spcBef>
              </a:pPr>
              <a:r>
                <a:rPr sz="3700" b="1" kern="0" spc="-20" dirty="0">
                  <a:solidFill>
                    <a:srgbClr val="646F75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</a:t>
              </a:r>
              <a:endParaRPr lang="en-US" altLang="en-US" sz="3700" dirty="0"/>
            </a:p>
          </p:txBody>
        </p:sp>
      </p:grpSp>
      <p:grpSp>
        <p:nvGrpSpPr>
          <p:cNvPr id="232" name="group 232"/>
          <p:cNvGrpSpPr/>
          <p:nvPr/>
        </p:nvGrpSpPr>
        <p:grpSpPr>
          <a:xfrm rot="21600000">
            <a:off x="3928159" y="2317183"/>
            <a:ext cx="1046597" cy="1656052"/>
            <a:chOff x="0" y="0"/>
            <a:chExt cx="1046597" cy="1656052"/>
          </a:xfrm>
        </p:grpSpPr>
        <p:pic>
          <p:nvPicPr>
            <p:cNvPr id="2060" name="picture 206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046597" cy="1656052"/>
            </a:xfrm>
            <a:prstGeom prst="rect">
              <a:avLst/>
            </a:prstGeom>
          </p:spPr>
        </p:pic>
        <p:sp>
          <p:nvSpPr>
            <p:cNvPr id="2062" name="textbox 2062"/>
            <p:cNvSpPr/>
            <p:nvPr/>
          </p:nvSpPr>
          <p:spPr>
            <a:xfrm>
              <a:off x="-12700" y="-12700"/>
              <a:ext cx="1072514" cy="179451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396875" algn="l" rtl="0" eaLnBrk="0">
                <a:lnSpc>
                  <a:spcPct val="86000"/>
                </a:lnSpc>
              </a:pPr>
              <a:r>
                <a:rPr sz="3700" b="1" kern="0" spc="-20" dirty="0">
                  <a:solidFill>
                    <a:srgbClr val="646F75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endParaRPr lang="en-US" altLang="en-US" sz="3700" dirty="0"/>
            </a:p>
          </p:txBody>
        </p:sp>
      </p:grpSp>
      <p:grpSp>
        <p:nvGrpSpPr>
          <p:cNvPr id="234" name="group 234"/>
          <p:cNvGrpSpPr/>
          <p:nvPr/>
        </p:nvGrpSpPr>
        <p:grpSpPr>
          <a:xfrm rot="21600000">
            <a:off x="5767043" y="2317183"/>
            <a:ext cx="1046597" cy="1656052"/>
            <a:chOff x="0" y="0"/>
            <a:chExt cx="1046597" cy="1656052"/>
          </a:xfrm>
        </p:grpSpPr>
        <p:pic>
          <p:nvPicPr>
            <p:cNvPr id="2064" name="picture 206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1046597" cy="1656052"/>
            </a:xfrm>
            <a:prstGeom prst="rect">
              <a:avLst/>
            </a:prstGeom>
          </p:spPr>
        </p:pic>
        <p:sp>
          <p:nvSpPr>
            <p:cNvPr id="2066" name="textbox 2066"/>
            <p:cNvSpPr/>
            <p:nvPr/>
          </p:nvSpPr>
          <p:spPr>
            <a:xfrm>
              <a:off x="-12700" y="-12700"/>
              <a:ext cx="1072514" cy="178816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marL="442595" algn="l" rtl="0" eaLnBrk="0">
                <a:lnSpc>
                  <a:spcPct val="86000"/>
                </a:lnSpc>
                <a:spcBef>
                  <a:spcPts val="5"/>
                </a:spcBef>
              </a:pPr>
              <a:r>
                <a:rPr sz="3700" b="1" kern="0" spc="-20" dirty="0">
                  <a:solidFill>
                    <a:srgbClr val="646F75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endParaRPr lang="en-US" altLang="en-US" sz="3700" dirty="0"/>
            </a:p>
          </p:txBody>
        </p:sp>
      </p:grpSp>
      <p:grpSp>
        <p:nvGrpSpPr>
          <p:cNvPr id="236" name="group 236"/>
          <p:cNvGrpSpPr/>
          <p:nvPr/>
        </p:nvGrpSpPr>
        <p:grpSpPr>
          <a:xfrm rot="21600000">
            <a:off x="2089262" y="2317183"/>
            <a:ext cx="1046597" cy="1656052"/>
            <a:chOff x="0" y="0"/>
            <a:chExt cx="1046597" cy="1656052"/>
          </a:xfrm>
        </p:grpSpPr>
        <p:pic>
          <p:nvPicPr>
            <p:cNvPr id="2068" name="picture 206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1046597" cy="1656052"/>
            </a:xfrm>
            <a:prstGeom prst="rect">
              <a:avLst/>
            </a:prstGeom>
          </p:spPr>
        </p:pic>
        <p:sp>
          <p:nvSpPr>
            <p:cNvPr id="2070" name="textbox 2070"/>
            <p:cNvSpPr/>
            <p:nvPr/>
          </p:nvSpPr>
          <p:spPr>
            <a:xfrm>
              <a:off x="-12700" y="-12700"/>
              <a:ext cx="1072514" cy="179451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417195" algn="l" rtl="0" eaLnBrk="0">
                <a:lnSpc>
                  <a:spcPct val="86000"/>
                </a:lnSpc>
              </a:pPr>
              <a:r>
                <a:rPr sz="3700" b="1" kern="0" spc="-20" dirty="0">
                  <a:solidFill>
                    <a:srgbClr val="646F75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lang="en-US" altLang="en-US" sz="3700" dirty="0"/>
            </a:p>
          </p:txBody>
        </p:sp>
      </p:grpSp>
      <p:pic>
        <p:nvPicPr>
          <p:cNvPr id="2072" name="picture 20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  <p:sp>
        <p:nvSpPr>
          <p:cNvPr id="2074" name="textbox 2074"/>
          <p:cNvSpPr/>
          <p:nvPr/>
        </p:nvSpPr>
        <p:spPr>
          <a:xfrm>
            <a:off x="335460" y="399773"/>
            <a:ext cx="695325" cy="3943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0000"/>
              </a:lnSpc>
            </a:pPr>
            <a:r>
              <a:rPr sz="2700" b="1" kern="0" spc="-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lang="en-US" altLang="en-US" sz="2700" dirty="0"/>
          </a:p>
        </p:txBody>
      </p:sp>
      <p:sp>
        <p:nvSpPr>
          <p:cNvPr id="2076" name="textbox 2076"/>
          <p:cNvSpPr/>
          <p:nvPr/>
        </p:nvSpPr>
        <p:spPr>
          <a:xfrm>
            <a:off x="7716649" y="4552422"/>
            <a:ext cx="835025" cy="2451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方案优势</a:t>
            </a:r>
            <a:endParaRPr lang="en-US" altLang="en-US" sz="1500" dirty="0"/>
          </a:p>
        </p:txBody>
      </p:sp>
      <p:sp>
        <p:nvSpPr>
          <p:cNvPr id="2078" name="textbox 2078"/>
          <p:cNvSpPr/>
          <p:nvPr/>
        </p:nvSpPr>
        <p:spPr>
          <a:xfrm>
            <a:off x="5940419" y="4519297"/>
            <a:ext cx="703580" cy="2120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1300" kern="0" spc="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业务应用</a:t>
            </a:r>
            <a:endParaRPr lang="en-US" altLang="en-US" sz="1300" dirty="0"/>
          </a:p>
        </p:txBody>
      </p:sp>
      <p:sp>
        <p:nvSpPr>
          <p:cNvPr id="2080" name="textbox 2080"/>
          <p:cNvSpPr/>
          <p:nvPr/>
        </p:nvSpPr>
        <p:spPr>
          <a:xfrm>
            <a:off x="4117785" y="4519639"/>
            <a:ext cx="705484" cy="2114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1300" kern="0" spc="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方案设计</a:t>
            </a:r>
            <a:endParaRPr lang="en-US" altLang="en-US" sz="1300" dirty="0"/>
          </a:p>
        </p:txBody>
      </p:sp>
      <p:sp>
        <p:nvSpPr>
          <p:cNvPr id="2082" name="textbox 2082"/>
          <p:cNvSpPr/>
          <p:nvPr/>
        </p:nvSpPr>
        <p:spPr>
          <a:xfrm>
            <a:off x="9620389" y="4522201"/>
            <a:ext cx="701675" cy="2089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1300" kern="0" spc="2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典型项目</a:t>
            </a:r>
            <a:endParaRPr lang="en-US" altLang="en-US" sz="1300" dirty="0"/>
          </a:p>
        </p:txBody>
      </p:sp>
      <p:sp>
        <p:nvSpPr>
          <p:cNvPr id="2084" name="textbox 2084"/>
          <p:cNvSpPr/>
          <p:nvPr/>
        </p:nvSpPr>
        <p:spPr>
          <a:xfrm>
            <a:off x="2324702" y="4479710"/>
            <a:ext cx="703580" cy="2095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1300" kern="0" spc="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背景需求</a:t>
            </a:r>
            <a:endParaRPr lang="en-US" altLang="en-US" sz="1300" dirty="0"/>
          </a:p>
        </p:txBody>
      </p:sp>
      <p:pic>
        <p:nvPicPr>
          <p:cNvPr id="2086" name="picture 20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7258329" y="4191508"/>
            <a:ext cx="1476375" cy="9525"/>
          </a:xfrm>
          <a:prstGeom prst="rect">
            <a:avLst/>
          </a:prstGeom>
        </p:spPr>
      </p:pic>
      <p:pic>
        <p:nvPicPr>
          <p:cNvPr id="2088" name="picture 208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140635" y="4196600"/>
            <a:ext cx="1476375" cy="9525"/>
          </a:xfrm>
          <a:prstGeom prst="rect">
            <a:avLst/>
          </a:prstGeom>
        </p:spPr>
      </p:pic>
      <p:pic>
        <p:nvPicPr>
          <p:cNvPr id="2090" name="picture 209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3667112" y="4201693"/>
            <a:ext cx="1476374" cy="9525"/>
          </a:xfrm>
          <a:prstGeom prst="rect">
            <a:avLst/>
          </a:prstGeom>
        </p:spPr>
      </p:pic>
      <p:pic>
        <p:nvPicPr>
          <p:cNvPr id="2092" name="picture 209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5462727" y="4196600"/>
            <a:ext cx="1476374" cy="9525"/>
          </a:xfrm>
          <a:prstGeom prst="rect">
            <a:avLst/>
          </a:prstGeom>
        </p:spPr>
      </p:pic>
      <p:pic>
        <p:nvPicPr>
          <p:cNvPr id="2094" name="picture 209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871510" y="4206786"/>
            <a:ext cx="1476375" cy="952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098" name="picture 20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100" name="textbox 2100"/>
          <p:cNvSpPr/>
          <p:nvPr/>
        </p:nvSpPr>
        <p:spPr>
          <a:xfrm>
            <a:off x="312104" y="1039066"/>
            <a:ext cx="7809230" cy="16706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590"/>
              </a:lnSpc>
            </a:pP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前、</a:t>
            </a:r>
            <a:r>
              <a:rPr sz="2000" kern="0" spc="-3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中、后 ，安全加密一条龙服务！</a:t>
            </a:r>
            <a:endParaRPr lang="en-US" altLang="en-US" sz="2000" dirty="0"/>
          </a:p>
          <a:p>
            <a:pPr marL="4844415" algn="l" rtl="0" eaLnBrk="0">
              <a:lnSpc>
                <a:spcPct val="91000"/>
              </a:lnSpc>
              <a:spcBef>
                <a:spcPts val="1020"/>
              </a:spcBef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登录安全</a:t>
            </a:r>
            <a:endParaRPr lang="en-US" altLang="en-US" sz="2000" dirty="0"/>
          </a:p>
          <a:p>
            <a:pPr marL="3038475" algn="l" rtl="0" eaLnBrk="0">
              <a:lnSpc>
                <a:spcPct val="91000"/>
              </a:lnSpc>
              <a:spcBef>
                <a:spcPts val="127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登录校验 ：三次输入密码错误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，需输入验证码校正；</a:t>
            </a:r>
            <a:endParaRPr lang="en-US" altLang="en-US" sz="1400" dirty="0"/>
          </a:p>
          <a:p>
            <a:pPr marL="3317240" indent="-278765" algn="l" rtl="0" eaLnBrk="0">
              <a:lnSpc>
                <a:spcPct val="118000"/>
              </a:lnSpc>
              <a:spcBef>
                <a:spcPts val="395"/>
              </a:spcBef>
            </a:pP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机对机认证：采用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token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认证 ，随机生成并返回唯一的认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证令牌 ，</a:t>
            </a: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防止伪造</a:t>
            </a:r>
            <a:r>
              <a:rPr sz="14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请求类攻击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en-US" altLang="en-US" sz="1400" dirty="0"/>
          </a:p>
        </p:txBody>
      </p:sp>
      <p:grpSp>
        <p:nvGrpSpPr>
          <p:cNvPr id="238" name="group 238"/>
          <p:cNvGrpSpPr/>
          <p:nvPr/>
        </p:nvGrpSpPr>
        <p:grpSpPr>
          <a:xfrm rot="21600000">
            <a:off x="3718013" y="2790621"/>
            <a:ext cx="4036174" cy="3133064"/>
            <a:chOff x="0" y="0"/>
            <a:chExt cx="4036174" cy="3133064"/>
          </a:xfrm>
        </p:grpSpPr>
        <p:sp>
          <p:nvSpPr>
            <p:cNvPr id="2102" name="path"/>
            <p:cNvSpPr/>
            <p:nvPr/>
          </p:nvSpPr>
          <p:spPr>
            <a:xfrm>
              <a:off x="1293597" y="0"/>
              <a:ext cx="1410372" cy="928941"/>
            </a:xfrm>
            <a:custGeom>
              <a:avLst/>
              <a:gdLst/>
              <a:ahLst/>
              <a:cxnLst/>
              <a:rect l="0" t="0" r="0" b="0"/>
              <a:pathLst>
                <a:path w="2221" h="1462">
                  <a:moveTo>
                    <a:pt x="1077" y="0"/>
                  </a:moveTo>
                  <a:lnTo>
                    <a:pt x="1125" y="0"/>
                  </a:lnTo>
                  <a:lnTo>
                    <a:pt x="1173" y="5"/>
                  </a:lnTo>
                  <a:lnTo>
                    <a:pt x="1220" y="15"/>
                  </a:lnTo>
                  <a:lnTo>
                    <a:pt x="1262" y="30"/>
                  </a:lnTo>
                  <a:lnTo>
                    <a:pt x="1301" y="50"/>
                  </a:lnTo>
                  <a:lnTo>
                    <a:pt x="1405" y="116"/>
                  </a:lnTo>
                  <a:lnTo>
                    <a:pt x="2139" y="580"/>
                  </a:lnTo>
                  <a:lnTo>
                    <a:pt x="2171" y="605"/>
                  </a:lnTo>
                  <a:lnTo>
                    <a:pt x="2195" y="632"/>
                  </a:lnTo>
                  <a:lnTo>
                    <a:pt x="2213" y="662"/>
                  </a:lnTo>
                  <a:lnTo>
                    <a:pt x="2221" y="692"/>
                  </a:lnTo>
                  <a:lnTo>
                    <a:pt x="2218" y="722"/>
                  </a:lnTo>
                  <a:lnTo>
                    <a:pt x="2210" y="754"/>
                  </a:lnTo>
                  <a:lnTo>
                    <a:pt x="2194" y="783"/>
                  </a:lnTo>
                  <a:lnTo>
                    <a:pt x="2170" y="810"/>
                  </a:lnTo>
                  <a:lnTo>
                    <a:pt x="2139" y="836"/>
                  </a:lnTo>
                  <a:lnTo>
                    <a:pt x="2102" y="857"/>
                  </a:lnTo>
                  <a:lnTo>
                    <a:pt x="2060" y="873"/>
                  </a:lnTo>
                  <a:lnTo>
                    <a:pt x="2016" y="882"/>
                  </a:lnTo>
                  <a:lnTo>
                    <a:pt x="1968" y="887"/>
                  </a:lnTo>
                  <a:lnTo>
                    <a:pt x="1920" y="887"/>
                  </a:lnTo>
                  <a:lnTo>
                    <a:pt x="1872" y="882"/>
                  </a:lnTo>
                  <a:lnTo>
                    <a:pt x="1825" y="873"/>
                  </a:lnTo>
                  <a:lnTo>
                    <a:pt x="1782" y="859"/>
                  </a:lnTo>
                  <a:lnTo>
                    <a:pt x="1743" y="840"/>
                  </a:lnTo>
                  <a:lnTo>
                    <a:pt x="1743" y="1462"/>
                  </a:lnTo>
                  <a:lnTo>
                    <a:pt x="477" y="1462"/>
                  </a:lnTo>
                  <a:lnTo>
                    <a:pt x="477" y="840"/>
                  </a:lnTo>
                  <a:lnTo>
                    <a:pt x="438" y="859"/>
                  </a:lnTo>
                  <a:lnTo>
                    <a:pt x="395" y="874"/>
                  </a:lnTo>
                  <a:lnTo>
                    <a:pt x="350" y="883"/>
                  </a:lnTo>
                  <a:lnTo>
                    <a:pt x="303" y="887"/>
                  </a:lnTo>
                  <a:lnTo>
                    <a:pt x="255" y="886"/>
                  </a:lnTo>
                  <a:lnTo>
                    <a:pt x="208" y="881"/>
                  </a:lnTo>
                  <a:lnTo>
                    <a:pt x="164" y="870"/>
                  </a:lnTo>
                  <a:lnTo>
                    <a:pt x="120" y="854"/>
                  </a:lnTo>
                  <a:lnTo>
                    <a:pt x="81" y="836"/>
                  </a:lnTo>
                  <a:lnTo>
                    <a:pt x="49" y="812"/>
                  </a:lnTo>
                  <a:lnTo>
                    <a:pt x="24" y="783"/>
                  </a:lnTo>
                  <a:lnTo>
                    <a:pt x="8" y="755"/>
                  </a:lnTo>
                  <a:lnTo>
                    <a:pt x="0" y="724"/>
                  </a:lnTo>
                  <a:lnTo>
                    <a:pt x="2" y="692"/>
                  </a:lnTo>
                  <a:lnTo>
                    <a:pt x="10" y="660"/>
                  </a:lnTo>
                  <a:lnTo>
                    <a:pt x="26" y="631"/>
                  </a:lnTo>
                  <a:lnTo>
                    <a:pt x="50" y="603"/>
                  </a:lnTo>
                  <a:lnTo>
                    <a:pt x="81" y="580"/>
                  </a:lnTo>
                  <a:lnTo>
                    <a:pt x="184" y="513"/>
                  </a:lnTo>
                  <a:lnTo>
                    <a:pt x="900" y="50"/>
                  </a:lnTo>
                  <a:lnTo>
                    <a:pt x="939" y="29"/>
                  </a:lnTo>
                  <a:lnTo>
                    <a:pt x="982" y="13"/>
                  </a:lnTo>
                  <a:lnTo>
                    <a:pt x="1027" y="5"/>
                  </a:lnTo>
                  <a:lnTo>
                    <a:pt x="1077" y="0"/>
                  </a:lnTo>
                </a:path>
              </a:pathLst>
            </a:custGeom>
            <a:solidFill>
              <a:srgbClr val="B4C7E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04" name="path"/>
            <p:cNvSpPr/>
            <p:nvPr/>
          </p:nvSpPr>
          <p:spPr>
            <a:xfrm>
              <a:off x="2633535" y="1889785"/>
              <a:ext cx="1402638" cy="1241602"/>
            </a:xfrm>
            <a:custGeom>
              <a:avLst/>
              <a:gdLst/>
              <a:ahLst/>
              <a:cxnLst/>
              <a:rect l="0" t="0" r="0" b="0"/>
              <a:pathLst>
                <a:path w="2208" h="1955">
                  <a:moveTo>
                    <a:pt x="500" y="0"/>
                  </a:moveTo>
                  <a:lnTo>
                    <a:pt x="1321" y="383"/>
                  </a:lnTo>
                  <a:lnTo>
                    <a:pt x="1310" y="332"/>
                  </a:lnTo>
                  <a:lnTo>
                    <a:pt x="1307" y="282"/>
                  </a:lnTo>
                  <a:lnTo>
                    <a:pt x="1317" y="234"/>
                  </a:lnTo>
                  <a:lnTo>
                    <a:pt x="1336" y="188"/>
                  </a:lnTo>
                  <a:lnTo>
                    <a:pt x="1361" y="146"/>
                  </a:lnTo>
                  <a:lnTo>
                    <a:pt x="1395" y="110"/>
                  </a:lnTo>
                  <a:lnTo>
                    <a:pt x="1435" y="79"/>
                  </a:lnTo>
                  <a:lnTo>
                    <a:pt x="1481" y="55"/>
                  </a:lnTo>
                  <a:lnTo>
                    <a:pt x="1527" y="42"/>
                  </a:lnTo>
                  <a:lnTo>
                    <a:pt x="1572" y="38"/>
                  </a:lnTo>
                  <a:lnTo>
                    <a:pt x="1617" y="43"/>
                  </a:lnTo>
                  <a:lnTo>
                    <a:pt x="1660" y="55"/>
                  </a:lnTo>
                  <a:lnTo>
                    <a:pt x="1701" y="75"/>
                  </a:lnTo>
                  <a:lnTo>
                    <a:pt x="1740" y="102"/>
                  </a:lnTo>
                  <a:lnTo>
                    <a:pt x="1772" y="135"/>
                  </a:lnTo>
                  <a:lnTo>
                    <a:pt x="1799" y="171"/>
                  </a:lnTo>
                  <a:lnTo>
                    <a:pt x="1819" y="213"/>
                  </a:lnTo>
                  <a:lnTo>
                    <a:pt x="1865" y="338"/>
                  </a:lnTo>
                  <a:lnTo>
                    <a:pt x="2193" y="1226"/>
                  </a:lnTo>
                  <a:lnTo>
                    <a:pt x="2206" y="1272"/>
                  </a:lnTo>
                  <a:lnTo>
                    <a:pt x="2208" y="1317"/>
                  </a:lnTo>
                  <a:lnTo>
                    <a:pt x="2205" y="1361"/>
                  </a:lnTo>
                  <a:lnTo>
                    <a:pt x="2191" y="1404"/>
                  </a:lnTo>
                  <a:lnTo>
                    <a:pt x="2172" y="1446"/>
                  </a:lnTo>
                  <a:lnTo>
                    <a:pt x="2147" y="1482"/>
                  </a:lnTo>
                  <a:lnTo>
                    <a:pt x="2115" y="1517"/>
                  </a:lnTo>
                  <a:lnTo>
                    <a:pt x="2077" y="1543"/>
                  </a:lnTo>
                  <a:lnTo>
                    <a:pt x="2034" y="1562"/>
                  </a:lnTo>
                  <a:lnTo>
                    <a:pt x="1908" y="1610"/>
                  </a:lnTo>
                  <a:lnTo>
                    <a:pt x="1006" y="1940"/>
                  </a:lnTo>
                  <a:lnTo>
                    <a:pt x="955" y="1954"/>
                  </a:lnTo>
                  <a:lnTo>
                    <a:pt x="904" y="1955"/>
                  </a:lnTo>
                  <a:lnTo>
                    <a:pt x="855" y="1947"/>
                  </a:lnTo>
                  <a:lnTo>
                    <a:pt x="807" y="1931"/>
                  </a:lnTo>
                  <a:lnTo>
                    <a:pt x="763" y="1904"/>
                  </a:lnTo>
                  <a:lnTo>
                    <a:pt x="725" y="1870"/>
                  </a:lnTo>
                  <a:lnTo>
                    <a:pt x="694" y="1830"/>
                  </a:lnTo>
                  <a:lnTo>
                    <a:pt x="670" y="1782"/>
                  </a:lnTo>
                  <a:lnTo>
                    <a:pt x="655" y="1733"/>
                  </a:lnTo>
                  <a:lnTo>
                    <a:pt x="652" y="1683"/>
                  </a:lnTo>
                  <a:lnTo>
                    <a:pt x="661" y="1635"/>
                  </a:lnTo>
                  <a:lnTo>
                    <a:pt x="677" y="1587"/>
                  </a:lnTo>
                  <a:lnTo>
                    <a:pt x="702" y="1543"/>
                  </a:lnTo>
                  <a:lnTo>
                    <a:pt x="737" y="1506"/>
                  </a:lnTo>
                  <a:lnTo>
                    <a:pt x="775" y="1474"/>
                  </a:lnTo>
                  <a:lnTo>
                    <a:pt x="820" y="1449"/>
                  </a:lnTo>
                  <a:lnTo>
                    <a:pt x="0" y="1067"/>
                  </a:lnTo>
                  <a:lnTo>
                    <a:pt x="500" y="0"/>
                  </a:lnTo>
                </a:path>
              </a:pathLst>
            </a:custGeom>
            <a:solidFill>
              <a:srgbClr val="FFD96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06" name="path"/>
            <p:cNvSpPr/>
            <p:nvPr/>
          </p:nvSpPr>
          <p:spPr>
            <a:xfrm>
              <a:off x="0" y="1889785"/>
              <a:ext cx="1366570" cy="1241602"/>
            </a:xfrm>
            <a:custGeom>
              <a:avLst/>
              <a:gdLst/>
              <a:ahLst/>
              <a:cxnLst/>
              <a:rect l="0" t="0" r="0" b="0"/>
              <a:pathLst>
                <a:path w="2152" h="1955">
                  <a:moveTo>
                    <a:pt x="1664" y="0"/>
                  </a:moveTo>
                  <a:lnTo>
                    <a:pt x="2152" y="1067"/>
                  </a:lnTo>
                  <a:lnTo>
                    <a:pt x="1353" y="1449"/>
                  </a:lnTo>
                  <a:lnTo>
                    <a:pt x="1396" y="1474"/>
                  </a:lnTo>
                  <a:lnTo>
                    <a:pt x="1434" y="1506"/>
                  </a:lnTo>
                  <a:lnTo>
                    <a:pt x="1466" y="1543"/>
                  </a:lnTo>
                  <a:lnTo>
                    <a:pt x="1490" y="1587"/>
                  </a:lnTo>
                  <a:lnTo>
                    <a:pt x="1507" y="1635"/>
                  </a:lnTo>
                  <a:lnTo>
                    <a:pt x="1514" y="1683"/>
                  </a:lnTo>
                  <a:lnTo>
                    <a:pt x="1512" y="1733"/>
                  </a:lnTo>
                  <a:lnTo>
                    <a:pt x="1500" y="1782"/>
                  </a:lnTo>
                  <a:lnTo>
                    <a:pt x="1475" y="1830"/>
                  </a:lnTo>
                  <a:lnTo>
                    <a:pt x="1444" y="1870"/>
                  </a:lnTo>
                  <a:lnTo>
                    <a:pt x="1406" y="1904"/>
                  </a:lnTo>
                  <a:lnTo>
                    <a:pt x="1365" y="1931"/>
                  </a:lnTo>
                  <a:lnTo>
                    <a:pt x="1319" y="1947"/>
                  </a:lnTo>
                  <a:lnTo>
                    <a:pt x="1271" y="1955"/>
                  </a:lnTo>
                  <a:lnTo>
                    <a:pt x="1221" y="1954"/>
                  </a:lnTo>
                  <a:lnTo>
                    <a:pt x="1169" y="1940"/>
                  </a:lnTo>
                  <a:lnTo>
                    <a:pt x="295" y="1610"/>
                  </a:lnTo>
                  <a:lnTo>
                    <a:pt x="169" y="1562"/>
                  </a:lnTo>
                  <a:lnTo>
                    <a:pt x="128" y="1543"/>
                  </a:lnTo>
                  <a:lnTo>
                    <a:pt x="93" y="1517"/>
                  </a:lnTo>
                  <a:lnTo>
                    <a:pt x="61" y="1482"/>
                  </a:lnTo>
                  <a:lnTo>
                    <a:pt x="36" y="1446"/>
                  </a:lnTo>
                  <a:lnTo>
                    <a:pt x="16" y="1404"/>
                  </a:lnTo>
                  <a:lnTo>
                    <a:pt x="6" y="1361"/>
                  </a:lnTo>
                  <a:lnTo>
                    <a:pt x="0" y="1317"/>
                  </a:lnTo>
                  <a:lnTo>
                    <a:pt x="4" y="1272"/>
                  </a:lnTo>
                  <a:lnTo>
                    <a:pt x="15" y="1226"/>
                  </a:lnTo>
                  <a:lnTo>
                    <a:pt x="333" y="338"/>
                  </a:lnTo>
                  <a:lnTo>
                    <a:pt x="379" y="213"/>
                  </a:lnTo>
                  <a:lnTo>
                    <a:pt x="399" y="171"/>
                  </a:lnTo>
                  <a:lnTo>
                    <a:pt x="424" y="135"/>
                  </a:lnTo>
                  <a:lnTo>
                    <a:pt x="458" y="102"/>
                  </a:lnTo>
                  <a:lnTo>
                    <a:pt x="493" y="75"/>
                  </a:lnTo>
                  <a:lnTo>
                    <a:pt x="534" y="55"/>
                  </a:lnTo>
                  <a:lnTo>
                    <a:pt x="577" y="43"/>
                  </a:lnTo>
                  <a:lnTo>
                    <a:pt x="621" y="38"/>
                  </a:lnTo>
                  <a:lnTo>
                    <a:pt x="665" y="42"/>
                  </a:lnTo>
                  <a:lnTo>
                    <a:pt x="708" y="55"/>
                  </a:lnTo>
                  <a:lnTo>
                    <a:pt x="752" y="79"/>
                  </a:lnTo>
                  <a:lnTo>
                    <a:pt x="791" y="110"/>
                  </a:lnTo>
                  <a:lnTo>
                    <a:pt x="825" y="146"/>
                  </a:lnTo>
                  <a:lnTo>
                    <a:pt x="851" y="188"/>
                  </a:lnTo>
                  <a:lnTo>
                    <a:pt x="867" y="234"/>
                  </a:lnTo>
                  <a:lnTo>
                    <a:pt x="877" y="282"/>
                  </a:lnTo>
                  <a:lnTo>
                    <a:pt x="877" y="332"/>
                  </a:lnTo>
                  <a:lnTo>
                    <a:pt x="866" y="383"/>
                  </a:lnTo>
                  <a:lnTo>
                    <a:pt x="1664" y="0"/>
                  </a:lnTo>
                </a:path>
              </a:pathLst>
            </a:custGeom>
            <a:solidFill>
              <a:srgbClr val="F4B183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08" name="path"/>
            <p:cNvSpPr/>
            <p:nvPr/>
          </p:nvSpPr>
          <p:spPr>
            <a:xfrm>
              <a:off x="790371" y="1253845"/>
              <a:ext cx="1155801" cy="1877542"/>
            </a:xfrm>
            <a:custGeom>
              <a:avLst/>
              <a:gdLst/>
              <a:ahLst/>
              <a:cxnLst/>
              <a:rect l="0" t="0" r="0" b="0"/>
              <a:pathLst>
                <a:path w="1820" h="2956">
                  <a:moveTo>
                    <a:pt x="465" y="0"/>
                  </a:moveTo>
                  <a:lnTo>
                    <a:pt x="501" y="5"/>
                  </a:lnTo>
                  <a:lnTo>
                    <a:pt x="537" y="22"/>
                  </a:lnTo>
                  <a:lnTo>
                    <a:pt x="569" y="43"/>
                  </a:lnTo>
                  <a:lnTo>
                    <a:pt x="1762" y="1133"/>
                  </a:lnTo>
                  <a:lnTo>
                    <a:pt x="1786" y="1164"/>
                  </a:lnTo>
                  <a:lnTo>
                    <a:pt x="1805" y="1196"/>
                  </a:lnTo>
                  <a:lnTo>
                    <a:pt x="1816" y="1233"/>
                  </a:lnTo>
                  <a:lnTo>
                    <a:pt x="1820" y="1269"/>
                  </a:lnTo>
                  <a:lnTo>
                    <a:pt x="1754" y="2791"/>
                  </a:lnTo>
                  <a:lnTo>
                    <a:pt x="1747" y="2833"/>
                  </a:lnTo>
                  <a:lnTo>
                    <a:pt x="1729" y="2871"/>
                  </a:lnTo>
                  <a:lnTo>
                    <a:pt x="1705" y="2906"/>
                  </a:lnTo>
                  <a:lnTo>
                    <a:pt x="1673" y="2930"/>
                  </a:lnTo>
                  <a:lnTo>
                    <a:pt x="1633" y="2948"/>
                  </a:lnTo>
                  <a:lnTo>
                    <a:pt x="1590" y="2956"/>
                  </a:lnTo>
                  <a:lnTo>
                    <a:pt x="1547" y="2952"/>
                  </a:lnTo>
                  <a:lnTo>
                    <a:pt x="1401" y="2920"/>
                  </a:lnTo>
                  <a:lnTo>
                    <a:pt x="1261" y="2875"/>
                  </a:lnTo>
                  <a:lnTo>
                    <a:pt x="1126" y="2822"/>
                  </a:lnTo>
                  <a:lnTo>
                    <a:pt x="996" y="2758"/>
                  </a:lnTo>
                  <a:lnTo>
                    <a:pt x="872" y="2685"/>
                  </a:lnTo>
                  <a:lnTo>
                    <a:pt x="753" y="2604"/>
                  </a:lnTo>
                  <a:lnTo>
                    <a:pt x="642" y="2512"/>
                  </a:lnTo>
                  <a:lnTo>
                    <a:pt x="541" y="2416"/>
                  </a:lnTo>
                  <a:lnTo>
                    <a:pt x="445" y="2307"/>
                  </a:lnTo>
                  <a:lnTo>
                    <a:pt x="356" y="2196"/>
                  </a:lnTo>
                  <a:lnTo>
                    <a:pt x="276" y="2077"/>
                  </a:lnTo>
                  <a:lnTo>
                    <a:pt x="204" y="1951"/>
                  </a:lnTo>
                  <a:lnTo>
                    <a:pt x="145" y="1821"/>
                  </a:lnTo>
                  <a:lnTo>
                    <a:pt x="94" y="1685"/>
                  </a:lnTo>
                  <a:lnTo>
                    <a:pt x="53" y="1543"/>
                  </a:lnTo>
                  <a:lnTo>
                    <a:pt x="25" y="1398"/>
                  </a:lnTo>
                  <a:lnTo>
                    <a:pt x="6" y="1249"/>
                  </a:lnTo>
                  <a:lnTo>
                    <a:pt x="0" y="1096"/>
                  </a:lnTo>
                  <a:lnTo>
                    <a:pt x="6" y="959"/>
                  </a:lnTo>
                  <a:lnTo>
                    <a:pt x="21" y="821"/>
                  </a:lnTo>
                  <a:lnTo>
                    <a:pt x="45" y="687"/>
                  </a:lnTo>
                  <a:lnTo>
                    <a:pt x="80" y="557"/>
                  </a:lnTo>
                  <a:lnTo>
                    <a:pt x="122" y="429"/>
                  </a:lnTo>
                  <a:lnTo>
                    <a:pt x="173" y="307"/>
                  </a:lnTo>
                  <a:lnTo>
                    <a:pt x="235" y="190"/>
                  </a:lnTo>
                  <a:lnTo>
                    <a:pt x="303" y="76"/>
                  </a:lnTo>
                  <a:lnTo>
                    <a:pt x="327" y="46"/>
                  </a:lnTo>
                  <a:lnTo>
                    <a:pt x="358" y="23"/>
                  </a:lnTo>
                  <a:lnTo>
                    <a:pt x="391" y="7"/>
                  </a:lnTo>
                  <a:lnTo>
                    <a:pt x="427" y="0"/>
                  </a:lnTo>
                  <a:lnTo>
                    <a:pt x="465" y="0"/>
                  </a:lnTo>
                </a:path>
              </a:pathLst>
            </a:custGeom>
            <a:solidFill>
              <a:srgbClr val="92D05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10" name="path"/>
            <p:cNvSpPr/>
            <p:nvPr/>
          </p:nvSpPr>
          <p:spPr>
            <a:xfrm>
              <a:off x="1249464" y="750810"/>
              <a:ext cx="1496936" cy="1109523"/>
            </a:xfrm>
            <a:custGeom>
              <a:avLst/>
              <a:gdLst/>
              <a:ahLst/>
              <a:cxnLst/>
              <a:rect l="0" t="0" r="0" b="0"/>
              <a:pathLst>
                <a:path w="2357" h="1747">
                  <a:moveTo>
                    <a:pt x="1182" y="0"/>
                  </a:moveTo>
                  <a:lnTo>
                    <a:pt x="1336" y="6"/>
                  </a:lnTo>
                  <a:lnTo>
                    <a:pt x="1486" y="22"/>
                  </a:lnTo>
                  <a:lnTo>
                    <a:pt x="1631" y="51"/>
                  </a:lnTo>
                  <a:lnTo>
                    <a:pt x="1772" y="91"/>
                  </a:lnTo>
                  <a:lnTo>
                    <a:pt x="1909" y="140"/>
                  </a:lnTo>
                  <a:lnTo>
                    <a:pt x="2040" y="198"/>
                  </a:lnTo>
                  <a:lnTo>
                    <a:pt x="2164" y="268"/>
                  </a:lnTo>
                  <a:lnTo>
                    <a:pt x="2286" y="347"/>
                  </a:lnTo>
                  <a:lnTo>
                    <a:pt x="2314" y="372"/>
                  </a:lnTo>
                  <a:lnTo>
                    <a:pt x="2337" y="402"/>
                  </a:lnTo>
                  <a:lnTo>
                    <a:pt x="2352" y="434"/>
                  </a:lnTo>
                  <a:lnTo>
                    <a:pt x="2357" y="471"/>
                  </a:lnTo>
                  <a:lnTo>
                    <a:pt x="2357" y="506"/>
                  </a:lnTo>
                  <a:lnTo>
                    <a:pt x="2352" y="541"/>
                  </a:lnTo>
                  <a:lnTo>
                    <a:pt x="2335" y="574"/>
                  </a:lnTo>
                  <a:lnTo>
                    <a:pt x="2313" y="606"/>
                  </a:lnTo>
                  <a:lnTo>
                    <a:pt x="1305" y="1692"/>
                  </a:lnTo>
                  <a:lnTo>
                    <a:pt x="1273" y="1718"/>
                  </a:lnTo>
                  <a:lnTo>
                    <a:pt x="1236" y="1736"/>
                  </a:lnTo>
                  <a:lnTo>
                    <a:pt x="1194" y="1747"/>
                  </a:lnTo>
                  <a:lnTo>
                    <a:pt x="1155" y="1747"/>
                  </a:lnTo>
                  <a:lnTo>
                    <a:pt x="1115" y="1736"/>
                  </a:lnTo>
                  <a:lnTo>
                    <a:pt x="1078" y="1718"/>
                  </a:lnTo>
                  <a:lnTo>
                    <a:pt x="1046" y="1692"/>
                  </a:lnTo>
                  <a:lnTo>
                    <a:pt x="46" y="613"/>
                  </a:lnTo>
                  <a:lnTo>
                    <a:pt x="22" y="582"/>
                  </a:lnTo>
                  <a:lnTo>
                    <a:pt x="8" y="549"/>
                  </a:lnTo>
                  <a:lnTo>
                    <a:pt x="0" y="513"/>
                  </a:lnTo>
                  <a:lnTo>
                    <a:pt x="0" y="479"/>
                  </a:lnTo>
                  <a:lnTo>
                    <a:pt x="8" y="442"/>
                  </a:lnTo>
                  <a:lnTo>
                    <a:pt x="22" y="410"/>
                  </a:lnTo>
                  <a:lnTo>
                    <a:pt x="42" y="380"/>
                  </a:lnTo>
                  <a:lnTo>
                    <a:pt x="72" y="355"/>
                  </a:lnTo>
                  <a:lnTo>
                    <a:pt x="192" y="276"/>
                  </a:lnTo>
                  <a:lnTo>
                    <a:pt x="319" y="205"/>
                  </a:lnTo>
                  <a:lnTo>
                    <a:pt x="451" y="144"/>
                  </a:lnTo>
                  <a:lnTo>
                    <a:pt x="589" y="94"/>
                  </a:lnTo>
                  <a:lnTo>
                    <a:pt x="732" y="52"/>
                  </a:lnTo>
                  <a:lnTo>
                    <a:pt x="880" y="25"/>
                  </a:lnTo>
                  <a:lnTo>
                    <a:pt x="1031" y="6"/>
                  </a:lnTo>
                  <a:lnTo>
                    <a:pt x="1182" y="0"/>
                  </a:lnTo>
                </a:path>
              </a:pathLst>
            </a:custGeom>
            <a:solidFill>
              <a:srgbClr val="5B9BD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12" name="path"/>
            <p:cNvSpPr/>
            <p:nvPr/>
          </p:nvSpPr>
          <p:spPr>
            <a:xfrm>
              <a:off x="2052243" y="1245425"/>
              <a:ext cx="1160894" cy="1887639"/>
            </a:xfrm>
            <a:custGeom>
              <a:avLst/>
              <a:gdLst/>
              <a:ahLst/>
              <a:cxnLst/>
              <a:rect l="0" t="0" r="0" b="0"/>
              <a:pathLst>
                <a:path w="1828" h="2972">
                  <a:moveTo>
                    <a:pt x="1355" y="0"/>
                  </a:moveTo>
                  <a:lnTo>
                    <a:pt x="1392" y="2"/>
                  </a:lnTo>
                  <a:lnTo>
                    <a:pt x="1429" y="10"/>
                  </a:lnTo>
                  <a:lnTo>
                    <a:pt x="1464" y="25"/>
                  </a:lnTo>
                  <a:lnTo>
                    <a:pt x="1492" y="49"/>
                  </a:lnTo>
                  <a:lnTo>
                    <a:pt x="1519" y="79"/>
                  </a:lnTo>
                  <a:lnTo>
                    <a:pt x="1588" y="193"/>
                  </a:lnTo>
                  <a:lnTo>
                    <a:pt x="1650" y="311"/>
                  </a:lnTo>
                  <a:lnTo>
                    <a:pt x="1701" y="434"/>
                  </a:lnTo>
                  <a:lnTo>
                    <a:pt x="1746" y="562"/>
                  </a:lnTo>
                  <a:lnTo>
                    <a:pt x="1781" y="694"/>
                  </a:lnTo>
                  <a:lnTo>
                    <a:pt x="1808" y="830"/>
                  </a:lnTo>
                  <a:lnTo>
                    <a:pt x="1822" y="969"/>
                  </a:lnTo>
                  <a:lnTo>
                    <a:pt x="1828" y="1110"/>
                  </a:lnTo>
                  <a:lnTo>
                    <a:pt x="1822" y="1265"/>
                  </a:lnTo>
                  <a:lnTo>
                    <a:pt x="1804" y="1412"/>
                  </a:lnTo>
                  <a:lnTo>
                    <a:pt x="1774" y="1559"/>
                  </a:lnTo>
                  <a:lnTo>
                    <a:pt x="1734" y="1700"/>
                  </a:lnTo>
                  <a:lnTo>
                    <a:pt x="1683" y="1836"/>
                  </a:lnTo>
                  <a:lnTo>
                    <a:pt x="1622" y="1968"/>
                  </a:lnTo>
                  <a:lnTo>
                    <a:pt x="1550" y="2094"/>
                  </a:lnTo>
                  <a:lnTo>
                    <a:pt x="1470" y="2213"/>
                  </a:lnTo>
                  <a:lnTo>
                    <a:pt x="1381" y="2324"/>
                  </a:lnTo>
                  <a:lnTo>
                    <a:pt x="1285" y="2430"/>
                  </a:lnTo>
                  <a:lnTo>
                    <a:pt x="1180" y="2530"/>
                  </a:lnTo>
                  <a:lnTo>
                    <a:pt x="1069" y="2621"/>
                  </a:lnTo>
                  <a:lnTo>
                    <a:pt x="950" y="2702"/>
                  </a:lnTo>
                  <a:lnTo>
                    <a:pt x="825" y="2775"/>
                  </a:lnTo>
                  <a:lnTo>
                    <a:pt x="694" y="2838"/>
                  </a:lnTo>
                  <a:lnTo>
                    <a:pt x="557" y="2893"/>
                  </a:lnTo>
                  <a:lnTo>
                    <a:pt x="418" y="2935"/>
                  </a:lnTo>
                  <a:lnTo>
                    <a:pt x="271" y="2968"/>
                  </a:lnTo>
                  <a:lnTo>
                    <a:pt x="227" y="2972"/>
                  </a:lnTo>
                  <a:lnTo>
                    <a:pt x="184" y="2964"/>
                  </a:lnTo>
                  <a:lnTo>
                    <a:pt x="148" y="2946"/>
                  </a:lnTo>
                  <a:lnTo>
                    <a:pt x="114" y="2919"/>
                  </a:lnTo>
                  <a:lnTo>
                    <a:pt x="88" y="2887"/>
                  </a:lnTo>
                  <a:lnTo>
                    <a:pt x="70" y="2849"/>
                  </a:lnTo>
                  <a:lnTo>
                    <a:pt x="64" y="2804"/>
                  </a:lnTo>
                  <a:lnTo>
                    <a:pt x="0" y="1274"/>
                  </a:lnTo>
                  <a:lnTo>
                    <a:pt x="2" y="1238"/>
                  </a:lnTo>
                  <a:lnTo>
                    <a:pt x="13" y="1201"/>
                  </a:lnTo>
                  <a:lnTo>
                    <a:pt x="30" y="1169"/>
                  </a:lnTo>
                  <a:lnTo>
                    <a:pt x="56" y="1140"/>
                  </a:lnTo>
                  <a:lnTo>
                    <a:pt x="1253" y="47"/>
                  </a:lnTo>
                  <a:lnTo>
                    <a:pt x="1284" y="22"/>
                  </a:lnTo>
                  <a:lnTo>
                    <a:pt x="1319" y="9"/>
                  </a:lnTo>
                  <a:lnTo>
                    <a:pt x="1355" y="0"/>
                  </a:lnTo>
                </a:path>
              </a:pathLst>
            </a:custGeom>
            <a:solidFill>
              <a:srgbClr val="FFC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14" name="path"/>
            <p:cNvSpPr/>
            <p:nvPr/>
          </p:nvSpPr>
          <p:spPr>
            <a:xfrm>
              <a:off x="1785454" y="974775"/>
              <a:ext cx="1089533" cy="1497025"/>
            </a:xfrm>
            <a:custGeom>
              <a:avLst/>
              <a:gdLst/>
              <a:ahLst/>
              <a:cxnLst/>
              <a:rect l="0" t="0" r="0" b="0"/>
              <a:pathLst>
                <a:path w="1715" h="2357">
                  <a:moveTo>
                    <a:pt x="259" y="78"/>
                  </a:moveTo>
                  <a:cubicBezTo>
                    <a:pt x="259" y="27"/>
                    <a:pt x="299" y="0"/>
                    <a:pt x="347" y="0"/>
                  </a:cubicBezTo>
                  <a:cubicBezTo>
                    <a:pt x="397" y="0"/>
                    <a:pt x="436" y="27"/>
                    <a:pt x="436" y="78"/>
                  </a:cubicBezTo>
                  <a:cubicBezTo>
                    <a:pt x="436" y="131"/>
                    <a:pt x="397" y="187"/>
                    <a:pt x="347" y="187"/>
                  </a:cubicBezTo>
                  <a:cubicBezTo>
                    <a:pt x="299" y="187"/>
                    <a:pt x="259" y="131"/>
                    <a:pt x="259" y="78"/>
                  </a:cubicBezTo>
                  <a:moveTo>
                    <a:pt x="130" y="170"/>
                  </a:moveTo>
                  <a:cubicBezTo>
                    <a:pt x="173" y="170"/>
                    <a:pt x="208" y="120"/>
                    <a:pt x="208" y="73"/>
                  </a:cubicBezTo>
                  <a:cubicBezTo>
                    <a:pt x="208" y="28"/>
                    <a:pt x="173" y="3"/>
                    <a:pt x="130" y="3"/>
                  </a:cubicBezTo>
                  <a:cubicBezTo>
                    <a:pt x="87" y="3"/>
                    <a:pt x="51" y="28"/>
                    <a:pt x="51" y="73"/>
                  </a:cubicBezTo>
                  <a:cubicBezTo>
                    <a:pt x="51" y="120"/>
                    <a:pt x="87" y="170"/>
                    <a:pt x="130" y="170"/>
                  </a:cubicBezTo>
                  <a:moveTo>
                    <a:pt x="565" y="170"/>
                  </a:moveTo>
                  <a:cubicBezTo>
                    <a:pt x="608" y="170"/>
                    <a:pt x="644" y="120"/>
                    <a:pt x="644" y="73"/>
                  </a:cubicBezTo>
                  <a:cubicBezTo>
                    <a:pt x="644" y="28"/>
                    <a:pt x="608" y="3"/>
                    <a:pt x="565" y="3"/>
                  </a:cubicBezTo>
                  <a:cubicBezTo>
                    <a:pt x="522" y="3"/>
                    <a:pt x="488" y="28"/>
                    <a:pt x="488" y="73"/>
                  </a:cubicBezTo>
                  <a:cubicBezTo>
                    <a:pt x="488" y="120"/>
                    <a:pt x="522" y="170"/>
                    <a:pt x="565" y="170"/>
                  </a:cubicBezTo>
                  <a:moveTo>
                    <a:pt x="686" y="202"/>
                  </a:moveTo>
                  <a:cubicBezTo>
                    <a:pt x="679" y="195"/>
                    <a:pt x="670" y="192"/>
                    <a:pt x="662" y="192"/>
                  </a:cubicBezTo>
                  <a:lnTo>
                    <a:pt x="586" y="192"/>
                  </a:lnTo>
                  <a:lnTo>
                    <a:pt x="574" y="208"/>
                  </a:lnTo>
                  <a:lnTo>
                    <a:pt x="598" y="333"/>
                  </a:lnTo>
                  <a:lnTo>
                    <a:pt x="565" y="362"/>
                  </a:lnTo>
                  <a:lnTo>
                    <a:pt x="533" y="333"/>
                  </a:lnTo>
                  <a:lnTo>
                    <a:pt x="557" y="208"/>
                  </a:lnTo>
                  <a:lnTo>
                    <a:pt x="545" y="192"/>
                  </a:lnTo>
                  <a:lnTo>
                    <a:pt x="471" y="192"/>
                  </a:lnTo>
                  <a:cubicBezTo>
                    <a:pt x="469" y="192"/>
                    <a:pt x="469" y="192"/>
                    <a:pt x="469" y="192"/>
                  </a:cubicBezTo>
                  <a:cubicBezTo>
                    <a:pt x="479" y="194"/>
                    <a:pt x="491" y="200"/>
                    <a:pt x="498" y="207"/>
                  </a:cubicBezTo>
                  <a:cubicBezTo>
                    <a:pt x="510" y="218"/>
                    <a:pt x="517" y="234"/>
                    <a:pt x="517" y="248"/>
                  </a:cubicBezTo>
                  <a:lnTo>
                    <a:pt x="515" y="473"/>
                  </a:lnTo>
                  <a:cubicBezTo>
                    <a:pt x="514" y="497"/>
                    <a:pt x="502" y="515"/>
                    <a:pt x="481" y="524"/>
                  </a:cubicBezTo>
                  <a:lnTo>
                    <a:pt x="481" y="699"/>
                  </a:lnTo>
                  <a:cubicBezTo>
                    <a:pt x="481" y="723"/>
                    <a:pt x="502" y="742"/>
                    <a:pt x="527" y="742"/>
                  </a:cubicBezTo>
                  <a:cubicBezTo>
                    <a:pt x="543" y="742"/>
                    <a:pt x="557" y="734"/>
                    <a:pt x="565" y="723"/>
                  </a:cubicBezTo>
                  <a:cubicBezTo>
                    <a:pt x="574" y="734"/>
                    <a:pt x="588" y="742"/>
                    <a:pt x="603" y="742"/>
                  </a:cubicBezTo>
                  <a:cubicBezTo>
                    <a:pt x="629" y="742"/>
                    <a:pt x="650" y="723"/>
                    <a:pt x="650" y="699"/>
                  </a:cubicBezTo>
                  <a:lnTo>
                    <a:pt x="650" y="455"/>
                  </a:lnTo>
                  <a:cubicBezTo>
                    <a:pt x="653" y="455"/>
                    <a:pt x="655" y="455"/>
                    <a:pt x="658" y="455"/>
                  </a:cubicBezTo>
                  <a:cubicBezTo>
                    <a:pt x="679" y="457"/>
                    <a:pt x="693" y="442"/>
                    <a:pt x="693" y="425"/>
                  </a:cubicBezTo>
                  <a:lnTo>
                    <a:pt x="696" y="224"/>
                  </a:lnTo>
                  <a:cubicBezTo>
                    <a:pt x="696" y="216"/>
                    <a:pt x="693" y="207"/>
                    <a:pt x="686" y="202"/>
                  </a:cubicBezTo>
                  <a:moveTo>
                    <a:pt x="178" y="476"/>
                  </a:moveTo>
                  <a:lnTo>
                    <a:pt x="178" y="248"/>
                  </a:lnTo>
                  <a:cubicBezTo>
                    <a:pt x="178" y="221"/>
                    <a:pt x="199" y="197"/>
                    <a:pt x="227" y="192"/>
                  </a:cubicBezTo>
                  <a:cubicBezTo>
                    <a:pt x="227" y="192"/>
                    <a:pt x="225" y="192"/>
                    <a:pt x="225" y="192"/>
                  </a:cubicBezTo>
                  <a:lnTo>
                    <a:pt x="151" y="192"/>
                  </a:lnTo>
                  <a:lnTo>
                    <a:pt x="139" y="208"/>
                  </a:lnTo>
                  <a:lnTo>
                    <a:pt x="161" y="333"/>
                  </a:lnTo>
                  <a:lnTo>
                    <a:pt x="130" y="362"/>
                  </a:lnTo>
                  <a:lnTo>
                    <a:pt x="98" y="333"/>
                  </a:lnTo>
                  <a:lnTo>
                    <a:pt x="122" y="208"/>
                  </a:lnTo>
                  <a:lnTo>
                    <a:pt x="108" y="192"/>
                  </a:lnTo>
                  <a:lnTo>
                    <a:pt x="34" y="192"/>
                  </a:lnTo>
                  <a:cubicBezTo>
                    <a:pt x="15" y="192"/>
                    <a:pt x="0" y="207"/>
                    <a:pt x="0" y="224"/>
                  </a:cubicBezTo>
                  <a:lnTo>
                    <a:pt x="0" y="426"/>
                  </a:lnTo>
                  <a:cubicBezTo>
                    <a:pt x="0" y="444"/>
                    <a:pt x="15" y="458"/>
                    <a:pt x="34" y="458"/>
                  </a:cubicBezTo>
                  <a:cubicBezTo>
                    <a:pt x="37" y="458"/>
                    <a:pt x="42" y="458"/>
                    <a:pt x="46" y="457"/>
                  </a:cubicBezTo>
                  <a:lnTo>
                    <a:pt x="46" y="699"/>
                  </a:lnTo>
                  <a:cubicBezTo>
                    <a:pt x="46" y="723"/>
                    <a:pt x="67" y="742"/>
                    <a:pt x="91" y="742"/>
                  </a:cubicBezTo>
                  <a:cubicBezTo>
                    <a:pt x="108" y="742"/>
                    <a:pt x="122" y="734"/>
                    <a:pt x="130" y="723"/>
                  </a:cubicBezTo>
                  <a:cubicBezTo>
                    <a:pt x="137" y="734"/>
                    <a:pt x="153" y="742"/>
                    <a:pt x="168" y="742"/>
                  </a:cubicBezTo>
                  <a:cubicBezTo>
                    <a:pt x="194" y="742"/>
                    <a:pt x="214" y="723"/>
                    <a:pt x="214" y="699"/>
                  </a:cubicBezTo>
                  <a:lnTo>
                    <a:pt x="214" y="527"/>
                  </a:lnTo>
                  <a:cubicBezTo>
                    <a:pt x="192" y="519"/>
                    <a:pt x="178" y="499"/>
                    <a:pt x="178" y="476"/>
                  </a:cubicBezTo>
                  <a:moveTo>
                    <a:pt x="483" y="223"/>
                  </a:moveTo>
                  <a:cubicBezTo>
                    <a:pt x="476" y="216"/>
                    <a:pt x="466" y="211"/>
                    <a:pt x="455" y="211"/>
                  </a:cubicBezTo>
                  <a:lnTo>
                    <a:pt x="371" y="211"/>
                  </a:lnTo>
                  <a:lnTo>
                    <a:pt x="357" y="231"/>
                  </a:lnTo>
                  <a:lnTo>
                    <a:pt x="383" y="372"/>
                  </a:lnTo>
                  <a:lnTo>
                    <a:pt x="347" y="404"/>
                  </a:lnTo>
                  <a:lnTo>
                    <a:pt x="311" y="372"/>
                  </a:lnTo>
                  <a:lnTo>
                    <a:pt x="338" y="231"/>
                  </a:lnTo>
                  <a:lnTo>
                    <a:pt x="323" y="211"/>
                  </a:lnTo>
                  <a:lnTo>
                    <a:pt x="240" y="211"/>
                  </a:lnTo>
                  <a:cubicBezTo>
                    <a:pt x="218" y="211"/>
                    <a:pt x="201" y="227"/>
                    <a:pt x="201" y="248"/>
                  </a:cubicBezTo>
                  <a:lnTo>
                    <a:pt x="201" y="476"/>
                  </a:lnTo>
                  <a:cubicBezTo>
                    <a:pt x="201" y="495"/>
                    <a:pt x="218" y="511"/>
                    <a:pt x="240" y="511"/>
                  </a:cubicBezTo>
                  <a:cubicBezTo>
                    <a:pt x="244" y="511"/>
                    <a:pt x="249" y="511"/>
                    <a:pt x="252" y="510"/>
                  </a:cubicBezTo>
                  <a:lnTo>
                    <a:pt x="252" y="784"/>
                  </a:lnTo>
                  <a:cubicBezTo>
                    <a:pt x="252" y="810"/>
                    <a:pt x="276" y="832"/>
                    <a:pt x="304" y="832"/>
                  </a:cubicBezTo>
                  <a:cubicBezTo>
                    <a:pt x="323" y="832"/>
                    <a:pt x="338" y="823"/>
                    <a:pt x="347" y="810"/>
                  </a:cubicBezTo>
                  <a:cubicBezTo>
                    <a:pt x="357" y="823"/>
                    <a:pt x="373" y="832"/>
                    <a:pt x="390" y="832"/>
                  </a:cubicBezTo>
                  <a:cubicBezTo>
                    <a:pt x="419" y="832"/>
                    <a:pt x="441" y="810"/>
                    <a:pt x="441" y="784"/>
                  </a:cubicBezTo>
                  <a:lnTo>
                    <a:pt x="441" y="508"/>
                  </a:lnTo>
                  <a:cubicBezTo>
                    <a:pt x="445" y="508"/>
                    <a:pt x="448" y="510"/>
                    <a:pt x="452" y="510"/>
                  </a:cubicBezTo>
                  <a:cubicBezTo>
                    <a:pt x="474" y="510"/>
                    <a:pt x="491" y="494"/>
                    <a:pt x="491" y="473"/>
                  </a:cubicBezTo>
                  <a:lnTo>
                    <a:pt x="493" y="248"/>
                  </a:lnTo>
                  <a:cubicBezTo>
                    <a:pt x="493" y="239"/>
                    <a:pt x="490" y="229"/>
                    <a:pt x="483" y="223"/>
                  </a:cubicBezTo>
                </a:path>
                <a:path w="1715" h="2357">
                  <a:moveTo>
                    <a:pt x="1457" y="2346"/>
                  </a:moveTo>
                  <a:lnTo>
                    <a:pt x="1642" y="2346"/>
                  </a:lnTo>
                  <a:lnTo>
                    <a:pt x="1642" y="2357"/>
                  </a:lnTo>
                  <a:lnTo>
                    <a:pt x="1457" y="2357"/>
                  </a:lnTo>
                  <a:lnTo>
                    <a:pt x="1457" y="2346"/>
                  </a:lnTo>
                  <a:close/>
                  <a:moveTo>
                    <a:pt x="1066" y="2169"/>
                  </a:moveTo>
                  <a:cubicBezTo>
                    <a:pt x="1079" y="2169"/>
                    <a:pt x="1092" y="2178"/>
                    <a:pt x="1092" y="2196"/>
                  </a:cubicBezTo>
                  <a:cubicBezTo>
                    <a:pt x="1091" y="2234"/>
                    <a:pt x="1042" y="2234"/>
                    <a:pt x="1041" y="2196"/>
                  </a:cubicBezTo>
                  <a:cubicBezTo>
                    <a:pt x="1041" y="2178"/>
                    <a:pt x="1053" y="2169"/>
                    <a:pt x="1066" y="2169"/>
                  </a:cubicBezTo>
                  <a:moveTo>
                    <a:pt x="1067" y="2152"/>
                  </a:moveTo>
                  <a:cubicBezTo>
                    <a:pt x="1044" y="2151"/>
                    <a:pt x="1028" y="2174"/>
                    <a:pt x="1026" y="2197"/>
                  </a:cubicBezTo>
                  <a:cubicBezTo>
                    <a:pt x="1025" y="2221"/>
                    <a:pt x="1046" y="2241"/>
                    <a:pt x="1067" y="2241"/>
                  </a:cubicBezTo>
                  <a:cubicBezTo>
                    <a:pt x="1090" y="2242"/>
                    <a:pt x="1106" y="2220"/>
                    <a:pt x="1107" y="2197"/>
                  </a:cubicBezTo>
                  <a:cubicBezTo>
                    <a:pt x="1106" y="2172"/>
                    <a:pt x="1090" y="2154"/>
                    <a:pt x="1067" y="2152"/>
                  </a:cubicBezTo>
                  <a:moveTo>
                    <a:pt x="1421" y="2093"/>
                  </a:moveTo>
                  <a:lnTo>
                    <a:pt x="1421" y="2259"/>
                  </a:lnTo>
                  <a:lnTo>
                    <a:pt x="1683" y="2259"/>
                  </a:lnTo>
                  <a:lnTo>
                    <a:pt x="1683" y="2093"/>
                  </a:lnTo>
                  <a:lnTo>
                    <a:pt x="1421" y="2093"/>
                  </a:lnTo>
                  <a:close/>
                  <a:moveTo>
                    <a:pt x="999" y="2065"/>
                  </a:moveTo>
                  <a:cubicBezTo>
                    <a:pt x="988" y="2068"/>
                    <a:pt x="978" y="2075"/>
                    <a:pt x="978" y="2090"/>
                  </a:cubicBezTo>
                  <a:cubicBezTo>
                    <a:pt x="978" y="2104"/>
                    <a:pt x="988" y="2112"/>
                    <a:pt x="999" y="2113"/>
                  </a:cubicBezTo>
                  <a:cubicBezTo>
                    <a:pt x="1009" y="2115"/>
                    <a:pt x="1016" y="2107"/>
                    <a:pt x="1019" y="2097"/>
                  </a:cubicBezTo>
                  <a:cubicBezTo>
                    <a:pt x="1020" y="2095"/>
                    <a:pt x="1021" y="2093"/>
                    <a:pt x="1021" y="2090"/>
                  </a:cubicBezTo>
                  <a:cubicBezTo>
                    <a:pt x="1021" y="2087"/>
                    <a:pt x="1020" y="2086"/>
                    <a:pt x="1020" y="2083"/>
                  </a:cubicBezTo>
                  <a:cubicBezTo>
                    <a:pt x="1016" y="2073"/>
                    <a:pt x="1010" y="2064"/>
                    <a:pt x="999" y="2065"/>
                  </a:cubicBezTo>
                  <a:moveTo>
                    <a:pt x="1139" y="2064"/>
                  </a:moveTo>
                  <a:cubicBezTo>
                    <a:pt x="1127" y="2065"/>
                    <a:pt x="1117" y="2073"/>
                    <a:pt x="1117" y="2087"/>
                  </a:cubicBezTo>
                  <a:cubicBezTo>
                    <a:pt x="1117" y="2101"/>
                    <a:pt x="1127" y="2109"/>
                    <a:pt x="1139" y="2111"/>
                  </a:cubicBezTo>
                  <a:cubicBezTo>
                    <a:pt x="1149" y="2112"/>
                    <a:pt x="1156" y="2104"/>
                    <a:pt x="1159" y="2094"/>
                  </a:cubicBezTo>
                  <a:cubicBezTo>
                    <a:pt x="1160" y="2093"/>
                    <a:pt x="1161" y="2090"/>
                    <a:pt x="1161" y="2087"/>
                  </a:cubicBezTo>
                  <a:cubicBezTo>
                    <a:pt x="1161" y="2084"/>
                    <a:pt x="1160" y="2083"/>
                    <a:pt x="1159" y="2082"/>
                  </a:cubicBezTo>
                  <a:cubicBezTo>
                    <a:pt x="1156" y="2072"/>
                    <a:pt x="1150" y="2062"/>
                    <a:pt x="1139" y="2064"/>
                  </a:cubicBezTo>
                  <a:moveTo>
                    <a:pt x="1069" y="2064"/>
                  </a:moveTo>
                  <a:cubicBezTo>
                    <a:pt x="1056" y="2065"/>
                    <a:pt x="1046" y="2073"/>
                    <a:pt x="1046" y="2087"/>
                  </a:cubicBezTo>
                  <a:cubicBezTo>
                    <a:pt x="1046" y="2101"/>
                    <a:pt x="1056" y="2109"/>
                    <a:pt x="1069" y="2111"/>
                  </a:cubicBezTo>
                  <a:cubicBezTo>
                    <a:pt x="1079" y="2112"/>
                    <a:pt x="1085" y="2104"/>
                    <a:pt x="1087" y="2094"/>
                  </a:cubicBezTo>
                  <a:cubicBezTo>
                    <a:pt x="1090" y="2093"/>
                    <a:pt x="1090" y="2090"/>
                    <a:pt x="1090" y="2087"/>
                  </a:cubicBezTo>
                  <a:cubicBezTo>
                    <a:pt x="1090" y="2084"/>
                    <a:pt x="1090" y="2083"/>
                    <a:pt x="1089" y="2082"/>
                  </a:cubicBezTo>
                  <a:cubicBezTo>
                    <a:pt x="1085" y="2072"/>
                    <a:pt x="1079" y="2062"/>
                    <a:pt x="1069" y="2064"/>
                  </a:cubicBezTo>
                  <a:moveTo>
                    <a:pt x="1387" y="2057"/>
                  </a:moveTo>
                  <a:lnTo>
                    <a:pt x="1715" y="2057"/>
                  </a:lnTo>
                  <a:lnTo>
                    <a:pt x="1715" y="2296"/>
                  </a:lnTo>
                  <a:lnTo>
                    <a:pt x="1594" y="2296"/>
                  </a:lnTo>
                  <a:lnTo>
                    <a:pt x="1594" y="2346"/>
                  </a:lnTo>
                  <a:lnTo>
                    <a:pt x="1506" y="2346"/>
                  </a:lnTo>
                  <a:lnTo>
                    <a:pt x="1506" y="2296"/>
                  </a:lnTo>
                  <a:lnTo>
                    <a:pt x="1387" y="2296"/>
                  </a:lnTo>
                  <a:lnTo>
                    <a:pt x="1387" y="2057"/>
                  </a:lnTo>
                  <a:close/>
                  <a:moveTo>
                    <a:pt x="991" y="1942"/>
                  </a:moveTo>
                  <a:cubicBezTo>
                    <a:pt x="970" y="1942"/>
                    <a:pt x="970" y="1979"/>
                    <a:pt x="991" y="1979"/>
                  </a:cubicBezTo>
                  <a:lnTo>
                    <a:pt x="1147" y="1979"/>
                  </a:lnTo>
                  <a:cubicBezTo>
                    <a:pt x="1169" y="1979"/>
                    <a:pt x="1169" y="1942"/>
                    <a:pt x="1147" y="1942"/>
                  </a:cubicBezTo>
                  <a:lnTo>
                    <a:pt x="991" y="1942"/>
                  </a:lnTo>
                  <a:close/>
                  <a:moveTo>
                    <a:pt x="993" y="1875"/>
                  </a:moveTo>
                  <a:cubicBezTo>
                    <a:pt x="971" y="1875"/>
                    <a:pt x="971" y="1913"/>
                    <a:pt x="993" y="1913"/>
                  </a:cubicBezTo>
                  <a:lnTo>
                    <a:pt x="1149" y="1913"/>
                  </a:lnTo>
                  <a:cubicBezTo>
                    <a:pt x="1170" y="1913"/>
                    <a:pt x="1170" y="1875"/>
                    <a:pt x="1149" y="1875"/>
                  </a:cubicBezTo>
                  <a:lnTo>
                    <a:pt x="993" y="1875"/>
                  </a:lnTo>
                  <a:close/>
                  <a:moveTo>
                    <a:pt x="993" y="1803"/>
                  </a:moveTo>
                  <a:cubicBezTo>
                    <a:pt x="971" y="1803"/>
                    <a:pt x="971" y="1841"/>
                    <a:pt x="993" y="1841"/>
                  </a:cubicBezTo>
                  <a:lnTo>
                    <a:pt x="1149" y="1841"/>
                  </a:lnTo>
                  <a:cubicBezTo>
                    <a:pt x="1170" y="1841"/>
                    <a:pt x="1170" y="1803"/>
                    <a:pt x="1149" y="1803"/>
                  </a:cubicBezTo>
                  <a:lnTo>
                    <a:pt x="993" y="1803"/>
                  </a:lnTo>
                  <a:close/>
                  <a:moveTo>
                    <a:pt x="1269" y="1759"/>
                  </a:moveTo>
                  <a:lnTo>
                    <a:pt x="1279" y="1759"/>
                  </a:lnTo>
                  <a:lnTo>
                    <a:pt x="1288" y="1759"/>
                  </a:lnTo>
                  <a:lnTo>
                    <a:pt x="1363" y="1759"/>
                  </a:lnTo>
                  <a:lnTo>
                    <a:pt x="1363" y="1785"/>
                  </a:lnTo>
                  <a:lnTo>
                    <a:pt x="1291" y="1785"/>
                  </a:lnTo>
                  <a:cubicBezTo>
                    <a:pt x="1291" y="1788"/>
                    <a:pt x="1291" y="1792"/>
                    <a:pt x="1291" y="1798"/>
                  </a:cubicBezTo>
                  <a:lnTo>
                    <a:pt x="1291" y="1968"/>
                  </a:lnTo>
                  <a:lnTo>
                    <a:pt x="1291" y="2137"/>
                  </a:lnTo>
                  <a:lnTo>
                    <a:pt x="1291" y="2149"/>
                  </a:lnTo>
                  <a:lnTo>
                    <a:pt x="1363" y="2149"/>
                  </a:lnTo>
                  <a:lnTo>
                    <a:pt x="1363" y="2176"/>
                  </a:lnTo>
                  <a:lnTo>
                    <a:pt x="1351" y="2176"/>
                  </a:lnTo>
                  <a:lnTo>
                    <a:pt x="1288" y="2176"/>
                  </a:lnTo>
                  <a:lnTo>
                    <a:pt x="1280" y="2176"/>
                  </a:lnTo>
                  <a:lnTo>
                    <a:pt x="1279" y="2176"/>
                  </a:lnTo>
                  <a:lnTo>
                    <a:pt x="1269" y="2176"/>
                  </a:lnTo>
                  <a:lnTo>
                    <a:pt x="1269" y="1996"/>
                  </a:lnTo>
                  <a:lnTo>
                    <a:pt x="1227" y="1996"/>
                  </a:lnTo>
                  <a:lnTo>
                    <a:pt x="1227" y="1971"/>
                  </a:lnTo>
                  <a:lnTo>
                    <a:pt x="1269" y="1971"/>
                  </a:lnTo>
                  <a:lnTo>
                    <a:pt x="1269" y="1759"/>
                  </a:lnTo>
                  <a:close/>
                  <a:moveTo>
                    <a:pt x="993" y="1736"/>
                  </a:moveTo>
                  <a:cubicBezTo>
                    <a:pt x="971" y="1736"/>
                    <a:pt x="971" y="1773"/>
                    <a:pt x="993" y="1773"/>
                  </a:cubicBezTo>
                  <a:lnTo>
                    <a:pt x="1149" y="1773"/>
                  </a:lnTo>
                  <a:cubicBezTo>
                    <a:pt x="1170" y="1773"/>
                    <a:pt x="1170" y="1736"/>
                    <a:pt x="1149" y="1736"/>
                  </a:cubicBezTo>
                  <a:lnTo>
                    <a:pt x="993" y="1736"/>
                  </a:lnTo>
                  <a:close/>
                  <a:moveTo>
                    <a:pt x="1421" y="1688"/>
                  </a:moveTo>
                  <a:lnTo>
                    <a:pt x="1421" y="1855"/>
                  </a:lnTo>
                  <a:lnTo>
                    <a:pt x="1683" y="1855"/>
                  </a:lnTo>
                  <a:lnTo>
                    <a:pt x="1683" y="1688"/>
                  </a:lnTo>
                  <a:lnTo>
                    <a:pt x="1421" y="1688"/>
                  </a:lnTo>
                  <a:close/>
                  <a:moveTo>
                    <a:pt x="926" y="1658"/>
                  </a:moveTo>
                  <a:lnTo>
                    <a:pt x="929" y="1658"/>
                  </a:lnTo>
                  <a:lnTo>
                    <a:pt x="969" y="1658"/>
                  </a:lnTo>
                  <a:lnTo>
                    <a:pt x="1210" y="1658"/>
                  </a:lnTo>
                  <a:lnTo>
                    <a:pt x="1210" y="1664"/>
                  </a:lnTo>
                  <a:lnTo>
                    <a:pt x="1210" y="1722"/>
                  </a:lnTo>
                  <a:lnTo>
                    <a:pt x="1210" y="2278"/>
                  </a:lnTo>
                  <a:lnTo>
                    <a:pt x="1210" y="2299"/>
                  </a:lnTo>
                  <a:cubicBezTo>
                    <a:pt x="1210" y="2300"/>
                    <a:pt x="1210" y="2302"/>
                    <a:pt x="1210" y="2303"/>
                  </a:cubicBezTo>
                  <a:lnTo>
                    <a:pt x="1210" y="2343"/>
                  </a:lnTo>
                  <a:lnTo>
                    <a:pt x="926" y="2343"/>
                  </a:lnTo>
                  <a:lnTo>
                    <a:pt x="926" y="2329"/>
                  </a:lnTo>
                  <a:lnTo>
                    <a:pt x="926" y="2278"/>
                  </a:lnTo>
                  <a:lnTo>
                    <a:pt x="926" y="1658"/>
                  </a:lnTo>
                  <a:close/>
                  <a:moveTo>
                    <a:pt x="1387" y="1652"/>
                  </a:moveTo>
                  <a:lnTo>
                    <a:pt x="1715" y="1652"/>
                  </a:lnTo>
                  <a:lnTo>
                    <a:pt x="1715" y="1892"/>
                  </a:lnTo>
                  <a:lnTo>
                    <a:pt x="1594" y="1892"/>
                  </a:lnTo>
                  <a:lnTo>
                    <a:pt x="1594" y="1942"/>
                  </a:lnTo>
                  <a:lnTo>
                    <a:pt x="1642" y="1942"/>
                  </a:lnTo>
                  <a:lnTo>
                    <a:pt x="1642" y="1953"/>
                  </a:lnTo>
                  <a:lnTo>
                    <a:pt x="1457" y="1953"/>
                  </a:lnTo>
                  <a:lnTo>
                    <a:pt x="1457" y="1942"/>
                  </a:lnTo>
                  <a:lnTo>
                    <a:pt x="1506" y="1942"/>
                  </a:lnTo>
                  <a:lnTo>
                    <a:pt x="1506" y="1892"/>
                  </a:lnTo>
                  <a:lnTo>
                    <a:pt x="1387" y="1892"/>
                  </a:lnTo>
                  <a:lnTo>
                    <a:pt x="1387" y="1652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116" name="textbox 2116"/>
          <p:cNvSpPr/>
          <p:nvPr/>
        </p:nvSpPr>
        <p:spPr>
          <a:xfrm>
            <a:off x="7980979" y="4131595"/>
            <a:ext cx="3782695" cy="21393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传输加密</a:t>
            </a:r>
            <a:endParaRPr lang="en-US" altLang="en-US" sz="2000" dirty="0"/>
          </a:p>
          <a:p>
            <a:pPr algn="l" rtl="0" eaLnBrk="0">
              <a:lnSpc>
                <a:spcPct val="132000"/>
              </a:lnSpc>
            </a:pPr>
            <a:endParaRPr lang="en-US" altLang="en-US" sz="1000" dirty="0"/>
          </a:p>
          <a:p>
            <a:pPr marL="297815" indent="-278765" algn="l" rtl="0" eaLnBrk="0">
              <a:lnSpc>
                <a:spcPct val="111000"/>
              </a:lnSpc>
              <a:spcBef>
                <a:spcPts val="425"/>
              </a:spcBef>
            </a:pP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接口调用 ：采用DH共享秘钥交换算法 ，</a:t>
            </a: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在不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安全网络中实现加密传输；</a:t>
            </a:r>
            <a:endParaRPr lang="en-US" altLang="en-US" sz="1400" dirty="0"/>
          </a:p>
          <a:p>
            <a:pPr marL="297815" indent="-278765" algn="l" rtl="0" eaLnBrk="0">
              <a:lnSpc>
                <a:spcPct val="118000"/>
              </a:lnSpc>
              <a:spcBef>
                <a:spcPts val="395"/>
              </a:spcBef>
            </a:pP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网络传输 ：采用https ，实现安全的HTTP数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据传输；</a:t>
            </a:r>
            <a:endParaRPr lang="en-US" altLang="en-US" sz="1400" dirty="0"/>
          </a:p>
          <a:p>
            <a:pPr algn="l" rtl="0" eaLnBrk="0">
              <a:lnSpc>
                <a:spcPct val="110000"/>
              </a:lnSpc>
            </a:pPr>
            <a:endParaRPr lang="en-US" altLang="en-US" sz="500" dirty="0"/>
          </a:p>
          <a:p>
            <a:pPr marL="295910" indent="-276860" algn="l" rtl="0" eaLnBrk="0">
              <a:lnSpc>
                <a:spcPct val="110000"/>
              </a:lnSpc>
              <a:spcBef>
                <a:spcPts val="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敏感数据传输 ：采用RSA非对称加密2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048位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加密算法 ，确保敏感数据安全传输；</a:t>
            </a:r>
            <a:endParaRPr lang="en-US" altLang="en-US" sz="1400" dirty="0"/>
          </a:p>
        </p:txBody>
      </p:sp>
      <p:sp>
        <p:nvSpPr>
          <p:cNvPr id="2118" name="textbox 2118"/>
          <p:cNvSpPr/>
          <p:nvPr/>
        </p:nvSpPr>
        <p:spPr>
          <a:xfrm>
            <a:off x="420975" y="4177430"/>
            <a:ext cx="3126739" cy="18656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866265" algn="l" rtl="0" eaLnBrk="0">
              <a:lnSpc>
                <a:spcPct val="91000"/>
              </a:lnSpc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存储加密</a:t>
            </a:r>
            <a:endParaRPr lang="en-US" altLang="en-US" sz="2000" dirty="0"/>
          </a:p>
          <a:p>
            <a:pPr algn="l" rtl="0" eaLnBrk="0">
              <a:lnSpc>
                <a:spcPct val="134000"/>
              </a:lnSpc>
            </a:pPr>
            <a:endParaRPr lang="en-US" altLang="en-US" sz="1000" dirty="0"/>
          </a:p>
          <a:p>
            <a:pPr marL="291465" indent="-278765" algn="l" rtl="0" eaLnBrk="0">
              <a:lnSpc>
                <a:spcPct val="111000"/>
              </a:lnSpc>
              <a:spcBef>
                <a:spcPts val="42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设备密码：使用AES对称加密算法 ，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安全性最高的256位加密方案；</a:t>
            </a:r>
            <a:endParaRPr lang="en-US" altLang="en-US" sz="1400" dirty="0"/>
          </a:p>
          <a:p>
            <a:pPr marL="12700" algn="l" rtl="0" eaLnBrk="0">
              <a:lnSpc>
                <a:spcPct val="91000"/>
              </a:lnSpc>
              <a:spcBef>
                <a:spcPts val="65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账号密码：采用基于HMAC的</a:t>
            </a:r>
            <a:endParaRPr lang="en-US" altLang="en-US" sz="1400" dirty="0"/>
          </a:p>
          <a:p>
            <a:pPr algn="l" rtl="0" eaLnBrk="0">
              <a:lnSpc>
                <a:spcPct val="110000"/>
              </a:lnSpc>
            </a:pPr>
            <a:endParaRPr lang="en-US" altLang="en-US" sz="500" dirty="0"/>
          </a:p>
          <a:p>
            <a:pPr marL="291465" indent="7620" algn="l" rtl="0" eaLnBrk="0">
              <a:lnSpc>
                <a:spcPct val="110000"/>
              </a:lnSpc>
              <a:spcBef>
                <a:spcPts val="5"/>
              </a:spcBef>
            </a:pP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SHA256加盐值算法 ，为密码加密 ，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无法反查 ，难以反向破解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en-US" altLang="en-US" sz="1400" dirty="0"/>
          </a:p>
        </p:txBody>
      </p:sp>
      <p:sp>
        <p:nvSpPr>
          <p:cNvPr id="2120" name="path"/>
          <p:cNvSpPr/>
          <p:nvPr/>
        </p:nvSpPr>
        <p:spPr>
          <a:xfrm>
            <a:off x="7867650" y="405553"/>
            <a:ext cx="4324350" cy="445760"/>
          </a:xfrm>
          <a:custGeom>
            <a:avLst/>
            <a:gdLst/>
            <a:ahLst/>
            <a:cxnLst/>
            <a:rect l="0" t="0" r="0" b="0"/>
            <a:pathLst>
              <a:path w="6810" h="701">
                <a:moveTo>
                  <a:pt x="120" y="481"/>
                </a:moveTo>
                <a:cubicBezTo>
                  <a:pt x="120" y="482"/>
                  <a:pt x="120" y="482"/>
                  <a:pt x="120" y="461"/>
                </a:cubicBezTo>
                <a:cubicBezTo>
                  <a:pt x="122" y="458"/>
                  <a:pt x="152" y="444"/>
                  <a:pt x="160" y="441"/>
                </a:cubicBezTo>
                <a:cubicBezTo>
                  <a:pt x="167" y="438"/>
                  <a:pt x="206" y="422"/>
                  <a:pt x="220" y="421"/>
                </a:cubicBezTo>
                <a:cubicBezTo>
                  <a:pt x="233" y="419"/>
                  <a:pt x="317" y="421"/>
                  <a:pt x="340" y="421"/>
                </a:cubicBezTo>
                <a:cubicBezTo>
                  <a:pt x="362" y="421"/>
                  <a:pt x="484" y="421"/>
                  <a:pt x="520" y="421"/>
                </a:cubicBezTo>
                <a:cubicBezTo>
                  <a:pt x="555" y="421"/>
                  <a:pt x="770" y="421"/>
                  <a:pt x="820" y="421"/>
                </a:cubicBezTo>
                <a:cubicBezTo>
                  <a:pt x="869" y="421"/>
                  <a:pt x="1120" y="421"/>
                  <a:pt x="1180" y="421"/>
                </a:cubicBezTo>
                <a:cubicBezTo>
                  <a:pt x="1240" y="421"/>
                  <a:pt x="1550" y="421"/>
                  <a:pt x="1620" y="421"/>
                </a:cubicBezTo>
                <a:cubicBezTo>
                  <a:pt x="1689" y="421"/>
                  <a:pt x="2026" y="421"/>
                  <a:pt x="2100" y="421"/>
                </a:cubicBezTo>
                <a:cubicBezTo>
                  <a:pt x="2173" y="421"/>
                  <a:pt x="2528" y="421"/>
                  <a:pt x="2600" y="421"/>
                </a:cubicBezTo>
                <a:cubicBezTo>
                  <a:pt x="2671" y="421"/>
                  <a:pt x="2990" y="421"/>
                  <a:pt x="3060" y="421"/>
                </a:cubicBezTo>
                <a:cubicBezTo>
                  <a:pt x="3129" y="421"/>
                  <a:pt x="3452" y="421"/>
                  <a:pt x="3520" y="421"/>
                </a:cubicBezTo>
                <a:cubicBezTo>
                  <a:pt x="3587" y="421"/>
                  <a:pt x="3898" y="421"/>
                  <a:pt x="3960" y="421"/>
                </a:cubicBezTo>
                <a:cubicBezTo>
                  <a:pt x="4021" y="421"/>
                  <a:pt x="4282" y="421"/>
                  <a:pt x="4340" y="421"/>
                </a:cubicBezTo>
                <a:cubicBezTo>
                  <a:pt x="4396" y="421"/>
                  <a:pt x="4669" y="421"/>
                  <a:pt x="4720" y="421"/>
                </a:cubicBezTo>
                <a:cubicBezTo>
                  <a:pt x="4770" y="421"/>
                  <a:pt x="4976" y="421"/>
                  <a:pt x="5020" y="421"/>
                </a:cubicBezTo>
                <a:cubicBezTo>
                  <a:pt x="5063" y="421"/>
                  <a:pt x="5256" y="421"/>
                  <a:pt x="5300" y="421"/>
                </a:cubicBezTo>
                <a:cubicBezTo>
                  <a:pt x="5343" y="421"/>
                  <a:pt x="5550" y="421"/>
                  <a:pt x="5600" y="421"/>
                </a:cubicBezTo>
                <a:cubicBezTo>
                  <a:pt x="5649" y="421"/>
                  <a:pt x="5910" y="421"/>
                  <a:pt x="5960" y="421"/>
                </a:cubicBezTo>
                <a:cubicBezTo>
                  <a:pt x="6009" y="421"/>
                  <a:pt x="6220" y="421"/>
                  <a:pt x="6260" y="421"/>
                </a:cubicBezTo>
                <a:cubicBezTo>
                  <a:pt x="6299" y="421"/>
                  <a:pt x="6459" y="421"/>
                  <a:pt x="6480" y="421"/>
                </a:cubicBezTo>
                <a:cubicBezTo>
                  <a:pt x="6500" y="421"/>
                  <a:pt x="6536" y="422"/>
                  <a:pt x="6540" y="421"/>
                </a:cubicBezTo>
                <a:cubicBezTo>
                  <a:pt x="6542" y="419"/>
                  <a:pt x="6527" y="404"/>
                  <a:pt x="6520" y="401"/>
                </a:cubicBezTo>
                <a:cubicBezTo>
                  <a:pt x="6512" y="398"/>
                  <a:pt x="6451" y="384"/>
                  <a:pt x="6440" y="381"/>
                </a:cubicBezTo>
                <a:cubicBezTo>
                  <a:pt x="6428" y="378"/>
                  <a:pt x="6385" y="367"/>
                  <a:pt x="6360" y="361"/>
                </a:cubicBezTo>
                <a:cubicBezTo>
                  <a:pt x="6334" y="355"/>
                  <a:pt x="6146" y="310"/>
                  <a:pt x="6100" y="301"/>
                </a:cubicBezTo>
                <a:cubicBezTo>
                  <a:pt x="6053" y="292"/>
                  <a:pt x="5798" y="248"/>
                  <a:pt x="5740" y="241"/>
                </a:cubicBezTo>
                <a:cubicBezTo>
                  <a:pt x="5681" y="233"/>
                  <a:pt x="5378" y="204"/>
                  <a:pt x="5320" y="201"/>
                </a:cubicBezTo>
                <a:cubicBezTo>
                  <a:pt x="5261" y="198"/>
                  <a:pt x="5012" y="201"/>
                  <a:pt x="4960" y="201"/>
                </a:cubicBezTo>
                <a:cubicBezTo>
                  <a:pt x="4907" y="201"/>
                  <a:pt x="4666" y="201"/>
                  <a:pt x="4620" y="201"/>
                </a:cubicBezTo>
                <a:cubicBezTo>
                  <a:pt x="4573" y="201"/>
                  <a:pt x="4375" y="201"/>
                  <a:pt x="4340" y="201"/>
                </a:cubicBezTo>
                <a:cubicBezTo>
                  <a:pt x="4304" y="201"/>
                  <a:pt x="4166" y="201"/>
                  <a:pt x="4140" y="201"/>
                </a:cubicBezTo>
                <a:cubicBezTo>
                  <a:pt x="4112" y="201"/>
                  <a:pt x="4005" y="201"/>
                  <a:pt x="3980" y="201"/>
                </a:cubicBezTo>
                <a:cubicBezTo>
                  <a:pt x="3954" y="201"/>
                  <a:pt x="3831" y="201"/>
                  <a:pt x="3800" y="201"/>
                </a:cubicBezTo>
                <a:cubicBezTo>
                  <a:pt x="3768" y="201"/>
                  <a:pt x="3594" y="201"/>
                  <a:pt x="3560" y="201"/>
                </a:cubicBezTo>
                <a:cubicBezTo>
                  <a:pt x="3525" y="201"/>
                  <a:pt x="3370" y="201"/>
                  <a:pt x="3340" y="201"/>
                </a:cubicBezTo>
                <a:cubicBezTo>
                  <a:pt x="3310" y="201"/>
                  <a:pt x="3184" y="201"/>
                  <a:pt x="3160" y="201"/>
                </a:cubicBezTo>
                <a:cubicBezTo>
                  <a:pt x="3135" y="201"/>
                  <a:pt x="3036" y="201"/>
                  <a:pt x="3020" y="201"/>
                </a:cubicBezTo>
                <a:cubicBezTo>
                  <a:pt x="3003" y="201"/>
                  <a:pt x="2955" y="201"/>
                  <a:pt x="2940" y="201"/>
                </a:cubicBezTo>
                <a:cubicBezTo>
                  <a:pt x="2925" y="201"/>
                  <a:pt x="2830" y="201"/>
                  <a:pt x="2820" y="201"/>
                </a:cubicBezTo>
                <a:cubicBezTo>
                  <a:pt x="2809" y="201"/>
                  <a:pt x="2811" y="199"/>
                  <a:pt x="2800" y="201"/>
                </a:cubicBezTo>
                <a:cubicBezTo>
                  <a:pt x="2788" y="202"/>
                  <a:pt x="2678" y="219"/>
                  <a:pt x="2660" y="221"/>
                </a:cubicBezTo>
                <a:cubicBezTo>
                  <a:pt x="2641" y="222"/>
                  <a:pt x="2576" y="221"/>
                  <a:pt x="2560" y="221"/>
                </a:cubicBezTo>
                <a:cubicBezTo>
                  <a:pt x="2543" y="221"/>
                  <a:pt x="2456" y="221"/>
                  <a:pt x="2440" y="221"/>
                </a:cubicBezTo>
                <a:cubicBezTo>
                  <a:pt x="2423" y="221"/>
                  <a:pt x="2355" y="221"/>
                  <a:pt x="2340" y="221"/>
                </a:cubicBezTo>
                <a:cubicBezTo>
                  <a:pt x="2325" y="221"/>
                  <a:pt x="2251" y="221"/>
                  <a:pt x="2240" y="221"/>
                </a:cubicBezTo>
                <a:cubicBezTo>
                  <a:pt x="2228" y="221"/>
                  <a:pt x="2187" y="219"/>
                  <a:pt x="2180" y="221"/>
                </a:cubicBezTo>
                <a:cubicBezTo>
                  <a:pt x="2172" y="222"/>
                  <a:pt x="2144" y="239"/>
                  <a:pt x="2140" y="241"/>
                </a:cubicBezTo>
                <a:cubicBezTo>
                  <a:pt x="2135" y="242"/>
                  <a:pt x="2122" y="241"/>
                  <a:pt x="2120" y="241"/>
                </a:cubicBezTo>
                <a:cubicBezTo>
                  <a:pt x="2116" y="241"/>
                  <a:pt x="2107" y="239"/>
                  <a:pt x="2100" y="241"/>
                </a:cubicBezTo>
                <a:cubicBezTo>
                  <a:pt x="2092" y="242"/>
                  <a:pt x="2030" y="258"/>
                  <a:pt x="2020" y="261"/>
                </a:cubicBezTo>
                <a:cubicBezTo>
                  <a:pt x="2009" y="264"/>
                  <a:pt x="1971" y="278"/>
                  <a:pt x="1960" y="281"/>
                </a:cubicBezTo>
                <a:cubicBezTo>
                  <a:pt x="1948" y="284"/>
                  <a:pt x="1873" y="299"/>
                  <a:pt x="1860" y="301"/>
                </a:cubicBezTo>
                <a:cubicBezTo>
                  <a:pt x="1846" y="302"/>
                  <a:pt x="1787" y="301"/>
                  <a:pt x="1780" y="301"/>
                </a:cubicBezTo>
                <a:cubicBezTo>
                  <a:pt x="1772" y="301"/>
                  <a:pt x="1762" y="301"/>
                  <a:pt x="1760" y="301"/>
                </a:cubicBezTo>
                <a:cubicBezTo>
                  <a:pt x="1756" y="301"/>
                  <a:pt x="1741" y="299"/>
                  <a:pt x="1740" y="301"/>
                </a:cubicBezTo>
                <a:cubicBezTo>
                  <a:pt x="1738" y="302"/>
                  <a:pt x="1736" y="319"/>
                  <a:pt x="1740" y="321"/>
                </a:cubicBezTo>
                <a:cubicBezTo>
                  <a:pt x="1742" y="322"/>
                  <a:pt x="1774" y="322"/>
                  <a:pt x="1780" y="321"/>
                </a:cubicBezTo>
                <a:cubicBezTo>
                  <a:pt x="1785" y="319"/>
                  <a:pt x="1810" y="302"/>
                  <a:pt x="1820" y="301"/>
                </a:cubicBezTo>
                <a:cubicBezTo>
                  <a:pt x="1829" y="299"/>
                  <a:pt x="1885" y="302"/>
                  <a:pt x="1900" y="301"/>
                </a:cubicBezTo>
                <a:cubicBezTo>
                  <a:pt x="1915" y="299"/>
                  <a:pt x="2006" y="284"/>
                  <a:pt x="2020" y="281"/>
                </a:cubicBezTo>
                <a:cubicBezTo>
                  <a:pt x="2033" y="278"/>
                  <a:pt x="2057" y="267"/>
                  <a:pt x="2080" y="261"/>
                </a:cubicBezTo>
                <a:cubicBezTo>
                  <a:pt x="2102" y="255"/>
                  <a:pt x="2285" y="208"/>
                  <a:pt x="2320" y="201"/>
                </a:cubicBezTo>
                <a:cubicBezTo>
                  <a:pt x="2354" y="193"/>
                  <a:pt x="2508" y="167"/>
                  <a:pt x="2540" y="161"/>
                </a:cubicBezTo>
                <a:cubicBezTo>
                  <a:pt x="2571" y="155"/>
                  <a:pt x="2720" y="124"/>
                  <a:pt x="2740" y="121"/>
                </a:cubicBezTo>
                <a:cubicBezTo>
                  <a:pt x="2759" y="118"/>
                  <a:pt x="2789" y="121"/>
                  <a:pt x="2800" y="121"/>
                </a:cubicBezTo>
                <a:cubicBezTo>
                  <a:pt x="2810" y="121"/>
                  <a:pt x="2859" y="121"/>
                  <a:pt x="2880" y="121"/>
                </a:cubicBezTo>
                <a:cubicBezTo>
                  <a:pt x="2900" y="121"/>
                  <a:pt x="3045" y="121"/>
                  <a:pt x="3080" y="121"/>
                </a:cubicBezTo>
                <a:cubicBezTo>
                  <a:pt x="3114" y="121"/>
                  <a:pt x="3298" y="121"/>
                  <a:pt x="3340" y="121"/>
                </a:cubicBezTo>
                <a:cubicBezTo>
                  <a:pt x="3381" y="121"/>
                  <a:pt x="3593" y="121"/>
                  <a:pt x="3640" y="121"/>
                </a:cubicBezTo>
                <a:cubicBezTo>
                  <a:pt x="3686" y="121"/>
                  <a:pt x="3909" y="121"/>
                  <a:pt x="3960" y="121"/>
                </a:cubicBezTo>
                <a:cubicBezTo>
                  <a:pt x="4010" y="121"/>
                  <a:pt x="4280" y="121"/>
                  <a:pt x="4320" y="121"/>
                </a:cubicBezTo>
                <a:cubicBezTo>
                  <a:pt x="4359" y="121"/>
                  <a:pt x="4457" y="121"/>
                  <a:pt x="4480" y="121"/>
                </a:cubicBezTo>
                <a:cubicBezTo>
                  <a:pt x="4502" y="121"/>
                  <a:pt x="4597" y="121"/>
                  <a:pt x="4620" y="121"/>
                </a:cubicBezTo>
                <a:cubicBezTo>
                  <a:pt x="4642" y="121"/>
                  <a:pt x="4757" y="121"/>
                  <a:pt x="4780" y="121"/>
                </a:cubicBezTo>
                <a:cubicBezTo>
                  <a:pt x="4802" y="121"/>
                  <a:pt x="4899" y="121"/>
                  <a:pt x="4920" y="121"/>
                </a:cubicBezTo>
                <a:cubicBezTo>
                  <a:pt x="4940" y="121"/>
                  <a:pt x="5031" y="121"/>
                  <a:pt x="5060" y="121"/>
                </a:cubicBezTo>
                <a:cubicBezTo>
                  <a:pt x="5088" y="121"/>
                  <a:pt x="5264" y="121"/>
                  <a:pt x="5300" y="121"/>
                </a:cubicBezTo>
                <a:cubicBezTo>
                  <a:pt x="5335" y="121"/>
                  <a:pt x="5511" y="121"/>
                  <a:pt x="5540" y="121"/>
                </a:cubicBezTo>
                <a:cubicBezTo>
                  <a:pt x="5568" y="121"/>
                  <a:pt x="5660" y="121"/>
                  <a:pt x="5680" y="121"/>
                </a:cubicBezTo>
                <a:cubicBezTo>
                  <a:pt x="5699" y="121"/>
                  <a:pt x="5783" y="121"/>
                  <a:pt x="5800" y="121"/>
                </a:cubicBezTo>
                <a:cubicBezTo>
                  <a:pt x="5816" y="121"/>
                  <a:pt x="5883" y="121"/>
                  <a:pt x="5900" y="121"/>
                </a:cubicBezTo>
                <a:cubicBezTo>
                  <a:pt x="5916" y="121"/>
                  <a:pt x="6001" y="121"/>
                  <a:pt x="6020" y="121"/>
                </a:cubicBezTo>
                <a:cubicBezTo>
                  <a:pt x="6038" y="121"/>
                  <a:pt x="6117" y="121"/>
                  <a:pt x="6140" y="121"/>
                </a:cubicBezTo>
                <a:cubicBezTo>
                  <a:pt x="6162" y="121"/>
                  <a:pt x="6297" y="121"/>
                  <a:pt x="6320" y="121"/>
                </a:cubicBezTo>
                <a:cubicBezTo>
                  <a:pt x="6342" y="121"/>
                  <a:pt x="6426" y="121"/>
                  <a:pt x="6440" y="121"/>
                </a:cubicBezTo>
                <a:cubicBezTo>
                  <a:pt x="6453" y="121"/>
                  <a:pt x="6492" y="121"/>
                  <a:pt x="6500" y="121"/>
                </a:cubicBezTo>
                <a:cubicBezTo>
                  <a:pt x="6507" y="121"/>
                  <a:pt x="6535" y="121"/>
                  <a:pt x="6540" y="121"/>
                </a:cubicBezTo>
                <a:cubicBezTo>
                  <a:pt x="6544" y="121"/>
                  <a:pt x="6556" y="121"/>
                  <a:pt x="6560" y="121"/>
                </a:cubicBezTo>
                <a:cubicBezTo>
                  <a:pt x="6562" y="121"/>
                  <a:pt x="6584" y="121"/>
                  <a:pt x="6580" y="121"/>
                </a:cubicBezTo>
                <a:cubicBezTo>
                  <a:pt x="6575" y="121"/>
                  <a:pt x="6513" y="121"/>
                  <a:pt x="6500" y="121"/>
                </a:cubicBezTo>
                <a:cubicBezTo>
                  <a:pt x="6486" y="121"/>
                  <a:pt x="6415" y="121"/>
                  <a:pt x="6400" y="121"/>
                </a:cubicBezTo>
                <a:cubicBezTo>
                  <a:pt x="6385" y="121"/>
                  <a:pt x="6332" y="121"/>
                  <a:pt x="6300" y="121"/>
                </a:cubicBezTo>
                <a:cubicBezTo>
                  <a:pt x="6266" y="121"/>
                  <a:pt x="5997" y="121"/>
                  <a:pt x="5960" y="121"/>
                </a:cubicBezTo>
                <a:cubicBezTo>
                  <a:pt x="5922" y="121"/>
                  <a:pt x="5825" y="121"/>
                  <a:pt x="5800" y="121"/>
                </a:cubicBezTo>
                <a:cubicBezTo>
                  <a:pt x="5774" y="121"/>
                  <a:pt x="5659" y="121"/>
                  <a:pt x="5620" y="121"/>
                </a:cubicBezTo>
                <a:cubicBezTo>
                  <a:pt x="5580" y="121"/>
                  <a:pt x="5328" y="121"/>
                  <a:pt x="5280" y="121"/>
                </a:cubicBezTo>
                <a:cubicBezTo>
                  <a:pt x="5231" y="121"/>
                  <a:pt x="5025" y="119"/>
                  <a:pt x="4980" y="121"/>
                </a:cubicBezTo>
                <a:cubicBezTo>
                  <a:pt x="4935" y="122"/>
                  <a:pt x="4726" y="135"/>
                  <a:pt x="4680" y="141"/>
                </a:cubicBezTo>
                <a:cubicBezTo>
                  <a:pt x="4633" y="147"/>
                  <a:pt x="4410" y="195"/>
                  <a:pt x="4360" y="201"/>
                </a:cubicBezTo>
                <a:cubicBezTo>
                  <a:pt x="4309" y="207"/>
                  <a:pt x="4056" y="219"/>
                  <a:pt x="4000" y="221"/>
                </a:cubicBezTo>
                <a:cubicBezTo>
                  <a:pt x="3942" y="222"/>
                  <a:pt x="3667" y="221"/>
                  <a:pt x="3600" y="221"/>
                </a:cubicBezTo>
                <a:cubicBezTo>
                  <a:pt x="3532" y="221"/>
                  <a:pt x="3165" y="224"/>
                  <a:pt x="3100" y="221"/>
                </a:cubicBezTo>
                <a:cubicBezTo>
                  <a:pt x="3034" y="218"/>
                  <a:pt x="2768" y="184"/>
                  <a:pt x="2720" y="181"/>
                </a:cubicBezTo>
                <a:cubicBezTo>
                  <a:pt x="2671" y="178"/>
                  <a:pt x="2491" y="181"/>
                  <a:pt x="2460" y="181"/>
                </a:cubicBezTo>
                <a:cubicBezTo>
                  <a:pt x="2428" y="181"/>
                  <a:pt x="2319" y="181"/>
                  <a:pt x="2300" y="181"/>
                </a:cubicBezTo>
                <a:cubicBezTo>
                  <a:pt x="2280" y="181"/>
                  <a:pt x="2215" y="181"/>
                  <a:pt x="2200" y="181"/>
                </a:cubicBezTo>
                <a:cubicBezTo>
                  <a:pt x="2185" y="181"/>
                  <a:pt x="2115" y="181"/>
                  <a:pt x="2100" y="181"/>
                </a:cubicBezTo>
                <a:cubicBezTo>
                  <a:pt x="2085" y="181"/>
                  <a:pt x="2016" y="181"/>
                  <a:pt x="2000" y="181"/>
                </a:cubicBezTo>
                <a:cubicBezTo>
                  <a:pt x="1983" y="181"/>
                  <a:pt x="1898" y="181"/>
                  <a:pt x="1880" y="181"/>
                </a:cubicBezTo>
                <a:cubicBezTo>
                  <a:pt x="1861" y="181"/>
                  <a:pt x="1773" y="181"/>
                  <a:pt x="1760" y="181"/>
                </a:cubicBezTo>
                <a:cubicBezTo>
                  <a:pt x="1746" y="181"/>
                  <a:pt x="1707" y="181"/>
                  <a:pt x="1700" y="181"/>
                </a:cubicBezTo>
                <a:cubicBezTo>
                  <a:pt x="1692" y="181"/>
                  <a:pt x="1664" y="181"/>
                  <a:pt x="1660" y="181"/>
                </a:cubicBezTo>
                <a:cubicBezTo>
                  <a:pt x="1655" y="181"/>
                  <a:pt x="1642" y="181"/>
                  <a:pt x="1640" y="181"/>
                </a:cubicBezTo>
                <a:cubicBezTo>
                  <a:pt x="1636" y="181"/>
                  <a:pt x="1621" y="179"/>
                  <a:pt x="1620" y="181"/>
                </a:cubicBezTo>
                <a:cubicBezTo>
                  <a:pt x="1618" y="182"/>
                  <a:pt x="1621" y="198"/>
                  <a:pt x="1620" y="201"/>
                </a:cubicBezTo>
                <a:cubicBezTo>
                  <a:pt x="1618" y="204"/>
                  <a:pt x="1602" y="216"/>
                  <a:pt x="1600" y="221"/>
                </a:cubicBezTo>
                <a:cubicBezTo>
                  <a:pt x="1596" y="225"/>
                  <a:pt x="1582" y="255"/>
                  <a:pt x="1580" y="261"/>
                </a:cubicBezTo>
                <a:cubicBezTo>
                  <a:pt x="1576" y="267"/>
                  <a:pt x="1562" y="295"/>
                  <a:pt x="1560" y="301"/>
                </a:cubicBezTo>
                <a:cubicBezTo>
                  <a:pt x="1556" y="307"/>
                  <a:pt x="1542" y="336"/>
                  <a:pt x="1540" y="341"/>
                </a:cubicBezTo>
                <a:cubicBezTo>
                  <a:pt x="1536" y="345"/>
                  <a:pt x="1521" y="358"/>
                  <a:pt x="1520" y="361"/>
                </a:cubicBezTo>
                <a:cubicBezTo>
                  <a:pt x="1518" y="364"/>
                  <a:pt x="1520" y="384"/>
                  <a:pt x="1520" y="381"/>
                </a:cubicBezTo>
                <a:cubicBezTo>
                  <a:pt x="1520" y="378"/>
                  <a:pt x="1520" y="404"/>
                  <a:pt x="1520" y="401"/>
                </a:cubicBezTo>
                <a:cubicBezTo>
                  <a:pt x="1520" y="398"/>
                  <a:pt x="1520" y="425"/>
                  <a:pt x="1520" y="421"/>
                </a:cubicBezTo>
                <a:cubicBezTo>
                  <a:pt x="1520" y="416"/>
                  <a:pt x="1516" y="458"/>
                  <a:pt x="1520" y="461"/>
                </a:cubicBezTo>
                <a:cubicBezTo>
                  <a:pt x="1522" y="464"/>
                  <a:pt x="1552" y="459"/>
                  <a:pt x="1560" y="461"/>
                </a:cubicBezTo>
                <a:cubicBezTo>
                  <a:pt x="1567" y="462"/>
                  <a:pt x="1614" y="479"/>
                  <a:pt x="1620" y="481"/>
                </a:cubicBezTo>
                <a:cubicBezTo>
                  <a:pt x="1625" y="482"/>
                  <a:pt x="1630" y="479"/>
                  <a:pt x="1640" y="481"/>
                </a:cubicBezTo>
                <a:cubicBezTo>
                  <a:pt x="1649" y="482"/>
                  <a:pt x="1728" y="498"/>
                  <a:pt x="1740" y="501"/>
                </a:cubicBezTo>
                <a:cubicBezTo>
                  <a:pt x="1751" y="504"/>
                  <a:pt x="1790" y="519"/>
                  <a:pt x="1800" y="521"/>
                </a:cubicBezTo>
                <a:cubicBezTo>
                  <a:pt x="1809" y="522"/>
                  <a:pt x="1850" y="521"/>
                  <a:pt x="1860" y="521"/>
                </a:cubicBezTo>
                <a:cubicBezTo>
                  <a:pt x="1869" y="521"/>
                  <a:pt x="1912" y="519"/>
                  <a:pt x="1920" y="521"/>
                </a:cubicBezTo>
                <a:cubicBezTo>
                  <a:pt x="1927" y="522"/>
                  <a:pt x="1952" y="538"/>
                  <a:pt x="1960" y="541"/>
                </a:cubicBezTo>
                <a:cubicBezTo>
                  <a:pt x="1967" y="544"/>
                  <a:pt x="2008" y="559"/>
                  <a:pt x="2020" y="561"/>
                </a:cubicBezTo>
                <a:cubicBezTo>
                  <a:pt x="2031" y="562"/>
                  <a:pt x="2097" y="561"/>
                  <a:pt x="2120" y="561"/>
                </a:cubicBezTo>
                <a:cubicBezTo>
                  <a:pt x="2142" y="561"/>
                  <a:pt x="2282" y="561"/>
                  <a:pt x="2320" y="561"/>
                </a:cubicBezTo>
                <a:cubicBezTo>
                  <a:pt x="2357" y="561"/>
                  <a:pt x="2571" y="561"/>
                  <a:pt x="2620" y="561"/>
                </a:cubicBezTo>
                <a:cubicBezTo>
                  <a:pt x="2668" y="561"/>
                  <a:pt x="2904" y="561"/>
                  <a:pt x="2960" y="561"/>
                </a:cubicBezTo>
                <a:cubicBezTo>
                  <a:pt x="3015" y="561"/>
                  <a:pt x="3301" y="561"/>
                  <a:pt x="3360" y="561"/>
                </a:cubicBezTo>
                <a:cubicBezTo>
                  <a:pt x="3418" y="561"/>
                  <a:pt x="3685" y="561"/>
                  <a:pt x="3740" y="561"/>
                </a:cubicBezTo>
                <a:cubicBezTo>
                  <a:pt x="3794" y="561"/>
                  <a:pt x="4024" y="561"/>
                  <a:pt x="4080" y="561"/>
                </a:cubicBezTo>
                <a:cubicBezTo>
                  <a:pt x="4135" y="561"/>
                  <a:pt x="4420" y="559"/>
                  <a:pt x="4480" y="561"/>
                </a:cubicBezTo>
                <a:cubicBezTo>
                  <a:pt x="4540" y="562"/>
                  <a:pt x="4820" y="579"/>
                  <a:pt x="4880" y="581"/>
                </a:cubicBezTo>
                <a:cubicBezTo>
                  <a:pt x="4940" y="582"/>
                  <a:pt x="5220" y="581"/>
                  <a:pt x="5280" y="581"/>
                </a:cubicBezTo>
                <a:cubicBezTo>
                  <a:pt x="5340" y="581"/>
                  <a:pt x="5625" y="581"/>
                  <a:pt x="5680" y="581"/>
                </a:cubicBezTo>
                <a:cubicBezTo>
                  <a:pt x="5734" y="581"/>
                  <a:pt x="5953" y="581"/>
                  <a:pt x="6000" y="581"/>
                </a:cubicBezTo>
                <a:cubicBezTo>
                  <a:pt x="6046" y="581"/>
                  <a:pt x="6260" y="581"/>
                  <a:pt x="6300" y="581"/>
                </a:cubicBezTo>
                <a:cubicBezTo>
                  <a:pt x="6339" y="581"/>
                  <a:pt x="6486" y="581"/>
                  <a:pt x="6520" y="581"/>
                </a:cubicBezTo>
                <a:cubicBezTo>
                  <a:pt x="6552" y="581"/>
                  <a:pt x="6552" y="581"/>
                  <a:pt x="6740" y="581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22" name="textbox 2122"/>
          <p:cNvSpPr/>
          <p:nvPr/>
        </p:nvSpPr>
        <p:spPr>
          <a:xfrm>
            <a:off x="253136" y="423913"/>
            <a:ext cx="2153920" cy="3575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3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安全永远第一位</a:t>
            </a:r>
            <a:endParaRPr lang="en-US" altLang="en-US" sz="2300" dirty="0"/>
          </a:p>
        </p:txBody>
      </p:sp>
      <p:sp>
        <p:nvSpPr>
          <p:cNvPr id="2124" name="path"/>
          <p:cNvSpPr/>
          <p:nvPr/>
        </p:nvSpPr>
        <p:spPr>
          <a:xfrm>
            <a:off x="4848504" y="4774831"/>
            <a:ext cx="547534" cy="517449"/>
          </a:xfrm>
          <a:custGeom>
            <a:avLst/>
            <a:gdLst/>
            <a:ahLst/>
            <a:cxnLst/>
            <a:rect l="0" t="0" r="0" b="0"/>
            <a:pathLst>
              <a:path w="862" h="814">
                <a:moveTo>
                  <a:pt x="671" y="618"/>
                </a:moveTo>
                <a:cubicBezTo>
                  <a:pt x="689" y="618"/>
                  <a:pt x="702" y="632"/>
                  <a:pt x="702" y="648"/>
                </a:cubicBezTo>
                <a:cubicBezTo>
                  <a:pt x="702" y="659"/>
                  <a:pt x="697" y="668"/>
                  <a:pt x="689" y="674"/>
                </a:cubicBezTo>
                <a:lnTo>
                  <a:pt x="689" y="720"/>
                </a:lnTo>
                <a:lnTo>
                  <a:pt x="654" y="720"/>
                </a:lnTo>
                <a:lnTo>
                  <a:pt x="654" y="674"/>
                </a:lnTo>
                <a:cubicBezTo>
                  <a:pt x="646" y="668"/>
                  <a:pt x="641" y="659"/>
                  <a:pt x="641" y="648"/>
                </a:cubicBezTo>
                <a:cubicBezTo>
                  <a:pt x="641" y="632"/>
                  <a:pt x="655" y="618"/>
                  <a:pt x="671" y="618"/>
                </a:cubicBezTo>
                <a:moveTo>
                  <a:pt x="671" y="403"/>
                </a:moveTo>
                <a:cubicBezTo>
                  <a:pt x="614" y="403"/>
                  <a:pt x="567" y="449"/>
                  <a:pt x="567" y="507"/>
                </a:cubicBezTo>
                <a:lnTo>
                  <a:pt x="611" y="507"/>
                </a:lnTo>
                <a:cubicBezTo>
                  <a:pt x="611" y="473"/>
                  <a:pt x="638" y="446"/>
                  <a:pt x="671" y="446"/>
                </a:cubicBezTo>
                <a:cubicBezTo>
                  <a:pt x="705" y="446"/>
                  <a:pt x="733" y="473"/>
                  <a:pt x="733" y="507"/>
                </a:cubicBezTo>
                <a:lnTo>
                  <a:pt x="733" y="542"/>
                </a:lnTo>
                <a:lnTo>
                  <a:pt x="533" y="542"/>
                </a:lnTo>
                <a:lnTo>
                  <a:pt x="533" y="754"/>
                </a:lnTo>
                <a:lnTo>
                  <a:pt x="810" y="754"/>
                </a:lnTo>
                <a:lnTo>
                  <a:pt x="810" y="542"/>
                </a:lnTo>
                <a:lnTo>
                  <a:pt x="776" y="542"/>
                </a:lnTo>
                <a:lnTo>
                  <a:pt x="776" y="507"/>
                </a:lnTo>
                <a:cubicBezTo>
                  <a:pt x="776" y="449"/>
                  <a:pt x="729" y="403"/>
                  <a:pt x="671" y="403"/>
                </a:cubicBezTo>
                <a:moveTo>
                  <a:pt x="1" y="290"/>
                </a:moveTo>
                <a:cubicBezTo>
                  <a:pt x="13" y="353"/>
                  <a:pt x="159" y="403"/>
                  <a:pt x="336" y="403"/>
                </a:cubicBezTo>
                <a:cubicBezTo>
                  <a:pt x="513" y="403"/>
                  <a:pt x="658" y="353"/>
                  <a:pt x="670" y="290"/>
                </a:cubicBezTo>
                <a:cubicBezTo>
                  <a:pt x="671" y="293"/>
                  <a:pt x="671" y="296"/>
                  <a:pt x="671" y="299"/>
                </a:cubicBezTo>
                <a:lnTo>
                  <a:pt x="671" y="351"/>
                </a:lnTo>
                <a:cubicBezTo>
                  <a:pt x="753" y="351"/>
                  <a:pt x="821" y="413"/>
                  <a:pt x="828" y="492"/>
                </a:cubicBezTo>
                <a:cubicBezTo>
                  <a:pt x="848" y="500"/>
                  <a:pt x="862" y="520"/>
                  <a:pt x="862" y="542"/>
                </a:cubicBezTo>
                <a:lnTo>
                  <a:pt x="862" y="753"/>
                </a:lnTo>
                <a:cubicBezTo>
                  <a:pt x="862" y="782"/>
                  <a:pt x="839" y="806"/>
                  <a:pt x="809" y="806"/>
                </a:cubicBezTo>
                <a:lnTo>
                  <a:pt x="534" y="806"/>
                </a:lnTo>
                <a:cubicBezTo>
                  <a:pt x="524" y="806"/>
                  <a:pt x="515" y="803"/>
                  <a:pt x="506" y="798"/>
                </a:cubicBezTo>
                <a:cubicBezTo>
                  <a:pt x="456" y="809"/>
                  <a:pt x="398" y="814"/>
                  <a:pt x="336" y="814"/>
                </a:cubicBezTo>
                <a:cubicBezTo>
                  <a:pt x="150" y="814"/>
                  <a:pt x="0" y="759"/>
                  <a:pt x="0" y="692"/>
                </a:cubicBezTo>
                <a:lnTo>
                  <a:pt x="0" y="536"/>
                </a:lnTo>
                <a:cubicBezTo>
                  <a:pt x="0" y="533"/>
                  <a:pt x="0" y="529"/>
                  <a:pt x="1" y="526"/>
                </a:cubicBezTo>
                <a:cubicBezTo>
                  <a:pt x="13" y="590"/>
                  <a:pt x="159" y="640"/>
                  <a:pt x="336" y="640"/>
                </a:cubicBezTo>
                <a:cubicBezTo>
                  <a:pt x="388" y="640"/>
                  <a:pt x="437" y="635"/>
                  <a:pt x="481" y="627"/>
                </a:cubicBezTo>
                <a:lnTo>
                  <a:pt x="481" y="566"/>
                </a:lnTo>
                <a:cubicBezTo>
                  <a:pt x="437" y="574"/>
                  <a:pt x="388" y="578"/>
                  <a:pt x="336" y="578"/>
                </a:cubicBezTo>
                <a:cubicBezTo>
                  <a:pt x="150" y="578"/>
                  <a:pt x="0" y="523"/>
                  <a:pt x="0" y="456"/>
                </a:cubicBezTo>
                <a:lnTo>
                  <a:pt x="0" y="299"/>
                </a:lnTo>
                <a:cubicBezTo>
                  <a:pt x="0" y="296"/>
                  <a:pt x="0" y="293"/>
                  <a:pt x="1" y="290"/>
                </a:cubicBezTo>
                <a:moveTo>
                  <a:pt x="336" y="0"/>
                </a:moveTo>
                <a:cubicBezTo>
                  <a:pt x="521" y="0"/>
                  <a:pt x="672" y="54"/>
                  <a:pt x="672" y="122"/>
                </a:cubicBezTo>
                <a:lnTo>
                  <a:pt x="672" y="223"/>
                </a:lnTo>
                <a:cubicBezTo>
                  <a:pt x="672" y="290"/>
                  <a:pt x="521" y="345"/>
                  <a:pt x="336" y="345"/>
                </a:cubicBezTo>
                <a:cubicBezTo>
                  <a:pt x="150" y="345"/>
                  <a:pt x="0" y="290"/>
                  <a:pt x="0" y="223"/>
                </a:cubicBezTo>
                <a:lnTo>
                  <a:pt x="0" y="122"/>
                </a:lnTo>
                <a:cubicBezTo>
                  <a:pt x="0" y="54"/>
                  <a:pt x="150" y="0"/>
                  <a:pt x="336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126" name="picture 21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130" name="picture 21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2132" name="picture 21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90016" y="1502664"/>
            <a:ext cx="6588252" cy="4133088"/>
          </a:xfrm>
          <a:prstGeom prst="rect">
            <a:avLst/>
          </a:prstGeom>
        </p:spPr>
      </p:pic>
      <p:sp>
        <p:nvSpPr>
          <p:cNvPr id="2134" name="textbox 2134"/>
          <p:cNvSpPr/>
          <p:nvPr/>
        </p:nvSpPr>
        <p:spPr>
          <a:xfrm>
            <a:off x="449089" y="5864400"/>
            <a:ext cx="11198225" cy="5441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9000"/>
              </a:lnSpc>
            </a:pPr>
            <a:r>
              <a:rPr sz="1500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视频、</a:t>
            </a:r>
            <a:r>
              <a:rPr sz="1500" kern="0" spc="-3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报警、</a:t>
            </a:r>
            <a:r>
              <a:rPr sz="1500" kern="0" spc="-2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门禁、</a:t>
            </a:r>
            <a:r>
              <a:rPr sz="1500" kern="0" spc="-3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考勤、</a:t>
            </a:r>
            <a:r>
              <a:rPr sz="1500" kern="0" spc="-3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可视对讲、</a:t>
            </a:r>
            <a:r>
              <a:rPr sz="1500" kern="0" spc="-3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访客、</a:t>
            </a:r>
            <a:r>
              <a:rPr sz="1500" kern="0" spc="-3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梯控、</a:t>
            </a:r>
            <a:r>
              <a:rPr sz="1500" kern="0" spc="-3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消费、</a:t>
            </a:r>
            <a:r>
              <a:rPr sz="1500" kern="0" spc="-3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巡更、</a:t>
            </a:r>
            <a:r>
              <a:rPr sz="1500" kern="0" spc="-3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停车管理、</a:t>
            </a:r>
            <a:r>
              <a:rPr sz="1500" kern="0" spc="-3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动环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等组合在一个统一的架构下 ，通过标准的界</a:t>
            </a:r>
            <a:endParaRPr lang="en-US" altLang="en-US" sz="1500" dirty="0"/>
          </a:p>
          <a:p>
            <a:pPr marL="15875" algn="l" rtl="0" eaLnBrk="0">
              <a:lnSpc>
                <a:spcPts val="2490"/>
              </a:lnSpc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面为客户提供一个开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放、</a:t>
            </a:r>
            <a:r>
              <a:rPr sz="15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集成、</a:t>
            </a:r>
            <a:r>
              <a:rPr sz="1500" kern="0" spc="-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高效、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灵活可扩展的综合安防管理平台。</a:t>
            </a:r>
            <a:endParaRPr lang="en-US" altLang="en-US" sz="1500" dirty="0"/>
          </a:p>
        </p:txBody>
      </p:sp>
      <p:sp>
        <p:nvSpPr>
          <p:cNvPr id="2136" name="textbox 2136"/>
          <p:cNvSpPr/>
          <p:nvPr/>
        </p:nvSpPr>
        <p:spPr>
          <a:xfrm>
            <a:off x="8323134" y="3087065"/>
            <a:ext cx="2286000" cy="22332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40335" indent="-127635" algn="l" rtl="0" eaLnBrk="0">
              <a:lnSpc>
                <a:spcPct val="95000"/>
              </a:lnSpc>
            </a:pPr>
            <a:r>
              <a:rPr sz="2000" kern="0" spc="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软硬件资源 </a:t>
            </a:r>
            <a:r>
              <a:rPr sz="3500" kern="0" spc="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共享</a:t>
            </a:r>
            <a:r>
              <a:rPr sz="3500" kern="0" spc="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Resource Sha</a:t>
            </a:r>
            <a:r>
              <a:rPr sz="2000" kern="0" spc="-2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ring</a:t>
            </a:r>
            <a:endParaRPr lang="en-US" altLang="en-US" sz="2000" dirty="0"/>
          </a:p>
          <a:p>
            <a:pPr algn="l" rtl="0" eaLnBrk="0">
              <a:lnSpc>
                <a:spcPct val="133000"/>
              </a:lnSpc>
            </a:pPr>
            <a:endParaRPr lang="en-US" altLang="en-US" sz="1000" dirty="0"/>
          </a:p>
          <a:p>
            <a:pPr algn="l" rtl="0" eaLnBrk="0">
              <a:lnSpc>
                <a:spcPct val="133000"/>
              </a:lnSpc>
            </a:pPr>
            <a:endParaRPr lang="en-US" altLang="en-US" sz="1000" dirty="0"/>
          </a:p>
          <a:p>
            <a:pPr algn="l" rtl="0" eaLnBrk="0">
              <a:lnSpc>
                <a:spcPct val="110000"/>
              </a:lnSpc>
            </a:pPr>
            <a:endParaRPr lang="en-US" altLang="en-US" sz="800" dirty="0"/>
          </a:p>
          <a:p>
            <a:pPr marL="334010" indent="-130175" algn="l" rtl="0" eaLnBrk="0">
              <a:lnSpc>
                <a:spcPct val="104000"/>
              </a:lnSpc>
              <a:spcBef>
                <a:spcPts val="0"/>
              </a:spcBef>
            </a:pPr>
            <a:r>
              <a:rPr sz="2000" kern="0" spc="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操作界面</a:t>
            </a:r>
            <a:r>
              <a:rPr sz="2000" kern="0" spc="62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500" kern="0" spc="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一致</a:t>
            </a:r>
            <a:r>
              <a:rPr sz="3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Unified</a:t>
            </a:r>
            <a:r>
              <a:rPr sz="2000" kern="0" spc="17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Int</a:t>
            </a:r>
            <a:r>
              <a:rPr sz="2000" kern="0" spc="-3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erface</a:t>
            </a:r>
            <a:endParaRPr lang="en-US" altLang="en-US" sz="2000" dirty="0"/>
          </a:p>
        </p:txBody>
      </p:sp>
      <p:sp>
        <p:nvSpPr>
          <p:cNvPr id="2138" name="textbox 2138"/>
          <p:cNvSpPr/>
          <p:nvPr/>
        </p:nvSpPr>
        <p:spPr>
          <a:xfrm>
            <a:off x="8055577" y="1756283"/>
            <a:ext cx="2820035" cy="9004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lang="en-US" altLang="en-US" sz="100" dirty="0"/>
          </a:p>
          <a:p>
            <a:pPr marL="12700" indent="395605" algn="l" rtl="0" eaLnBrk="0">
              <a:lnSpc>
                <a:spcPct val="104000"/>
              </a:lnSpc>
            </a:pPr>
            <a:r>
              <a:rPr sz="2000" kern="0" spc="1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用户数据</a:t>
            </a:r>
            <a:r>
              <a:rPr sz="3500" kern="0" spc="1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统一</a:t>
            </a:r>
            <a:r>
              <a:rPr sz="3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2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2000" kern="0" spc="16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Platform for</a:t>
            </a:r>
            <a:r>
              <a:rPr sz="2000" kern="0" spc="-14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All</a:t>
            </a:r>
            <a:r>
              <a:rPr sz="2000" kern="0" spc="15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lang="en-US" altLang="en-US" sz="2000" dirty="0"/>
          </a:p>
        </p:txBody>
      </p:sp>
      <p:sp>
        <p:nvSpPr>
          <p:cNvPr id="2140" name="textbox 2140"/>
          <p:cNvSpPr/>
          <p:nvPr/>
        </p:nvSpPr>
        <p:spPr>
          <a:xfrm>
            <a:off x="295880" y="1003696"/>
            <a:ext cx="5880734" cy="3543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590"/>
              </a:lnSpc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只上一套平台 ，人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员、车辆信息最多只需录入一次！</a:t>
            </a:r>
            <a:endParaRPr lang="en-US" altLang="en-US" sz="2000" dirty="0"/>
          </a:p>
        </p:txBody>
      </p:sp>
      <p:sp>
        <p:nvSpPr>
          <p:cNvPr id="2142" name="path"/>
          <p:cNvSpPr/>
          <p:nvPr/>
        </p:nvSpPr>
        <p:spPr>
          <a:xfrm>
            <a:off x="8425352" y="393693"/>
            <a:ext cx="3482817" cy="495720"/>
          </a:xfrm>
          <a:custGeom>
            <a:avLst/>
            <a:gdLst/>
            <a:ahLst/>
            <a:cxnLst/>
            <a:rect l="0" t="0" r="0" b="0"/>
            <a:pathLst>
              <a:path w="5484" h="780">
                <a:moveTo>
                  <a:pt x="601" y="120"/>
                </a:moveTo>
                <a:cubicBezTo>
                  <a:pt x="604" y="121"/>
                  <a:pt x="604" y="121"/>
                  <a:pt x="641" y="140"/>
                </a:cubicBezTo>
                <a:cubicBezTo>
                  <a:pt x="656" y="141"/>
                  <a:pt x="771" y="140"/>
                  <a:pt x="801" y="140"/>
                </a:cubicBezTo>
                <a:cubicBezTo>
                  <a:pt x="831" y="140"/>
                  <a:pt x="1007" y="140"/>
                  <a:pt x="1041" y="140"/>
                </a:cubicBezTo>
                <a:cubicBezTo>
                  <a:pt x="1076" y="140"/>
                  <a:pt x="1230" y="140"/>
                  <a:pt x="1261" y="140"/>
                </a:cubicBezTo>
                <a:cubicBezTo>
                  <a:pt x="1293" y="140"/>
                  <a:pt x="1431" y="140"/>
                  <a:pt x="1461" y="140"/>
                </a:cubicBezTo>
                <a:cubicBezTo>
                  <a:pt x="1491" y="140"/>
                  <a:pt x="1634" y="138"/>
                  <a:pt x="1661" y="140"/>
                </a:cubicBezTo>
                <a:cubicBezTo>
                  <a:pt x="1688" y="141"/>
                  <a:pt x="1796" y="155"/>
                  <a:pt x="1821" y="160"/>
                </a:cubicBezTo>
                <a:cubicBezTo>
                  <a:pt x="1847" y="164"/>
                  <a:pt x="1973" y="194"/>
                  <a:pt x="2001" y="200"/>
                </a:cubicBezTo>
                <a:cubicBezTo>
                  <a:pt x="2030" y="205"/>
                  <a:pt x="2174" y="235"/>
                  <a:pt x="2201" y="240"/>
                </a:cubicBezTo>
                <a:cubicBezTo>
                  <a:pt x="2228" y="244"/>
                  <a:pt x="2336" y="257"/>
                  <a:pt x="2361" y="260"/>
                </a:cubicBezTo>
                <a:cubicBezTo>
                  <a:pt x="2387" y="263"/>
                  <a:pt x="2516" y="278"/>
                  <a:pt x="2541" y="280"/>
                </a:cubicBezTo>
                <a:cubicBezTo>
                  <a:pt x="2567" y="281"/>
                  <a:pt x="2680" y="280"/>
                  <a:pt x="2701" y="280"/>
                </a:cubicBezTo>
                <a:cubicBezTo>
                  <a:pt x="2722" y="280"/>
                  <a:pt x="2803" y="280"/>
                  <a:pt x="2821" y="280"/>
                </a:cubicBezTo>
                <a:cubicBezTo>
                  <a:pt x="2839" y="280"/>
                  <a:pt x="2925" y="280"/>
                  <a:pt x="2941" y="280"/>
                </a:cubicBezTo>
                <a:cubicBezTo>
                  <a:pt x="2958" y="280"/>
                  <a:pt x="3025" y="280"/>
                  <a:pt x="3041" y="280"/>
                </a:cubicBezTo>
                <a:cubicBezTo>
                  <a:pt x="3058" y="280"/>
                  <a:pt x="3140" y="280"/>
                  <a:pt x="3161" y="280"/>
                </a:cubicBezTo>
                <a:cubicBezTo>
                  <a:pt x="3182" y="280"/>
                  <a:pt x="3296" y="280"/>
                  <a:pt x="3321" y="280"/>
                </a:cubicBezTo>
                <a:cubicBezTo>
                  <a:pt x="3347" y="280"/>
                  <a:pt x="3476" y="280"/>
                  <a:pt x="3501" y="280"/>
                </a:cubicBezTo>
                <a:cubicBezTo>
                  <a:pt x="3527" y="280"/>
                  <a:pt x="3640" y="280"/>
                  <a:pt x="3661" y="280"/>
                </a:cubicBezTo>
                <a:cubicBezTo>
                  <a:pt x="3682" y="280"/>
                  <a:pt x="3765" y="280"/>
                  <a:pt x="3781" y="280"/>
                </a:cubicBezTo>
                <a:cubicBezTo>
                  <a:pt x="3798" y="280"/>
                  <a:pt x="3865" y="280"/>
                  <a:pt x="3881" y="280"/>
                </a:cubicBezTo>
                <a:cubicBezTo>
                  <a:pt x="3898" y="280"/>
                  <a:pt x="3983" y="280"/>
                  <a:pt x="4001" y="280"/>
                </a:cubicBezTo>
                <a:cubicBezTo>
                  <a:pt x="4019" y="280"/>
                  <a:pt x="4102" y="280"/>
                  <a:pt x="4121" y="280"/>
                </a:cubicBezTo>
                <a:cubicBezTo>
                  <a:pt x="4141" y="280"/>
                  <a:pt x="4243" y="280"/>
                  <a:pt x="4261" y="280"/>
                </a:cubicBezTo>
                <a:cubicBezTo>
                  <a:pt x="4279" y="280"/>
                  <a:pt x="4348" y="280"/>
                  <a:pt x="4361" y="280"/>
                </a:cubicBezTo>
                <a:cubicBezTo>
                  <a:pt x="4375" y="280"/>
                  <a:pt x="4431" y="280"/>
                  <a:pt x="4441" y="280"/>
                </a:cubicBezTo>
                <a:cubicBezTo>
                  <a:pt x="4452" y="280"/>
                  <a:pt x="4491" y="280"/>
                  <a:pt x="4501" y="280"/>
                </a:cubicBezTo>
                <a:cubicBezTo>
                  <a:pt x="4512" y="280"/>
                  <a:pt x="4571" y="280"/>
                  <a:pt x="4581" y="280"/>
                </a:cubicBezTo>
                <a:cubicBezTo>
                  <a:pt x="4592" y="280"/>
                  <a:pt x="4634" y="280"/>
                  <a:pt x="4641" y="280"/>
                </a:cubicBezTo>
                <a:cubicBezTo>
                  <a:pt x="4649" y="280"/>
                  <a:pt x="4674" y="280"/>
                  <a:pt x="4681" y="280"/>
                </a:cubicBezTo>
                <a:cubicBezTo>
                  <a:pt x="4689" y="280"/>
                  <a:pt x="4735" y="280"/>
                  <a:pt x="4741" y="280"/>
                </a:cubicBezTo>
                <a:cubicBezTo>
                  <a:pt x="4747" y="280"/>
                  <a:pt x="4758" y="280"/>
                  <a:pt x="4761" y="280"/>
                </a:cubicBezTo>
                <a:cubicBezTo>
                  <a:pt x="4764" y="280"/>
                  <a:pt x="4778" y="280"/>
                  <a:pt x="4781" y="280"/>
                </a:cubicBezTo>
                <a:cubicBezTo>
                  <a:pt x="4784" y="280"/>
                  <a:pt x="4798" y="280"/>
                  <a:pt x="4801" y="280"/>
                </a:cubicBezTo>
                <a:cubicBezTo>
                  <a:pt x="4804" y="280"/>
                  <a:pt x="4818" y="280"/>
                  <a:pt x="4821" y="280"/>
                </a:cubicBezTo>
                <a:cubicBezTo>
                  <a:pt x="4824" y="280"/>
                  <a:pt x="4838" y="280"/>
                  <a:pt x="4841" y="280"/>
                </a:cubicBezTo>
                <a:cubicBezTo>
                  <a:pt x="4844" y="280"/>
                  <a:pt x="4857" y="280"/>
                  <a:pt x="4861" y="280"/>
                </a:cubicBezTo>
                <a:cubicBezTo>
                  <a:pt x="4866" y="280"/>
                  <a:pt x="4892" y="280"/>
                  <a:pt x="4901" y="280"/>
                </a:cubicBezTo>
                <a:cubicBezTo>
                  <a:pt x="4910" y="280"/>
                  <a:pt x="4971" y="280"/>
                  <a:pt x="4981" y="280"/>
                </a:cubicBezTo>
                <a:cubicBezTo>
                  <a:pt x="4992" y="280"/>
                  <a:pt x="5032" y="280"/>
                  <a:pt x="5041" y="280"/>
                </a:cubicBezTo>
                <a:cubicBezTo>
                  <a:pt x="5050" y="280"/>
                  <a:pt x="5094" y="280"/>
                  <a:pt x="5101" y="280"/>
                </a:cubicBezTo>
                <a:cubicBezTo>
                  <a:pt x="5109" y="280"/>
                  <a:pt x="5137" y="280"/>
                  <a:pt x="5141" y="280"/>
                </a:cubicBezTo>
                <a:cubicBezTo>
                  <a:pt x="5146" y="280"/>
                  <a:pt x="5155" y="280"/>
                  <a:pt x="5161" y="280"/>
                </a:cubicBezTo>
                <a:cubicBezTo>
                  <a:pt x="5167" y="280"/>
                  <a:pt x="5215" y="280"/>
                  <a:pt x="5221" y="280"/>
                </a:cubicBezTo>
                <a:cubicBezTo>
                  <a:pt x="5227" y="280"/>
                  <a:pt x="5241" y="278"/>
                  <a:pt x="5241" y="280"/>
                </a:cubicBezTo>
                <a:cubicBezTo>
                  <a:pt x="5241" y="281"/>
                  <a:pt x="5227" y="261"/>
                  <a:pt x="5221" y="260"/>
                </a:cubicBezTo>
                <a:cubicBezTo>
                  <a:pt x="5215" y="258"/>
                  <a:pt x="5175" y="260"/>
                  <a:pt x="5161" y="260"/>
                </a:cubicBezTo>
                <a:cubicBezTo>
                  <a:pt x="5148" y="260"/>
                  <a:pt x="5068" y="260"/>
                  <a:pt x="5041" y="260"/>
                </a:cubicBezTo>
                <a:cubicBezTo>
                  <a:pt x="5014" y="260"/>
                  <a:pt x="4840" y="260"/>
                  <a:pt x="4801" y="260"/>
                </a:cubicBezTo>
                <a:cubicBezTo>
                  <a:pt x="4762" y="260"/>
                  <a:pt x="4575" y="260"/>
                  <a:pt x="4521" y="260"/>
                </a:cubicBezTo>
                <a:cubicBezTo>
                  <a:pt x="4467" y="260"/>
                  <a:pt x="4132" y="260"/>
                  <a:pt x="4081" y="260"/>
                </a:cubicBezTo>
                <a:cubicBezTo>
                  <a:pt x="4030" y="260"/>
                  <a:pt x="3870" y="260"/>
                  <a:pt x="3841" y="260"/>
                </a:cubicBezTo>
                <a:cubicBezTo>
                  <a:pt x="3813" y="260"/>
                  <a:pt x="3733" y="260"/>
                  <a:pt x="3701" y="260"/>
                </a:cubicBezTo>
                <a:cubicBezTo>
                  <a:pt x="3670" y="260"/>
                  <a:pt x="3477" y="260"/>
                  <a:pt x="3421" y="260"/>
                </a:cubicBezTo>
                <a:cubicBezTo>
                  <a:pt x="3366" y="260"/>
                  <a:pt x="3023" y="260"/>
                  <a:pt x="2961" y="260"/>
                </a:cubicBezTo>
                <a:cubicBezTo>
                  <a:pt x="2900" y="260"/>
                  <a:pt x="2651" y="260"/>
                  <a:pt x="2601" y="260"/>
                </a:cubicBezTo>
                <a:cubicBezTo>
                  <a:pt x="2552" y="260"/>
                  <a:pt x="2340" y="260"/>
                  <a:pt x="2301" y="260"/>
                </a:cubicBezTo>
                <a:cubicBezTo>
                  <a:pt x="2262" y="260"/>
                  <a:pt x="2111" y="260"/>
                  <a:pt x="2081" y="260"/>
                </a:cubicBezTo>
                <a:cubicBezTo>
                  <a:pt x="2051" y="260"/>
                  <a:pt x="1927" y="260"/>
                  <a:pt x="1901" y="260"/>
                </a:cubicBezTo>
                <a:cubicBezTo>
                  <a:pt x="1876" y="260"/>
                  <a:pt x="1764" y="260"/>
                  <a:pt x="1741" y="260"/>
                </a:cubicBezTo>
                <a:cubicBezTo>
                  <a:pt x="1719" y="260"/>
                  <a:pt x="1625" y="260"/>
                  <a:pt x="1601" y="260"/>
                </a:cubicBezTo>
                <a:cubicBezTo>
                  <a:pt x="1577" y="260"/>
                  <a:pt x="1448" y="260"/>
                  <a:pt x="1421" y="260"/>
                </a:cubicBezTo>
                <a:cubicBezTo>
                  <a:pt x="1394" y="260"/>
                  <a:pt x="1271" y="260"/>
                  <a:pt x="1241" y="260"/>
                </a:cubicBezTo>
                <a:cubicBezTo>
                  <a:pt x="1211" y="260"/>
                  <a:pt x="1050" y="260"/>
                  <a:pt x="1021" y="260"/>
                </a:cubicBezTo>
                <a:cubicBezTo>
                  <a:pt x="993" y="260"/>
                  <a:pt x="887" y="260"/>
                  <a:pt x="861" y="260"/>
                </a:cubicBezTo>
                <a:cubicBezTo>
                  <a:pt x="836" y="260"/>
                  <a:pt x="702" y="258"/>
                  <a:pt x="681" y="260"/>
                </a:cubicBezTo>
                <a:cubicBezTo>
                  <a:pt x="660" y="261"/>
                  <a:pt x="598" y="275"/>
                  <a:pt x="581" y="280"/>
                </a:cubicBezTo>
                <a:cubicBezTo>
                  <a:pt x="565" y="284"/>
                  <a:pt x="476" y="315"/>
                  <a:pt x="461" y="320"/>
                </a:cubicBezTo>
                <a:cubicBezTo>
                  <a:pt x="446" y="324"/>
                  <a:pt x="390" y="338"/>
                  <a:pt x="381" y="340"/>
                </a:cubicBezTo>
                <a:cubicBezTo>
                  <a:pt x="372" y="341"/>
                  <a:pt x="347" y="340"/>
                  <a:pt x="341" y="340"/>
                </a:cubicBezTo>
                <a:cubicBezTo>
                  <a:pt x="335" y="340"/>
                  <a:pt x="307" y="338"/>
                  <a:pt x="301" y="340"/>
                </a:cubicBezTo>
                <a:cubicBezTo>
                  <a:pt x="295" y="341"/>
                  <a:pt x="264" y="357"/>
                  <a:pt x="261" y="360"/>
                </a:cubicBezTo>
                <a:cubicBezTo>
                  <a:pt x="258" y="363"/>
                  <a:pt x="260" y="377"/>
                  <a:pt x="261" y="380"/>
                </a:cubicBezTo>
                <a:cubicBezTo>
                  <a:pt x="263" y="383"/>
                  <a:pt x="278" y="397"/>
                  <a:pt x="281" y="400"/>
                </a:cubicBezTo>
                <a:cubicBezTo>
                  <a:pt x="284" y="403"/>
                  <a:pt x="295" y="417"/>
                  <a:pt x="301" y="420"/>
                </a:cubicBezTo>
                <a:cubicBezTo>
                  <a:pt x="307" y="423"/>
                  <a:pt x="352" y="438"/>
                  <a:pt x="361" y="440"/>
                </a:cubicBezTo>
                <a:cubicBezTo>
                  <a:pt x="370" y="441"/>
                  <a:pt x="414" y="437"/>
                  <a:pt x="421" y="440"/>
                </a:cubicBezTo>
                <a:cubicBezTo>
                  <a:pt x="429" y="443"/>
                  <a:pt x="452" y="474"/>
                  <a:pt x="461" y="480"/>
                </a:cubicBezTo>
                <a:cubicBezTo>
                  <a:pt x="470" y="485"/>
                  <a:pt x="528" y="515"/>
                  <a:pt x="541" y="520"/>
                </a:cubicBezTo>
                <a:cubicBezTo>
                  <a:pt x="555" y="524"/>
                  <a:pt x="628" y="537"/>
                  <a:pt x="641" y="540"/>
                </a:cubicBezTo>
                <a:cubicBezTo>
                  <a:pt x="655" y="543"/>
                  <a:pt x="702" y="555"/>
                  <a:pt x="721" y="560"/>
                </a:cubicBezTo>
                <a:cubicBezTo>
                  <a:pt x="741" y="564"/>
                  <a:pt x="874" y="594"/>
                  <a:pt x="901" y="600"/>
                </a:cubicBezTo>
                <a:cubicBezTo>
                  <a:pt x="928" y="605"/>
                  <a:pt x="1059" y="637"/>
                  <a:pt x="1081" y="640"/>
                </a:cubicBezTo>
                <a:cubicBezTo>
                  <a:pt x="1104" y="643"/>
                  <a:pt x="1177" y="638"/>
                  <a:pt x="1201" y="640"/>
                </a:cubicBezTo>
                <a:cubicBezTo>
                  <a:pt x="1225" y="641"/>
                  <a:pt x="1365" y="658"/>
                  <a:pt x="1401" y="660"/>
                </a:cubicBezTo>
                <a:cubicBezTo>
                  <a:pt x="1437" y="661"/>
                  <a:pt x="1635" y="660"/>
                  <a:pt x="1681" y="660"/>
                </a:cubicBezTo>
                <a:cubicBezTo>
                  <a:pt x="1728" y="660"/>
                  <a:pt x="1967" y="660"/>
                  <a:pt x="2021" y="660"/>
                </a:cubicBezTo>
                <a:cubicBezTo>
                  <a:pt x="2075" y="660"/>
                  <a:pt x="2349" y="660"/>
                  <a:pt x="2401" y="660"/>
                </a:cubicBezTo>
                <a:cubicBezTo>
                  <a:pt x="2454" y="660"/>
                  <a:pt x="2672" y="660"/>
                  <a:pt x="2721" y="660"/>
                </a:cubicBezTo>
                <a:cubicBezTo>
                  <a:pt x="2771" y="660"/>
                  <a:pt x="3001" y="660"/>
                  <a:pt x="3061" y="660"/>
                </a:cubicBezTo>
                <a:cubicBezTo>
                  <a:pt x="3121" y="660"/>
                  <a:pt x="3454" y="660"/>
                  <a:pt x="3521" y="660"/>
                </a:cubicBezTo>
                <a:cubicBezTo>
                  <a:pt x="3589" y="660"/>
                  <a:pt x="3906" y="660"/>
                  <a:pt x="3961" y="660"/>
                </a:cubicBezTo>
                <a:cubicBezTo>
                  <a:pt x="4017" y="660"/>
                  <a:pt x="4222" y="660"/>
                  <a:pt x="4261" y="660"/>
                </a:cubicBezTo>
                <a:cubicBezTo>
                  <a:pt x="4300" y="660"/>
                  <a:pt x="4454" y="660"/>
                  <a:pt x="4481" y="660"/>
                </a:cubicBezTo>
                <a:cubicBezTo>
                  <a:pt x="4508" y="660"/>
                  <a:pt x="4602" y="660"/>
                  <a:pt x="4621" y="660"/>
                </a:cubicBezTo>
                <a:cubicBezTo>
                  <a:pt x="4641" y="660"/>
                  <a:pt x="4726" y="660"/>
                  <a:pt x="4741" y="660"/>
                </a:cubicBezTo>
                <a:cubicBezTo>
                  <a:pt x="4756" y="660"/>
                  <a:pt x="4809" y="660"/>
                  <a:pt x="4821" y="660"/>
                </a:cubicBezTo>
                <a:cubicBezTo>
                  <a:pt x="4833" y="660"/>
                  <a:pt x="4888" y="660"/>
                  <a:pt x="4901" y="660"/>
                </a:cubicBezTo>
                <a:cubicBezTo>
                  <a:pt x="4915" y="660"/>
                  <a:pt x="4992" y="660"/>
                  <a:pt x="5001" y="660"/>
                </a:cubicBezTo>
                <a:cubicBezTo>
                  <a:pt x="5010" y="660"/>
                  <a:pt x="5017" y="660"/>
                  <a:pt x="5021" y="660"/>
                </a:cubicBezTo>
                <a:cubicBezTo>
                  <a:pt x="5026" y="660"/>
                  <a:pt x="5057" y="660"/>
                  <a:pt x="5061" y="660"/>
                </a:cubicBezTo>
                <a:cubicBezTo>
                  <a:pt x="5066" y="660"/>
                  <a:pt x="5078" y="660"/>
                  <a:pt x="5081" y="660"/>
                </a:cubicBezTo>
                <a:cubicBezTo>
                  <a:pt x="5084" y="660"/>
                  <a:pt x="5098" y="660"/>
                  <a:pt x="5101" y="660"/>
                </a:cubicBezTo>
                <a:cubicBezTo>
                  <a:pt x="5104" y="660"/>
                  <a:pt x="5118" y="660"/>
                  <a:pt x="5121" y="660"/>
                </a:cubicBezTo>
                <a:cubicBezTo>
                  <a:pt x="5124" y="660"/>
                  <a:pt x="5143" y="660"/>
                  <a:pt x="5141" y="660"/>
                </a:cubicBezTo>
                <a:cubicBezTo>
                  <a:pt x="5140" y="660"/>
                  <a:pt x="5107" y="661"/>
                  <a:pt x="5101" y="660"/>
                </a:cubicBezTo>
                <a:cubicBezTo>
                  <a:pt x="5095" y="658"/>
                  <a:pt x="5069" y="643"/>
                  <a:pt x="5061" y="640"/>
                </a:cubicBezTo>
                <a:cubicBezTo>
                  <a:pt x="5054" y="637"/>
                  <a:pt x="5013" y="623"/>
                  <a:pt x="5001" y="620"/>
                </a:cubicBezTo>
                <a:cubicBezTo>
                  <a:pt x="4989" y="617"/>
                  <a:pt x="4925" y="603"/>
                  <a:pt x="4901" y="600"/>
                </a:cubicBezTo>
                <a:cubicBezTo>
                  <a:pt x="4877" y="597"/>
                  <a:pt x="4708" y="581"/>
                  <a:pt x="4681" y="580"/>
                </a:cubicBezTo>
                <a:cubicBezTo>
                  <a:pt x="4654" y="578"/>
                  <a:pt x="4562" y="580"/>
                  <a:pt x="4541" y="580"/>
                </a:cubicBezTo>
                <a:cubicBezTo>
                  <a:pt x="4520" y="580"/>
                  <a:pt x="4422" y="580"/>
                  <a:pt x="4401" y="580"/>
                </a:cubicBezTo>
                <a:cubicBezTo>
                  <a:pt x="4380" y="580"/>
                  <a:pt x="4294" y="580"/>
                  <a:pt x="4261" y="580"/>
                </a:cubicBezTo>
                <a:cubicBezTo>
                  <a:pt x="4228" y="580"/>
                  <a:pt x="4002" y="580"/>
                  <a:pt x="3961" y="580"/>
                </a:cubicBezTo>
                <a:cubicBezTo>
                  <a:pt x="3921" y="580"/>
                  <a:pt x="3760" y="580"/>
                  <a:pt x="3721" y="580"/>
                </a:cubicBezTo>
                <a:cubicBezTo>
                  <a:pt x="3682" y="580"/>
                  <a:pt x="3486" y="580"/>
                  <a:pt x="3441" y="580"/>
                </a:cubicBezTo>
                <a:cubicBezTo>
                  <a:pt x="3396" y="580"/>
                  <a:pt x="3171" y="580"/>
                  <a:pt x="3121" y="580"/>
                </a:cubicBezTo>
                <a:cubicBezTo>
                  <a:pt x="3072" y="580"/>
                  <a:pt x="2835" y="580"/>
                  <a:pt x="2781" y="580"/>
                </a:cubicBezTo>
                <a:cubicBezTo>
                  <a:pt x="2727" y="580"/>
                  <a:pt x="2454" y="580"/>
                  <a:pt x="2401" y="580"/>
                </a:cubicBezTo>
                <a:cubicBezTo>
                  <a:pt x="2349" y="580"/>
                  <a:pt x="2122" y="580"/>
                  <a:pt x="2081" y="580"/>
                </a:cubicBezTo>
                <a:cubicBezTo>
                  <a:pt x="2041" y="580"/>
                  <a:pt x="1890" y="580"/>
                  <a:pt x="1861" y="580"/>
                </a:cubicBezTo>
                <a:cubicBezTo>
                  <a:pt x="1833" y="580"/>
                  <a:pt x="1721" y="580"/>
                  <a:pt x="1701" y="580"/>
                </a:cubicBezTo>
                <a:cubicBezTo>
                  <a:pt x="1682" y="580"/>
                  <a:pt x="1613" y="580"/>
                  <a:pt x="1601" y="580"/>
                </a:cubicBezTo>
                <a:cubicBezTo>
                  <a:pt x="1589" y="580"/>
                  <a:pt x="1552" y="580"/>
                  <a:pt x="1541" y="580"/>
                </a:cubicBezTo>
                <a:cubicBezTo>
                  <a:pt x="1531" y="580"/>
                  <a:pt x="1476" y="580"/>
                  <a:pt x="1461" y="580"/>
                </a:cubicBezTo>
                <a:cubicBezTo>
                  <a:pt x="1446" y="580"/>
                  <a:pt x="1359" y="580"/>
                  <a:pt x="1341" y="580"/>
                </a:cubicBezTo>
                <a:cubicBezTo>
                  <a:pt x="1323" y="580"/>
                  <a:pt x="1239" y="580"/>
                  <a:pt x="1221" y="580"/>
                </a:cubicBezTo>
                <a:cubicBezTo>
                  <a:pt x="1203" y="580"/>
                  <a:pt x="1116" y="580"/>
                  <a:pt x="1101" y="580"/>
                </a:cubicBezTo>
                <a:cubicBezTo>
                  <a:pt x="1086" y="580"/>
                  <a:pt x="1029" y="580"/>
                  <a:pt x="1021" y="580"/>
                </a:cubicBezTo>
                <a:cubicBezTo>
                  <a:pt x="1014" y="580"/>
                  <a:pt x="1000" y="580"/>
                  <a:pt x="1001" y="580"/>
                </a:cubicBezTo>
                <a:cubicBezTo>
                  <a:pt x="1003" y="580"/>
                  <a:pt x="1032" y="581"/>
                  <a:pt x="1041" y="580"/>
                </a:cubicBezTo>
                <a:cubicBezTo>
                  <a:pt x="1050" y="578"/>
                  <a:pt x="1109" y="563"/>
                  <a:pt x="1121" y="560"/>
                </a:cubicBezTo>
                <a:cubicBezTo>
                  <a:pt x="1133" y="557"/>
                  <a:pt x="1186" y="544"/>
                  <a:pt x="1201" y="540"/>
                </a:cubicBezTo>
                <a:cubicBezTo>
                  <a:pt x="1216" y="535"/>
                  <a:pt x="1300" y="504"/>
                  <a:pt x="1321" y="500"/>
                </a:cubicBezTo>
                <a:cubicBezTo>
                  <a:pt x="1342" y="495"/>
                  <a:pt x="1456" y="484"/>
                  <a:pt x="1481" y="480"/>
                </a:cubicBezTo>
                <a:cubicBezTo>
                  <a:pt x="1507" y="475"/>
                  <a:pt x="1633" y="444"/>
                  <a:pt x="1661" y="440"/>
                </a:cubicBezTo>
                <a:cubicBezTo>
                  <a:pt x="1690" y="435"/>
                  <a:pt x="1821" y="423"/>
                  <a:pt x="1861" y="420"/>
                </a:cubicBezTo>
                <a:cubicBezTo>
                  <a:pt x="1902" y="417"/>
                  <a:pt x="2146" y="401"/>
                  <a:pt x="2201" y="400"/>
                </a:cubicBezTo>
                <a:cubicBezTo>
                  <a:pt x="2257" y="398"/>
                  <a:pt x="2546" y="400"/>
                  <a:pt x="2601" y="400"/>
                </a:cubicBezTo>
                <a:cubicBezTo>
                  <a:pt x="2657" y="400"/>
                  <a:pt x="2890" y="400"/>
                  <a:pt x="2941" y="400"/>
                </a:cubicBezTo>
                <a:cubicBezTo>
                  <a:pt x="2992" y="400"/>
                  <a:pt x="3232" y="400"/>
                  <a:pt x="3281" y="400"/>
                </a:cubicBezTo>
                <a:cubicBezTo>
                  <a:pt x="3331" y="400"/>
                  <a:pt x="3555" y="400"/>
                  <a:pt x="3601" y="400"/>
                </a:cubicBezTo>
                <a:cubicBezTo>
                  <a:pt x="3648" y="400"/>
                  <a:pt x="3859" y="400"/>
                  <a:pt x="3901" y="400"/>
                </a:cubicBezTo>
                <a:cubicBezTo>
                  <a:pt x="3943" y="400"/>
                  <a:pt x="4127" y="400"/>
                  <a:pt x="4161" y="400"/>
                </a:cubicBezTo>
                <a:cubicBezTo>
                  <a:pt x="4196" y="400"/>
                  <a:pt x="4336" y="400"/>
                  <a:pt x="4361" y="400"/>
                </a:cubicBezTo>
                <a:cubicBezTo>
                  <a:pt x="4387" y="400"/>
                  <a:pt x="4480" y="400"/>
                  <a:pt x="4501" y="400"/>
                </a:cubicBezTo>
                <a:cubicBezTo>
                  <a:pt x="4522" y="400"/>
                  <a:pt x="4619" y="400"/>
                  <a:pt x="4641" y="400"/>
                </a:cubicBezTo>
                <a:cubicBezTo>
                  <a:pt x="4664" y="400"/>
                  <a:pt x="4776" y="400"/>
                  <a:pt x="4801" y="400"/>
                </a:cubicBezTo>
                <a:cubicBezTo>
                  <a:pt x="4827" y="400"/>
                  <a:pt x="4959" y="400"/>
                  <a:pt x="4981" y="400"/>
                </a:cubicBezTo>
                <a:cubicBezTo>
                  <a:pt x="5004" y="400"/>
                  <a:pt x="5083" y="400"/>
                  <a:pt x="5101" y="400"/>
                </a:cubicBezTo>
                <a:cubicBezTo>
                  <a:pt x="5119" y="400"/>
                  <a:pt x="5206" y="400"/>
                  <a:pt x="5221" y="400"/>
                </a:cubicBezTo>
                <a:cubicBezTo>
                  <a:pt x="5236" y="400"/>
                  <a:pt x="5292" y="400"/>
                  <a:pt x="5301" y="400"/>
                </a:cubicBezTo>
                <a:cubicBezTo>
                  <a:pt x="5310" y="400"/>
                  <a:pt x="5337" y="400"/>
                  <a:pt x="5341" y="400"/>
                </a:cubicBezTo>
                <a:cubicBezTo>
                  <a:pt x="5346" y="400"/>
                  <a:pt x="5360" y="401"/>
                  <a:pt x="5361" y="400"/>
                </a:cubicBezTo>
                <a:cubicBezTo>
                  <a:pt x="5363" y="398"/>
                  <a:pt x="5367" y="383"/>
                  <a:pt x="5361" y="380"/>
                </a:cubicBezTo>
                <a:cubicBezTo>
                  <a:pt x="5355" y="377"/>
                  <a:pt x="5295" y="361"/>
                  <a:pt x="5281" y="360"/>
                </a:cubicBezTo>
                <a:cubicBezTo>
                  <a:pt x="5268" y="358"/>
                  <a:pt x="5199" y="360"/>
                  <a:pt x="5181" y="360"/>
                </a:cubicBezTo>
                <a:cubicBezTo>
                  <a:pt x="5163" y="360"/>
                  <a:pt x="5073" y="360"/>
                  <a:pt x="5041" y="360"/>
                </a:cubicBezTo>
                <a:cubicBezTo>
                  <a:pt x="5010" y="360"/>
                  <a:pt x="4811" y="360"/>
                  <a:pt x="4761" y="360"/>
                </a:cubicBezTo>
                <a:cubicBezTo>
                  <a:pt x="4712" y="360"/>
                  <a:pt x="4447" y="360"/>
                  <a:pt x="4381" y="360"/>
                </a:cubicBezTo>
                <a:cubicBezTo>
                  <a:pt x="4315" y="360"/>
                  <a:pt x="3959" y="360"/>
                  <a:pt x="3881" y="360"/>
                </a:cubicBezTo>
                <a:cubicBezTo>
                  <a:pt x="3803" y="360"/>
                  <a:pt x="3422" y="360"/>
                  <a:pt x="3341" y="360"/>
                </a:cubicBezTo>
                <a:cubicBezTo>
                  <a:pt x="3260" y="360"/>
                  <a:pt x="2881" y="360"/>
                  <a:pt x="2801" y="360"/>
                </a:cubicBezTo>
                <a:cubicBezTo>
                  <a:pt x="2722" y="360"/>
                  <a:pt x="2349" y="360"/>
                  <a:pt x="2281" y="360"/>
                </a:cubicBezTo>
                <a:cubicBezTo>
                  <a:pt x="2214" y="360"/>
                  <a:pt x="1951" y="360"/>
                  <a:pt x="1901" y="360"/>
                </a:cubicBezTo>
                <a:cubicBezTo>
                  <a:pt x="1852" y="360"/>
                  <a:pt x="1653" y="360"/>
                  <a:pt x="1621" y="360"/>
                </a:cubicBezTo>
                <a:cubicBezTo>
                  <a:pt x="1590" y="360"/>
                  <a:pt x="1502" y="360"/>
                  <a:pt x="1481" y="360"/>
                </a:cubicBezTo>
                <a:cubicBezTo>
                  <a:pt x="1460" y="360"/>
                  <a:pt x="1361" y="358"/>
                  <a:pt x="1341" y="360"/>
                </a:cubicBezTo>
                <a:cubicBezTo>
                  <a:pt x="1322" y="361"/>
                  <a:pt x="1244" y="375"/>
                  <a:pt x="1221" y="380"/>
                </a:cubicBezTo>
                <a:cubicBezTo>
                  <a:pt x="1199" y="384"/>
                  <a:pt x="1070" y="415"/>
                  <a:pt x="1041" y="420"/>
                </a:cubicBezTo>
                <a:cubicBezTo>
                  <a:pt x="1013" y="424"/>
                  <a:pt x="865" y="438"/>
                  <a:pt x="841" y="440"/>
                </a:cubicBezTo>
                <a:cubicBezTo>
                  <a:pt x="817" y="441"/>
                  <a:pt x="747" y="440"/>
                  <a:pt x="721" y="440"/>
                </a:cubicBezTo>
                <a:cubicBezTo>
                  <a:pt x="696" y="440"/>
                  <a:pt x="530" y="440"/>
                  <a:pt x="501" y="440"/>
                </a:cubicBezTo>
                <a:cubicBezTo>
                  <a:pt x="473" y="440"/>
                  <a:pt x="361" y="440"/>
                  <a:pt x="341" y="440"/>
                </a:cubicBezTo>
                <a:cubicBezTo>
                  <a:pt x="322" y="440"/>
                  <a:pt x="253" y="438"/>
                  <a:pt x="241" y="440"/>
                </a:cubicBezTo>
                <a:cubicBezTo>
                  <a:pt x="229" y="441"/>
                  <a:pt x="187" y="458"/>
                  <a:pt x="181" y="460"/>
                </a:cubicBezTo>
                <a:cubicBezTo>
                  <a:pt x="175" y="461"/>
                  <a:pt x="164" y="460"/>
                  <a:pt x="161" y="460"/>
                </a:cubicBezTo>
                <a:cubicBezTo>
                  <a:pt x="158" y="460"/>
                  <a:pt x="144" y="460"/>
                  <a:pt x="141" y="460"/>
                </a:cubicBezTo>
                <a:cubicBezTo>
                  <a:pt x="138" y="460"/>
                  <a:pt x="123" y="458"/>
                  <a:pt x="121" y="460"/>
                </a:cubicBezTo>
                <a:cubicBezTo>
                  <a:pt x="120" y="461"/>
                  <a:pt x="118" y="478"/>
                  <a:pt x="121" y="480"/>
                </a:cubicBezTo>
                <a:cubicBezTo>
                  <a:pt x="124" y="481"/>
                  <a:pt x="154" y="480"/>
                  <a:pt x="161" y="480"/>
                </a:cubicBezTo>
                <a:cubicBezTo>
                  <a:pt x="169" y="480"/>
                  <a:pt x="211" y="480"/>
                  <a:pt x="221" y="480"/>
                </a:cubicBezTo>
                <a:cubicBezTo>
                  <a:pt x="232" y="480"/>
                  <a:pt x="286" y="480"/>
                  <a:pt x="301" y="480"/>
                </a:cubicBezTo>
                <a:cubicBezTo>
                  <a:pt x="316" y="480"/>
                  <a:pt x="396" y="481"/>
                  <a:pt x="421" y="480"/>
                </a:cubicBezTo>
                <a:cubicBezTo>
                  <a:pt x="447" y="478"/>
                  <a:pt x="610" y="461"/>
                  <a:pt x="641" y="460"/>
                </a:cubicBezTo>
                <a:cubicBezTo>
                  <a:pt x="673" y="458"/>
                  <a:pt x="804" y="461"/>
                  <a:pt x="841" y="460"/>
                </a:cubicBezTo>
                <a:cubicBezTo>
                  <a:pt x="879" y="458"/>
                  <a:pt x="1096" y="444"/>
                  <a:pt x="1141" y="440"/>
                </a:cubicBezTo>
                <a:cubicBezTo>
                  <a:pt x="1186" y="435"/>
                  <a:pt x="1393" y="405"/>
                  <a:pt x="1441" y="400"/>
                </a:cubicBezTo>
                <a:cubicBezTo>
                  <a:pt x="1489" y="394"/>
                  <a:pt x="1726" y="370"/>
                  <a:pt x="1781" y="360"/>
                </a:cubicBezTo>
                <a:cubicBezTo>
                  <a:pt x="1837" y="349"/>
                  <a:pt x="2126" y="272"/>
                  <a:pt x="2181" y="260"/>
                </a:cubicBezTo>
                <a:cubicBezTo>
                  <a:pt x="2237" y="247"/>
                  <a:pt x="2472" y="204"/>
                  <a:pt x="2521" y="200"/>
                </a:cubicBezTo>
                <a:cubicBezTo>
                  <a:pt x="2571" y="195"/>
                  <a:pt x="2789" y="200"/>
                  <a:pt x="2841" y="200"/>
                </a:cubicBezTo>
                <a:cubicBezTo>
                  <a:pt x="2894" y="200"/>
                  <a:pt x="3164" y="200"/>
                  <a:pt x="3221" y="200"/>
                </a:cubicBezTo>
                <a:cubicBezTo>
                  <a:pt x="3278" y="200"/>
                  <a:pt x="3547" y="200"/>
                  <a:pt x="3601" y="200"/>
                </a:cubicBezTo>
                <a:cubicBezTo>
                  <a:pt x="3655" y="200"/>
                  <a:pt x="3898" y="200"/>
                  <a:pt x="3941" y="200"/>
                </a:cubicBezTo>
                <a:cubicBezTo>
                  <a:pt x="3985" y="200"/>
                  <a:pt x="4150" y="200"/>
                  <a:pt x="4181" y="200"/>
                </a:cubicBezTo>
                <a:cubicBezTo>
                  <a:pt x="4213" y="200"/>
                  <a:pt x="4342" y="200"/>
                  <a:pt x="4361" y="200"/>
                </a:cubicBezTo>
                <a:cubicBezTo>
                  <a:pt x="4381" y="200"/>
                  <a:pt x="4425" y="200"/>
                  <a:pt x="4441" y="200"/>
                </a:cubicBezTo>
                <a:cubicBezTo>
                  <a:pt x="4458" y="200"/>
                  <a:pt x="4560" y="200"/>
                  <a:pt x="4581" y="200"/>
                </a:cubicBezTo>
                <a:cubicBezTo>
                  <a:pt x="4602" y="200"/>
                  <a:pt x="4703" y="200"/>
                  <a:pt x="4721" y="200"/>
                </a:cubicBezTo>
                <a:cubicBezTo>
                  <a:pt x="4739" y="200"/>
                  <a:pt x="4809" y="200"/>
                  <a:pt x="4821" y="200"/>
                </a:cubicBezTo>
                <a:cubicBezTo>
                  <a:pt x="4833" y="200"/>
                  <a:pt x="4872" y="200"/>
                  <a:pt x="4881" y="200"/>
                </a:cubicBezTo>
                <a:cubicBezTo>
                  <a:pt x="4890" y="200"/>
                  <a:pt x="4938" y="200"/>
                  <a:pt x="4941" y="200"/>
                </a:cubicBezTo>
                <a:cubicBezTo>
                  <a:pt x="4944" y="200"/>
                  <a:pt x="4927" y="200"/>
                  <a:pt x="4921" y="200"/>
                </a:cubicBezTo>
                <a:cubicBezTo>
                  <a:pt x="4915" y="200"/>
                  <a:pt x="4872" y="200"/>
                  <a:pt x="4861" y="200"/>
                </a:cubicBezTo>
                <a:cubicBezTo>
                  <a:pt x="4851" y="200"/>
                  <a:pt x="4810" y="200"/>
                  <a:pt x="4781" y="200"/>
                </a:cubicBezTo>
                <a:cubicBezTo>
                  <a:pt x="4753" y="200"/>
                  <a:pt x="4531" y="200"/>
                  <a:pt x="4481" y="200"/>
                </a:cubicBezTo>
                <a:cubicBezTo>
                  <a:pt x="4432" y="200"/>
                  <a:pt x="4183" y="200"/>
                  <a:pt x="4121" y="200"/>
                </a:cubicBezTo>
                <a:cubicBezTo>
                  <a:pt x="4060" y="200"/>
                  <a:pt x="3732" y="200"/>
                  <a:pt x="3661" y="200"/>
                </a:cubicBezTo>
                <a:cubicBezTo>
                  <a:pt x="3591" y="200"/>
                  <a:pt x="3256" y="200"/>
                  <a:pt x="3181" y="200"/>
                </a:cubicBezTo>
                <a:cubicBezTo>
                  <a:pt x="3106" y="200"/>
                  <a:pt x="2733" y="200"/>
                  <a:pt x="2661" y="200"/>
                </a:cubicBezTo>
                <a:cubicBezTo>
                  <a:pt x="2589" y="200"/>
                  <a:pt x="2280" y="200"/>
                  <a:pt x="2221" y="200"/>
                </a:cubicBezTo>
                <a:cubicBezTo>
                  <a:pt x="2163" y="200"/>
                  <a:pt x="1928" y="201"/>
                  <a:pt x="1881" y="200"/>
                </a:cubicBezTo>
                <a:cubicBezTo>
                  <a:pt x="1835" y="198"/>
                  <a:pt x="1633" y="181"/>
                  <a:pt x="1601" y="180"/>
                </a:cubicBezTo>
                <a:cubicBezTo>
                  <a:pt x="1570" y="178"/>
                  <a:pt x="1473" y="180"/>
                  <a:pt x="1461" y="180"/>
                </a:cubicBezTo>
                <a:cubicBezTo>
                  <a:pt x="1449" y="180"/>
                  <a:pt x="1444" y="180"/>
                  <a:pt x="1441" y="180"/>
                </a:cubicBezTo>
                <a:cubicBezTo>
                  <a:pt x="1438" y="180"/>
                  <a:pt x="1421" y="178"/>
                  <a:pt x="1421" y="180"/>
                </a:cubicBezTo>
                <a:cubicBezTo>
                  <a:pt x="1421" y="181"/>
                  <a:pt x="1431" y="163"/>
                  <a:pt x="1441" y="160"/>
                </a:cubicBezTo>
                <a:cubicBezTo>
                  <a:pt x="1452" y="157"/>
                  <a:pt x="1533" y="141"/>
                  <a:pt x="1561" y="140"/>
                </a:cubicBezTo>
                <a:cubicBezTo>
                  <a:pt x="1590" y="138"/>
                  <a:pt x="1772" y="140"/>
                  <a:pt x="1821" y="140"/>
                </a:cubicBezTo>
                <a:cubicBezTo>
                  <a:pt x="1871" y="140"/>
                  <a:pt x="2160" y="140"/>
                  <a:pt x="2221" y="140"/>
                </a:cubicBezTo>
                <a:cubicBezTo>
                  <a:pt x="2283" y="140"/>
                  <a:pt x="2580" y="140"/>
                  <a:pt x="2641" y="140"/>
                </a:cubicBezTo>
                <a:cubicBezTo>
                  <a:pt x="2703" y="140"/>
                  <a:pt x="2989" y="140"/>
                  <a:pt x="3041" y="140"/>
                </a:cubicBezTo>
                <a:cubicBezTo>
                  <a:pt x="3094" y="140"/>
                  <a:pt x="3304" y="140"/>
                  <a:pt x="3341" y="140"/>
                </a:cubicBezTo>
                <a:cubicBezTo>
                  <a:pt x="3379" y="140"/>
                  <a:pt x="3517" y="140"/>
                  <a:pt x="3541" y="140"/>
                </a:cubicBezTo>
                <a:cubicBezTo>
                  <a:pt x="3565" y="140"/>
                  <a:pt x="3645" y="140"/>
                  <a:pt x="3661" y="140"/>
                </a:cubicBezTo>
                <a:cubicBezTo>
                  <a:pt x="3678" y="140"/>
                  <a:pt x="3746" y="140"/>
                  <a:pt x="3761" y="140"/>
                </a:cubicBezTo>
                <a:cubicBezTo>
                  <a:pt x="3776" y="140"/>
                  <a:pt x="3849" y="140"/>
                  <a:pt x="3861" y="140"/>
                </a:cubicBezTo>
                <a:cubicBezTo>
                  <a:pt x="3873" y="140"/>
                  <a:pt x="3914" y="140"/>
                  <a:pt x="3921" y="140"/>
                </a:cubicBezTo>
                <a:cubicBezTo>
                  <a:pt x="3929" y="140"/>
                  <a:pt x="3929" y="140"/>
                  <a:pt x="3961" y="140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44" name="textbox 2144"/>
          <p:cNvSpPr/>
          <p:nvPr/>
        </p:nvSpPr>
        <p:spPr>
          <a:xfrm>
            <a:off x="252526" y="425741"/>
            <a:ext cx="2154554" cy="356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最多“录”一次</a:t>
            </a:r>
            <a:endParaRPr lang="en-US" altLang="en-US" sz="2300" dirty="0"/>
          </a:p>
        </p:txBody>
      </p:sp>
      <p:pic>
        <p:nvPicPr>
          <p:cNvPr id="2146" name="picture 21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150" name="picture 21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0" name="group 240"/>
          <p:cNvGrpSpPr/>
          <p:nvPr/>
        </p:nvGrpSpPr>
        <p:grpSpPr>
          <a:xfrm rot="21600000">
            <a:off x="9587386" y="4084833"/>
            <a:ext cx="901692" cy="747649"/>
            <a:chOff x="0" y="0"/>
            <a:chExt cx="901692" cy="747649"/>
          </a:xfrm>
        </p:grpSpPr>
        <p:pic>
          <p:nvPicPr>
            <p:cNvPr id="2152" name="picture 21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901692" cy="747649"/>
            </a:xfrm>
            <a:prstGeom prst="rect">
              <a:avLst/>
            </a:prstGeom>
          </p:spPr>
        </p:pic>
        <p:sp>
          <p:nvSpPr>
            <p:cNvPr id="2154" name="textbox 2154"/>
            <p:cNvSpPr/>
            <p:nvPr/>
          </p:nvSpPr>
          <p:spPr>
            <a:xfrm>
              <a:off x="-12700" y="-12700"/>
              <a:ext cx="927100" cy="7937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lang="en-US" altLang="en-US" sz="900" dirty="0"/>
            </a:p>
            <a:p>
              <a:pPr marL="264160" algn="l" rtl="0" eaLnBrk="0">
                <a:lnSpc>
                  <a:spcPct val="96000"/>
                </a:lnSpc>
                <a:spcBef>
                  <a:spcPts val="5"/>
                </a:spcBef>
              </a:pPr>
              <a:r>
                <a:rPr sz="1500" kern="0" spc="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黑名</a:t>
              </a:r>
              <a:endParaRPr lang="en-US" altLang="en-US" sz="1500" dirty="0"/>
            </a:p>
            <a:p>
              <a:pPr marL="365760" algn="l" rtl="0" eaLnBrk="0">
                <a:lnSpc>
                  <a:spcPct val="96000"/>
                </a:lnSpc>
                <a:spcBef>
                  <a:spcPts val="190"/>
                </a:spcBef>
              </a:pPr>
              <a:r>
                <a:rPr sz="1500" kern="0" spc="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单</a:t>
              </a:r>
              <a:endParaRPr lang="en-US" altLang="en-US" sz="1500" dirty="0"/>
            </a:p>
          </p:txBody>
        </p:sp>
      </p:grpSp>
      <p:grpSp>
        <p:nvGrpSpPr>
          <p:cNvPr id="242" name="group 242"/>
          <p:cNvGrpSpPr/>
          <p:nvPr/>
        </p:nvGrpSpPr>
        <p:grpSpPr>
          <a:xfrm rot="21600000">
            <a:off x="9162381" y="5627773"/>
            <a:ext cx="901692" cy="746498"/>
            <a:chOff x="0" y="0"/>
            <a:chExt cx="901692" cy="746498"/>
          </a:xfrm>
        </p:grpSpPr>
        <p:pic>
          <p:nvPicPr>
            <p:cNvPr id="2156" name="picture 21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901692" cy="746498"/>
            </a:xfrm>
            <a:prstGeom prst="rect">
              <a:avLst/>
            </a:prstGeom>
          </p:spPr>
        </p:pic>
        <p:sp>
          <p:nvSpPr>
            <p:cNvPr id="2158" name="textbox 2158"/>
            <p:cNvSpPr/>
            <p:nvPr/>
          </p:nvSpPr>
          <p:spPr>
            <a:xfrm>
              <a:off x="-12700" y="-12700"/>
              <a:ext cx="927100" cy="79629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72000"/>
                </a:lnSpc>
              </a:pPr>
              <a:endParaRPr lang="en-US" altLang="en-US" sz="1000" dirty="0"/>
            </a:p>
            <a:p>
              <a:pPr marL="262890" algn="l" rtl="0" eaLnBrk="0">
                <a:lnSpc>
                  <a:spcPct val="96000"/>
                </a:lnSpc>
                <a:spcBef>
                  <a:spcPts val="0"/>
                </a:spcBef>
              </a:pPr>
              <a:r>
                <a:rPr sz="1500" kern="0" spc="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巡查</a:t>
              </a:r>
              <a:endParaRPr lang="en-US" altLang="en-US" sz="1500" dirty="0"/>
            </a:p>
          </p:txBody>
        </p:sp>
      </p:grpSp>
      <p:grpSp>
        <p:nvGrpSpPr>
          <p:cNvPr id="244" name="group 244"/>
          <p:cNvGrpSpPr/>
          <p:nvPr/>
        </p:nvGrpSpPr>
        <p:grpSpPr>
          <a:xfrm rot="21600000">
            <a:off x="5473672" y="2769066"/>
            <a:ext cx="1425452" cy="1188117"/>
            <a:chOff x="0" y="0"/>
            <a:chExt cx="1425452" cy="1188117"/>
          </a:xfrm>
        </p:grpSpPr>
        <p:pic>
          <p:nvPicPr>
            <p:cNvPr id="2160" name="picture 216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425452" cy="1188117"/>
            </a:xfrm>
            <a:prstGeom prst="rect">
              <a:avLst/>
            </a:prstGeom>
          </p:spPr>
        </p:pic>
        <p:sp>
          <p:nvSpPr>
            <p:cNvPr id="2162" name="textbox 2162"/>
            <p:cNvSpPr/>
            <p:nvPr/>
          </p:nvSpPr>
          <p:spPr>
            <a:xfrm>
              <a:off x="-12700" y="-12700"/>
              <a:ext cx="1450975" cy="124713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3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374015" algn="l" rtl="0" eaLnBrk="0">
                <a:lnSpc>
                  <a:spcPct val="93000"/>
                </a:lnSpc>
              </a:pPr>
              <a:r>
                <a:rPr sz="2700" kern="0" spc="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视频</a:t>
              </a:r>
              <a:endParaRPr lang="en-US" altLang="en-US" sz="2700" dirty="0"/>
            </a:p>
          </p:txBody>
        </p:sp>
      </p:grpSp>
      <p:grpSp>
        <p:nvGrpSpPr>
          <p:cNvPr id="246" name="group 246"/>
          <p:cNvGrpSpPr/>
          <p:nvPr/>
        </p:nvGrpSpPr>
        <p:grpSpPr>
          <a:xfrm rot="21600000">
            <a:off x="8449733" y="2420741"/>
            <a:ext cx="901692" cy="747648"/>
            <a:chOff x="0" y="0"/>
            <a:chExt cx="901692" cy="747648"/>
          </a:xfrm>
        </p:grpSpPr>
        <p:pic>
          <p:nvPicPr>
            <p:cNvPr id="2164" name="picture 216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901692" cy="747648"/>
            </a:xfrm>
            <a:prstGeom prst="rect">
              <a:avLst/>
            </a:prstGeom>
          </p:spPr>
        </p:pic>
        <p:sp>
          <p:nvSpPr>
            <p:cNvPr id="2166" name="textbox 2166"/>
            <p:cNvSpPr/>
            <p:nvPr/>
          </p:nvSpPr>
          <p:spPr>
            <a:xfrm>
              <a:off x="-12700" y="-12700"/>
              <a:ext cx="927100" cy="7734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lang="en-US" altLang="en-US" sz="900" dirty="0"/>
            </a:p>
            <a:p>
              <a:pPr algn="l" rtl="0" eaLnBrk="0">
                <a:lnSpc>
                  <a:spcPct val="7000"/>
                </a:lnSpc>
              </a:pPr>
              <a:endParaRPr lang="en-US" altLang="en-US" sz="100" dirty="0"/>
            </a:p>
            <a:p>
              <a:pPr marL="261620" algn="l" rtl="0" eaLnBrk="0">
                <a:lnSpc>
                  <a:spcPct val="88000"/>
                </a:lnSpc>
              </a:pPr>
              <a:r>
                <a:rPr sz="1500" kern="0" spc="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智能</a:t>
              </a:r>
              <a:endParaRPr lang="en-US" altLang="en-US" sz="1500" dirty="0"/>
            </a:p>
            <a:p>
              <a:pPr marL="262890" algn="l" rtl="0" eaLnBrk="0">
                <a:lnSpc>
                  <a:spcPts val="1915"/>
                </a:lnSpc>
              </a:pPr>
              <a:r>
                <a:rPr sz="1500" kern="0" spc="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布控</a:t>
              </a:r>
              <a:endParaRPr lang="en-US" altLang="en-US" sz="1500" dirty="0"/>
            </a:p>
          </p:txBody>
        </p:sp>
      </p:grpSp>
      <p:grpSp>
        <p:nvGrpSpPr>
          <p:cNvPr id="248" name="group 248"/>
          <p:cNvGrpSpPr/>
          <p:nvPr/>
        </p:nvGrpSpPr>
        <p:grpSpPr>
          <a:xfrm rot="21600000">
            <a:off x="6843191" y="4257265"/>
            <a:ext cx="1426082" cy="1188117"/>
            <a:chOff x="0" y="0"/>
            <a:chExt cx="1426082" cy="1188117"/>
          </a:xfrm>
        </p:grpSpPr>
        <p:pic>
          <p:nvPicPr>
            <p:cNvPr id="2168" name="picture 216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1426082" cy="1188117"/>
            </a:xfrm>
            <a:prstGeom prst="rect">
              <a:avLst/>
            </a:prstGeom>
          </p:spPr>
        </p:pic>
        <p:sp>
          <p:nvSpPr>
            <p:cNvPr id="2170" name="textbox 2170"/>
            <p:cNvSpPr/>
            <p:nvPr/>
          </p:nvSpPr>
          <p:spPr>
            <a:xfrm>
              <a:off x="-12700" y="-12700"/>
              <a:ext cx="1451610" cy="124968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3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8000"/>
                </a:lnSpc>
              </a:pPr>
              <a:endParaRPr lang="en-US" altLang="en-US" sz="100" dirty="0"/>
            </a:p>
            <a:p>
              <a:pPr marL="375285" algn="l" rtl="0" eaLnBrk="0">
                <a:lnSpc>
                  <a:spcPct val="93000"/>
                </a:lnSpc>
              </a:pPr>
              <a:r>
                <a:rPr sz="2700" kern="0" spc="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报警</a:t>
              </a:r>
              <a:endParaRPr lang="en-US" altLang="en-US" sz="2700" dirty="0"/>
            </a:p>
          </p:txBody>
        </p:sp>
      </p:grpSp>
      <p:pic>
        <p:nvPicPr>
          <p:cNvPr id="2172" name="picture 21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863994" y="2748597"/>
            <a:ext cx="3199777" cy="2898407"/>
          </a:xfrm>
          <a:prstGeom prst="rect">
            <a:avLst/>
          </a:prstGeom>
        </p:spPr>
      </p:pic>
      <p:sp>
        <p:nvSpPr>
          <p:cNvPr id="2174" name="textbox 2174"/>
          <p:cNvSpPr/>
          <p:nvPr/>
        </p:nvSpPr>
        <p:spPr>
          <a:xfrm>
            <a:off x="402366" y="952948"/>
            <a:ext cx="11605259" cy="8337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algn="r" rtl="0" eaLnBrk="0">
              <a:lnSpc>
                <a:spcPct val="91000"/>
              </a:lnSpc>
            </a:pPr>
            <a:r>
              <a:rPr sz="3200" kern="0" spc="-5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跨系统</a:t>
            </a:r>
            <a:r>
              <a:rPr sz="2000" kern="0" spc="-5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的事件联动 ：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监控点、</a:t>
            </a:r>
            <a:r>
              <a:rPr sz="2000" kern="0" spc="-4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门禁点</a:t>
            </a: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、停车场、</a:t>
            </a:r>
            <a:r>
              <a:rPr sz="2000" kern="0" spc="-4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出入口、环境量、</a:t>
            </a:r>
            <a:r>
              <a:rPr sz="2000" kern="0" spc="-4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园区卡口、报警输入、报警输出、</a:t>
            </a:r>
            <a:endParaRPr lang="en-US" altLang="en-US" sz="2000" dirty="0"/>
          </a:p>
          <a:p>
            <a:pPr marL="2057400" algn="l" rtl="0" eaLnBrk="0">
              <a:lnSpc>
                <a:spcPct val="93000"/>
              </a:lnSpc>
              <a:spcBef>
                <a:spcPts val="290"/>
              </a:spcBef>
            </a:pP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防区等 ，均可联动视频录像、抓图或者平台报警 ，并在</a:t>
            </a:r>
            <a:r>
              <a:rPr sz="2300" b="1" kern="0" spc="-30" dirty="0">
                <a:solidFill>
                  <a:srgbClr val="BF3BB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图上展示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2000" dirty="0"/>
          </a:p>
        </p:txBody>
      </p:sp>
      <p:grpSp>
        <p:nvGrpSpPr>
          <p:cNvPr id="250" name="group 250"/>
          <p:cNvGrpSpPr/>
          <p:nvPr/>
        </p:nvGrpSpPr>
        <p:grpSpPr>
          <a:xfrm rot="21600000">
            <a:off x="1223636" y="4825282"/>
            <a:ext cx="901692" cy="747649"/>
            <a:chOff x="0" y="0"/>
            <a:chExt cx="901692" cy="747649"/>
          </a:xfrm>
        </p:grpSpPr>
        <p:pic>
          <p:nvPicPr>
            <p:cNvPr id="2176" name="picture 217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901692" cy="747649"/>
            </a:xfrm>
            <a:prstGeom prst="rect">
              <a:avLst/>
            </a:prstGeom>
          </p:spPr>
        </p:pic>
        <p:sp>
          <p:nvSpPr>
            <p:cNvPr id="2178" name="textbox 2178"/>
            <p:cNvSpPr/>
            <p:nvPr/>
          </p:nvSpPr>
          <p:spPr>
            <a:xfrm>
              <a:off x="-12700" y="-12700"/>
              <a:ext cx="927100" cy="7734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lang="en-US" altLang="en-US" sz="900" dirty="0"/>
            </a:p>
            <a:p>
              <a:pPr marL="262255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1500" kern="0" spc="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停车</a:t>
              </a:r>
              <a:endParaRPr lang="en-US" altLang="en-US" sz="1500" dirty="0"/>
            </a:p>
            <a:p>
              <a:pPr marL="364490" algn="l" rtl="0" eaLnBrk="0">
                <a:lnSpc>
                  <a:spcPts val="1920"/>
                </a:lnSpc>
              </a:pPr>
              <a:r>
                <a:rPr sz="15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场</a:t>
              </a:r>
              <a:endParaRPr lang="en-US" altLang="en-US" sz="1500" dirty="0"/>
            </a:p>
          </p:txBody>
        </p:sp>
      </p:grpSp>
      <p:grpSp>
        <p:nvGrpSpPr>
          <p:cNvPr id="252" name="group 252"/>
          <p:cNvGrpSpPr/>
          <p:nvPr/>
        </p:nvGrpSpPr>
        <p:grpSpPr>
          <a:xfrm rot="21600000">
            <a:off x="2739305" y="3561150"/>
            <a:ext cx="901692" cy="747648"/>
            <a:chOff x="0" y="0"/>
            <a:chExt cx="901692" cy="747648"/>
          </a:xfrm>
        </p:grpSpPr>
        <p:pic>
          <p:nvPicPr>
            <p:cNvPr id="2180" name="picture 218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0" y="0"/>
              <a:ext cx="901692" cy="747648"/>
            </a:xfrm>
            <a:prstGeom prst="rect">
              <a:avLst/>
            </a:prstGeom>
          </p:spPr>
        </p:pic>
        <p:sp>
          <p:nvSpPr>
            <p:cNvPr id="2182" name="textbox 2182"/>
            <p:cNvSpPr/>
            <p:nvPr/>
          </p:nvSpPr>
          <p:spPr>
            <a:xfrm>
              <a:off x="-12700" y="-12700"/>
              <a:ext cx="927100" cy="7734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lang="en-US" altLang="en-US" sz="900" dirty="0"/>
            </a:p>
            <a:p>
              <a:pPr algn="l" rtl="0" eaLnBrk="0">
                <a:lnSpc>
                  <a:spcPct val="8000"/>
                </a:lnSpc>
              </a:pPr>
              <a:endParaRPr lang="en-US" altLang="en-US" sz="100" dirty="0"/>
            </a:p>
            <a:p>
              <a:pPr marL="264160" algn="l" rtl="0" eaLnBrk="0">
                <a:lnSpc>
                  <a:spcPct val="88000"/>
                </a:lnSpc>
              </a:pPr>
              <a:r>
                <a:rPr sz="1500" kern="0" spc="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访客</a:t>
              </a:r>
              <a:endParaRPr lang="en-US" altLang="en-US" sz="1500" dirty="0"/>
            </a:p>
            <a:p>
              <a:pPr marL="278765" algn="l" rtl="0" eaLnBrk="0">
                <a:lnSpc>
                  <a:spcPts val="1890"/>
                </a:lnSpc>
              </a:pPr>
              <a:r>
                <a:rPr sz="1500" kern="0" spc="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出入</a:t>
              </a:r>
              <a:endParaRPr lang="en-US" altLang="en-US" sz="1500" dirty="0"/>
            </a:p>
          </p:txBody>
        </p:sp>
      </p:grpSp>
      <p:grpSp>
        <p:nvGrpSpPr>
          <p:cNvPr id="254" name="group 254"/>
          <p:cNvGrpSpPr/>
          <p:nvPr/>
        </p:nvGrpSpPr>
        <p:grpSpPr>
          <a:xfrm rot="21600000">
            <a:off x="1879736" y="2148694"/>
            <a:ext cx="900716" cy="747649"/>
            <a:chOff x="0" y="0"/>
            <a:chExt cx="900716" cy="747649"/>
          </a:xfrm>
        </p:grpSpPr>
        <p:pic>
          <p:nvPicPr>
            <p:cNvPr id="2184" name="picture 218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600000">
              <a:off x="0" y="0"/>
              <a:ext cx="900716" cy="747649"/>
            </a:xfrm>
            <a:prstGeom prst="rect">
              <a:avLst/>
            </a:prstGeom>
          </p:spPr>
        </p:pic>
        <p:sp>
          <p:nvSpPr>
            <p:cNvPr id="2186" name="textbox 2186"/>
            <p:cNvSpPr/>
            <p:nvPr/>
          </p:nvSpPr>
          <p:spPr>
            <a:xfrm>
              <a:off x="-12700" y="-12700"/>
              <a:ext cx="926464" cy="7734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4000"/>
                </a:lnSpc>
              </a:pPr>
              <a:endParaRPr lang="en-US" altLang="en-US" sz="900" dirty="0"/>
            </a:p>
            <a:p>
              <a:pPr marL="263525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1500" kern="0" spc="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可视</a:t>
              </a:r>
              <a:endParaRPr lang="en-US" altLang="en-US" sz="1500" dirty="0"/>
            </a:p>
            <a:p>
              <a:pPr marL="262255" algn="l" rtl="0" eaLnBrk="0">
                <a:lnSpc>
                  <a:spcPts val="1905"/>
                </a:lnSpc>
              </a:pPr>
              <a:r>
                <a:rPr sz="1500" kern="0" spc="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对讲</a:t>
              </a:r>
              <a:endParaRPr lang="en-US" altLang="en-US" sz="1500" dirty="0"/>
            </a:p>
          </p:txBody>
        </p:sp>
      </p:grpSp>
      <p:grpSp>
        <p:nvGrpSpPr>
          <p:cNvPr id="256" name="group 256"/>
          <p:cNvGrpSpPr/>
          <p:nvPr/>
        </p:nvGrpSpPr>
        <p:grpSpPr>
          <a:xfrm rot="21600000">
            <a:off x="4099038" y="4257265"/>
            <a:ext cx="1426082" cy="1188117"/>
            <a:chOff x="0" y="0"/>
            <a:chExt cx="1426082" cy="1188117"/>
          </a:xfrm>
        </p:grpSpPr>
        <p:pic>
          <p:nvPicPr>
            <p:cNvPr id="2188" name="picture 218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1600000">
              <a:off x="0" y="0"/>
              <a:ext cx="1426082" cy="1188117"/>
            </a:xfrm>
            <a:prstGeom prst="rect">
              <a:avLst/>
            </a:prstGeom>
          </p:spPr>
        </p:pic>
        <p:sp>
          <p:nvSpPr>
            <p:cNvPr id="2190" name="textbox 2190"/>
            <p:cNvSpPr/>
            <p:nvPr/>
          </p:nvSpPr>
          <p:spPr>
            <a:xfrm>
              <a:off x="-12700" y="-12700"/>
              <a:ext cx="1451610" cy="12509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3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8000"/>
                </a:lnSpc>
              </a:pPr>
              <a:endParaRPr lang="en-US" altLang="en-US" sz="100" dirty="0"/>
            </a:p>
            <a:p>
              <a:pPr marL="393700" algn="l" rtl="0" eaLnBrk="0">
                <a:lnSpc>
                  <a:spcPct val="93000"/>
                </a:lnSpc>
              </a:pPr>
              <a:r>
                <a:rPr sz="27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图片</a:t>
              </a:r>
              <a:endParaRPr lang="en-US" altLang="en-US" sz="2700" dirty="0"/>
            </a:p>
          </p:txBody>
        </p:sp>
      </p:grpSp>
      <p:pic>
        <p:nvPicPr>
          <p:cNvPr id="2192" name="picture 219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647342" y="2842285"/>
            <a:ext cx="2482418" cy="2365933"/>
          </a:xfrm>
          <a:prstGeom prst="rect">
            <a:avLst/>
          </a:prstGeom>
        </p:spPr>
      </p:pic>
      <p:pic>
        <p:nvPicPr>
          <p:cNvPr id="2194" name="picture 219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5265140" y="3726789"/>
            <a:ext cx="468198" cy="722769"/>
          </a:xfrm>
          <a:prstGeom prst="rect">
            <a:avLst/>
          </a:prstGeom>
        </p:spPr>
      </p:pic>
      <p:pic>
        <p:nvPicPr>
          <p:cNvPr id="2196" name="picture 219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2607018" y="2733268"/>
            <a:ext cx="606729" cy="850989"/>
          </a:xfrm>
          <a:prstGeom prst="rect">
            <a:avLst/>
          </a:prstGeom>
        </p:spPr>
      </p:pic>
      <p:pic>
        <p:nvPicPr>
          <p:cNvPr id="2198" name="picture 219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2746718" y="2476144"/>
            <a:ext cx="2760891" cy="1977250"/>
          </a:xfrm>
          <a:prstGeom prst="rect">
            <a:avLst/>
          </a:prstGeom>
        </p:spPr>
      </p:pic>
      <p:grpSp>
        <p:nvGrpSpPr>
          <p:cNvPr id="258" name="group 258"/>
          <p:cNvGrpSpPr/>
          <p:nvPr/>
        </p:nvGrpSpPr>
        <p:grpSpPr>
          <a:xfrm rot="21600000">
            <a:off x="3472996" y="5717927"/>
            <a:ext cx="901691" cy="747649"/>
            <a:chOff x="0" y="0"/>
            <a:chExt cx="901691" cy="747649"/>
          </a:xfrm>
        </p:grpSpPr>
        <p:pic>
          <p:nvPicPr>
            <p:cNvPr id="2200" name="picture 220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rot="21600000">
              <a:off x="0" y="0"/>
              <a:ext cx="901691" cy="747649"/>
            </a:xfrm>
            <a:prstGeom prst="rect">
              <a:avLst/>
            </a:prstGeom>
          </p:spPr>
        </p:pic>
        <p:sp>
          <p:nvSpPr>
            <p:cNvPr id="2202" name="textbox 2202"/>
            <p:cNvSpPr/>
            <p:nvPr/>
          </p:nvSpPr>
          <p:spPr>
            <a:xfrm>
              <a:off x="-12700" y="-12700"/>
              <a:ext cx="927100" cy="7937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72000"/>
                </a:lnSpc>
              </a:pPr>
              <a:endParaRPr lang="en-US" altLang="en-US" sz="1000" dirty="0"/>
            </a:p>
            <a:p>
              <a:pPr marL="262255" algn="l" rtl="0" eaLnBrk="0">
                <a:lnSpc>
                  <a:spcPct val="96000"/>
                </a:lnSpc>
                <a:spcBef>
                  <a:spcPts val="5"/>
                </a:spcBef>
              </a:pPr>
              <a:r>
                <a:rPr sz="1500" kern="0" spc="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梯控</a:t>
              </a:r>
              <a:endParaRPr lang="en-US" altLang="en-US" sz="1500" dirty="0"/>
            </a:p>
          </p:txBody>
        </p:sp>
      </p:grpSp>
      <p:pic>
        <p:nvPicPr>
          <p:cNvPr id="2204" name="picture 220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1653539" y="5399684"/>
            <a:ext cx="1856460" cy="1037459"/>
          </a:xfrm>
          <a:prstGeom prst="rect">
            <a:avLst/>
          </a:prstGeom>
        </p:spPr>
      </p:pic>
      <p:sp>
        <p:nvSpPr>
          <p:cNvPr id="2206" name="path"/>
          <p:cNvSpPr/>
          <p:nvPr/>
        </p:nvSpPr>
        <p:spPr>
          <a:xfrm>
            <a:off x="8361852" y="342053"/>
            <a:ext cx="3634394" cy="521960"/>
          </a:xfrm>
          <a:custGeom>
            <a:avLst/>
            <a:gdLst/>
            <a:ahLst/>
            <a:cxnLst/>
            <a:rect l="0" t="0" r="0" b="0"/>
            <a:pathLst>
              <a:path w="5723" h="821">
                <a:moveTo>
                  <a:pt x="261" y="221"/>
                </a:moveTo>
                <a:cubicBezTo>
                  <a:pt x="267" y="221"/>
                  <a:pt x="267" y="221"/>
                  <a:pt x="341" y="221"/>
                </a:cubicBezTo>
                <a:cubicBezTo>
                  <a:pt x="356" y="221"/>
                  <a:pt x="415" y="221"/>
                  <a:pt x="461" y="221"/>
                </a:cubicBezTo>
                <a:cubicBezTo>
                  <a:pt x="508" y="221"/>
                  <a:pt x="894" y="218"/>
                  <a:pt x="961" y="221"/>
                </a:cubicBezTo>
                <a:cubicBezTo>
                  <a:pt x="1029" y="224"/>
                  <a:pt x="1301" y="252"/>
                  <a:pt x="1361" y="261"/>
                </a:cubicBezTo>
                <a:cubicBezTo>
                  <a:pt x="1421" y="270"/>
                  <a:pt x="1703" y="330"/>
                  <a:pt x="1761" y="341"/>
                </a:cubicBezTo>
                <a:cubicBezTo>
                  <a:pt x="1820" y="351"/>
                  <a:pt x="2083" y="392"/>
                  <a:pt x="2141" y="401"/>
                </a:cubicBezTo>
                <a:cubicBezTo>
                  <a:pt x="2200" y="410"/>
                  <a:pt x="2483" y="452"/>
                  <a:pt x="2541" y="461"/>
                </a:cubicBezTo>
                <a:cubicBezTo>
                  <a:pt x="2600" y="470"/>
                  <a:pt x="2857" y="513"/>
                  <a:pt x="2921" y="521"/>
                </a:cubicBezTo>
                <a:cubicBezTo>
                  <a:pt x="2986" y="528"/>
                  <a:pt x="3341" y="558"/>
                  <a:pt x="3401" y="561"/>
                </a:cubicBezTo>
                <a:cubicBezTo>
                  <a:pt x="3461" y="564"/>
                  <a:pt x="3676" y="561"/>
                  <a:pt x="3721" y="561"/>
                </a:cubicBezTo>
                <a:cubicBezTo>
                  <a:pt x="3766" y="561"/>
                  <a:pt x="3964" y="561"/>
                  <a:pt x="4001" y="561"/>
                </a:cubicBezTo>
                <a:cubicBezTo>
                  <a:pt x="4039" y="561"/>
                  <a:pt x="4188" y="561"/>
                  <a:pt x="4221" y="561"/>
                </a:cubicBezTo>
                <a:cubicBezTo>
                  <a:pt x="4254" y="561"/>
                  <a:pt x="4411" y="561"/>
                  <a:pt x="4441" y="561"/>
                </a:cubicBezTo>
                <a:cubicBezTo>
                  <a:pt x="4471" y="561"/>
                  <a:pt x="4596" y="561"/>
                  <a:pt x="4621" y="561"/>
                </a:cubicBezTo>
                <a:cubicBezTo>
                  <a:pt x="4647" y="561"/>
                  <a:pt x="4756" y="561"/>
                  <a:pt x="4781" y="561"/>
                </a:cubicBezTo>
                <a:cubicBezTo>
                  <a:pt x="4807" y="561"/>
                  <a:pt x="4936" y="561"/>
                  <a:pt x="4961" y="561"/>
                </a:cubicBezTo>
                <a:cubicBezTo>
                  <a:pt x="4987" y="561"/>
                  <a:pt x="5102" y="561"/>
                  <a:pt x="5121" y="561"/>
                </a:cubicBezTo>
                <a:cubicBezTo>
                  <a:pt x="5141" y="561"/>
                  <a:pt x="5208" y="561"/>
                  <a:pt x="5221" y="561"/>
                </a:cubicBezTo>
                <a:cubicBezTo>
                  <a:pt x="5235" y="561"/>
                  <a:pt x="5292" y="561"/>
                  <a:pt x="5301" y="561"/>
                </a:cubicBezTo>
                <a:cubicBezTo>
                  <a:pt x="5310" y="561"/>
                  <a:pt x="5337" y="561"/>
                  <a:pt x="5341" y="561"/>
                </a:cubicBezTo>
                <a:cubicBezTo>
                  <a:pt x="5346" y="561"/>
                  <a:pt x="5358" y="561"/>
                  <a:pt x="5361" y="561"/>
                </a:cubicBezTo>
                <a:cubicBezTo>
                  <a:pt x="5364" y="561"/>
                  <a:pt x="5377" y="561"/>
                  <a:pt x="5381" y="561"/>
                </a:cubicBezTo>
                <a:cubicBezTo>
                  <a:pt x="5386" y="561"/>
                  <a:pt x="5417" y="561"/>
                  <a:pt x="5421" y="561"/>
                </a:cubicBezTo>
                <a:cubicBezTo>
                  <a:pt x="5426" y="561"/>
                  <a:pt x="5434" y="562"/>
                  <a:pt x="5441" y="561"/>
                </a:cubicBezTo>
                <a:cubicBezTo>
                  <a:pt x="5449" y="559"/>
                  <a:pt x="5514" y="542"/>
                  <a:pt x="5521" y="541"/>
                </a:cubicBezTo>
                <a:cubicBezTo>
                  <a:pt x="5529" y="539"/>
                  <a:pt x="5538" y="542"/>
                  <a:pt x="5541" y="541"/>
                </a:cubicBezTo>
                <a:cubicBezTo>
                  <a:pt x="5544" y="539"/>
                  <a:pt x="5558" y="525"/>
                  <a:pt x="5561" y="521"/>
                </a:cubicBezTo>
                <a:cubicBezTo>
                  <a:pt x="5564" y="516"/>
                  <a:pt x="5578" y="484"/>
                  <a:pt x="5581" y="481"/>
                </a:cubicBezTo>
                <a:cubicBezTo>
                  <a:pt x="5584" y="478"/>
                  <a:pt x="5600" y="482"/>
                  <a:pt x="5601" y="481"/>
                </a:cubicBezTo>
                <a:cubicBezTo>
                  <a:pt x="5603" y="479"/>
                  <a:pt x="5604" y="462"/>
                  <a:pt x="5601" y="461"/>
                </a:cubicBezTo>
                <a:cubicBezTo>
                  <a:pt x="5598" y="459"/>
                  <a:pt x="5566" y="461"/>
                  <a:pt x="5561" y="461"/>
                </a:cubicBezTo>
                <a:cubicBezTo>
                  <a:pt x="5557" y="461"/>
                  <a:pt x="5547" y="462"/>
                  <a:pt x="5541" y="461"/>
                </a:cubicBezTo>
                <a:cubicBezTo>
                  <a:pt x="5535" y="459"/>
                  <a:pt x="5489" y="444"/>
                  <a:pt x="5481" y="441"/>
                </a:cubicBezTo>
                <a:cubicBezTo>
                  <a:pt x="5474" y="438"/>
                  <a:pt x="5449" y="422"/>
                  <a:pt x="5441" y="421"/>
                </a:cubicBezTo>
                <a:cubicBezTo>
                  <a:pt x="5434" y="419"/>
                  <a:pt x="5390" y="421"/>
                  <a:pt x="5381" y="421"/>
                </a:cubicBezTo>
                <a:cubicBezTo>
                  <a:pt x="5372" y="421"/>
                  <a:pt x="5332" y="422"/>
                  <a:pt x="5321" y="421"/>
                </a:cubicBezTo>
                <a:cubicBezTo>
                  <a:pt x="5311" y="419"/>
                  <a:pt x="5258" y="405"/>
                  <a:pt x="5241" y="401"/>
                </a:cubicBezTo>
                <a:cubicBezTo>
                  <a:pt x="5225" y="396"/>
                  <a:pt x="5124" y="364"/>
                  <a:pt x="5101" y="361"/>
                </a:cubicBezTo>
                <a:cubicBezTo>
                  <a:pt x="5079" y="358"/>
                  <a:pt x="4970" y="361"/>
                  <a:pt x="4941" y="361"/>
                </a:cubicBezTo>
                <a:cubicBezTo>
                  <a:pt x="4913" y="361"/>
                  <a:pt x="4751" y="361"/>
                  <a:pt x="4721" y="361"/>
                </a:cubicBezTo>
                <a:cubicBezTo>
                  <a:pt x="4691" y="361"/>
                  <a:pt x="4573" y="361"/>
                  <a:pt x="4541" y="361"/>
                </a:cubicBezTo>
                <a:cubicBezTo>
                  <a:pt x="4510" y="361"/>
                  <a:pt x="4331" y="361"/>
                  <a:pt x="4301" y="361"/>
                </a:cubicBezTo>
                <a:cubicBezTo>
                  <a:pt x="4271" y="361"/>
                  <a:pt x="4162" y="361"/>
                  <a:pt x="4141" y="361"/>
                </a:cubicBezTo>
                <a:cubicBezTo>
                  <a:pt x="4120" y="361"/>
                  <a:pt x="4038" y="361"/>
                  <a:pt x="4021" y="361"/>
                </a:cubicBezTo>
                <a:cubicBezTo>
                  <a:pt x="4005" y="361"/>
                  <a:pt x="3939" y="361"/>
                  <a:pt x="3921" y="361"/>
                </a:cubicBezTo>
                <a:cubicBezTo>
                  <a:pt x="3903" y="361"/>
                  <a:pt x="3811" y="361"/>
                  <a:pt x="3781" y="361"/>
                </a:cubicBezTo>
                <a:cubicBezTo>
                  <a:pt x="3751" y="361"/>
                  <a:pt x="3563" y="361"/>
                  <a:pt x="3521" y="361"/>
                </a:cubicBezTo>
                <a:cubicBezTo>
                  <a:pt x="3479" y="361"/>
                  <a:pt x="3266" y="361"/>
                  <a:pt x="3221" y="361"/>
                </a:cubicBezTo>
                <a:cubicBezTo>
                  <a:pt x="3176" y="361"/>
                  <a:pt x="2966" y="361"/>
                  <a:pt x="2921" y="361"/>
                </a:cubicBezTo>
                <a:cubicBezTo>
                  <a:pt x="2876" y="361"/>
                  <a:pt x="2666" y="361"/>
                  <a:pt x="2621" y="361"/>
                </a:cubicBezTo>
                <a:cubicBezTo>
                  <a:pt x="2576" y="361"/>
                  <a:pt x="2360" y="361"/>
                  <a:pt x="2321" y="361"/>
                </a:cubicBezTo>
                <a:cubicBezTo>
                  <a:pt x="2282" y="361"/>
                  <a:pt x="2130" y="361"/>
                  <a:pt x="2101" y="361"/>
                </a:cubicBezTo>
                <a:cubicBezTo>
                  <a:pt x="2073" y="361"/>
                  <a:pt x="1962" y="361"/>
                  <a:pt x="1941" y="361"/>
                </a:cubicBezTo>
                <a:cubicBezTo>
                  <a:pt x="1920" y="361"/>
                  <a:pt x="1838" y="361"/>
                  <a:pt x="1821" y="361"/>
                </a:cubicBezTo>
                <a:cubicBezTo>
                  <a:pt x="1805" y="361"/>
                  <a:pt x="1736" y="361"/>
                  <a:pt x="1721" y="361"/>
                </a:cubicBezTo>
                <a:cubicBezTo>
                  <a:pt x="1706" y="361"/>
                  <a:pt x="1633" y="361"/>
                  <a:pt x="1621" y="361"/>
                </a:cubicBezTo>
                <a:cubicBezTo>
                  <a:pt x="1609" y="361"/>
                  <a:pt x="1570" y="361"/>
                  <a:pt x="1561" y="361"/>
                </a:cubicBezTo>
                <a:cubicBezTo>
                  <a:pt x="1552" y="361"/>
                  <a:pt x="1510" y="361"/>
                  <a:pt x="1501" y="361"/>
                </a:cubicBezTo>
                <a:cubicBezTo>
                  <a:pt x="1492" y="361"/>
                  <a:pt x="1452" y="361"/>
                  <a:pt x="1441" y="361"/>
                </a:cubicBezTo>
                <a:cubicBezTo>
                  <a:pt x="1431" y="361"/>
                  <a:pt x="1370" y="361"/>
                  <a:pt x="1361" y="361"/>
                </a:cubicBezTo>
                <a:cubicBezTo>
                  <a:pt x="1352" y="361"/>
                  <a:pt x="1327" y="361"/>
                  <a:pt x="1321" y="361"/>
                </a:cubicBezTo>
                <a:cubicBezTo>
                  <a:pt x="1315" y="361"/>
                  <a:pt x="1289" y="361"/>
                  <a:pt x="1281" y="361"/>
                </a:cubicBezTo>
                <a:cubicBezTo>
                  <a:pt x="1274" y="361"/>
                  <a:pt x="1236" y="358"/>
                  <a:pt x="1221" y="361"/>
                </a:cubicBezTo>
                <a:cubicBezTo>
                  <a:pt x="1206" y="364"/>
                  <a:pt x="1098" y="398"/>
                  <a:pt x="1081" y="401"/>
                </a:cubicBezTo>
                <a:cubicBezTo>
                  <a:pt x="1065" y="404"/>
                  <a:pt x="1009" y="401"/>
                  <a:pt x="1001" y="401"/>
                </a:cubicBezTo>
                <a:cubicBezTo>
                  <a:pt x="994" y="401"/>
                  <a:pt x="984" y="401"/>
                  <a:pt x="981" y="401"/>
                </a:cubicBezTo>
                <a:cubicBezTo>
                  <a:pt x="978" y="401"/>
                  <a:pt x="963" y="399"/>
                  <a:pt x="961" y="401"/>
                </a:cubicBezTo>
                <a:cubicBezTo>
                  <a:pt x="960" y="402"/>
                  <a:pt x="958" y="419"/>
                  <a:pt x="961" y="421"/>
                </a:cubicBezTo>
                <a:cubicBezTo>
                  <a:pt x="964" y="422"/>
                  <a:pt x="994" y="421"/>
                  <a:pt x="1001" y="421"/>
                </a:cubicBezTo>
                <a:cubicBezTo>
                  <a:pt x="1009" y="421"/>
                  <a:pt x="1055" y="421"/>
                  <a:pt x="1061" y="421"/>
                </a:cubicBezTo>
                <a:cubicBezTo>
                  <a:pt x="1067" y="421"/>
                  <a:pt x="1075" y="421"/>
                  <a:pt x="1081" y="421"/>
                </a:cubicBezTo>
                <a:cubicBezTo>
                  <a:pt x="1087" y="421"/>
                  <a:pt x="1123" y="421"/>
                  <a:pt x="1141" y="421"/>
                </a:cubicBezTo>
                <a:cubicBezTo>
                  <a:pt x="1159" y="421"/>
                  <a:pt x="1294" y="418"/>
                  <a:pt x="1321" y="421"/>
                </a:cubicBezTo>
                <a:cubicBezTo>
                  <a:pt x="1348" y="424"/>
                  <a:pt x="1479" y="456"/>
                  <a:pt x="1501" y="461"/>
                </a:cubicBezTo>
                <a:cubicBezTo>
                  <a:pt x="1524" y="465"/>
                  <a:pt x="1605" y="478"/>
                  <a:pt x="1621" y="481"/>
                </a:cubicBezTo>
                <a:cubicBezTo>
                  <a:pt x="1638" y="484"/>
                  <a:pt x="1711" y="499"/>
                  <a:pt x="1721" y="501"/>
                </a:cubicBezTo>
                <a:cubicBezTo>
                  <a:pt x="1732" y="502"/>
                  <a:pt x="1752" y="498"/>
                  <a:pt x="1761" y="501"/>
                </a:cubicBezTo>
                <a:cubicBezTo>
                  <a:pt x="1770" y="504"/>
                  <a:pt x="1828" y="536"/>
                  <a:pt x="1841" y="541"/>
                </a:cubicBezTo>
                <a:cubicBezTo>
                  <a:pt x="1855" y="545"/>
                  <a:pt x="1925" y="556"/>
                  <a:pt x="1941" y="561"/>
                </a:cubicBezTo>
                <a:cubicBezTo>
                  <a:pt x="1958" y="565"/>
                  <a:pt x="2039" y="595"/>
                  <a:pt x="2061" y="601"/>
                </a:cubicBezTo>
                <a:cubicBezTo>
                  <a:pt x="2084" y="607"/>
                  <a:pt x="2217" y="635"/>
                  <a:pt x="2241" y="641"/>
                </a:cubicBezTo>
                <a:cubicBezTo>
                  <a:pt x="2265" y="647"/>
                  <a:pt x="2362" y="676"/>
                  <a:pt x="2381" y="681"/>
                </a:cubicBezTo>
                <a:cubicBezTo>
                  <a:pt x="2401" y="685"/>
                  <a:pt x="2480" y="699"/>
                  <a:pt x="2501" y="701"/>
                </a:cubicBezTo>
                <a:cubicBezTo>
                  <a:pt x="2522" y="702"/>
                  <a:pt x="2636" y="701"/>
                  <a:pt x="2661" y="701"/>
                </a:cubicBezTo>
                <a:cubicBezTo>
                  <a:pt x="2687" y="701"/>
                  <a:pt x="2811" y="701"/>
                  <a:pt x="2841" y="701"/>
                </a:cubicBezTo>
                <a:cubicBezTo>
                  <a:pt x="2871" y="701"/>
                  <a:pt x="3024" y="701"/>
                  <a:pt x="3061" y="701"/>
                </a:cubicBezTo>
                <a:cubicBezTo>
                  <a:pt x="3099" y="701"/>
                  <a:pt x="3299" y="701"/>
                  <a:pt x="3341" y="701"/>
                </a:cubicBezTo>
                <a:cubicBezTo>
                  <a:pt x="3383" y="701"/>
                  <a:pt x="3582" y="701"/>
                  <a:pt x="3621" y="701"/>
                </a:cubicBezTo>
                <a:cubicBezTo>
                  <a:pt x="3660" y="701"/>
                  <a:pt x="3816" y="701"/>
                  <a:pt x="3861" y="701"/>
                </a:cubicBezTo>
                <a:cubicBezTo>
                  <a:pt x="3906" y="701"/>
                  <a:pt x="4176" y="701"/>
                  <a:pt x="4221" y="701"/>
                </a:cubicBezTo>
                <a:cubicBezTo>
                  <a:pt x="4266" y="701"/>
                  <a:pt x="4431" y="701"/>
                  <a:pt x="4461" y="701"/>
                </a:cubicBezTo>
                <a:cubicBezTo>
                  <a:pt x="4491" y="701"/>
                  <a:pt x="4602" y="701"/>
                  <a:pt x="4621" y="701"/>
                </a:cubicBezTo>
                <a:cubicBezTo>
                  <a:pt x="4641" y="701"/>
                  <a:pt x="4708" y="701"/>
                  <a:pt x="4721" y="701"/>
                </a:cubicBezTo>
                <a:cubicBezTo>
                  <a:pt x="4735" y="701"/>
                  <a:pt x="4792" y="701"/>
                  <a:pt x="4801" y="701"/>
                </a:cubicBezTo>
                <a:cubicBezTo>
                  <a:pt x="4810" y="701"/>
                  <a:pt x="4837" y="701"/>
                  <a:pt x="4841" y="701"/>
                </a:cubicBezTo>
                <a:cubicBezTo>
                  <a:pt x="4846" y="701"/>
                  <a:pt x="4858" y="701"/>
                  <a:pt x="4861" y="701"/>
                </a:cubicBezTo>
                <a:cubicBezTo>
                  <a:pt x="4864" y="701"/>
                  <a:pt x="4881" y="701"/>
                  <a:pt x="4881" y="701"/>
                </a:cubicBezTo>
                <a:cubicBezTo>
                  <a:pt x="4881" y="701"/>
                  <a:pt x="4867" y="701"/>
                  <a:pt x="4861" y="701"/>
                </a:cubicBezTo>
                <a:cubicBezTo>
                  <a:pt x="4855" y="701"/>
                  <a:pt x="4813" y="701"/>
                  <a:pt x="4801" y="701"/>
                </a:cubicBezTo>
                <a:cubicBezTo>
                  <a:pt x="4789" y="701"/>
                  <a:pt x="4731" y="701"/>
                  <a:pt x="4701" y="701"/>
                </a:cubicBezTo>
                <a:cubicBezTo>
                  <a:pt x="4671" y="701"/>
                  <a:pt x="4455" y="701"/>
                  <a:pt x="4401" y="701"/>
                </a:cubicBezTo>
                <a:cubicBezTo>
                  <a:pt x="4347" y="701"/>
                  <a:pt x="4047" y="701"/>
                  <a:pt x="3981" y="701"/>
                </a:cubicBezTo>
                <a:cubicBezTo>
                  <a:pt x="3915" y="701"/>
                  <a:pt x="3595" y="701"/>
                  <a:pt x="3521" y="701"/>
                </a:cubicBezTo>
                <a:cubicBezTo>
                  <a:pt x="3448" y="701"/>
                  <a:pt x="3078" y="701"/>
                  <a:pt x="3001" y="701"/>
                </a:cubicBezTo>
                <a:cubicBezTo>
                  <a:pt x="2925" y="701"/>
                  <a:pt x="2573" y="701"/>
                  <a:pt x="2501" y="701"/>
                </a:cubicBezTo>
                <a:cubicBezTo>
                  <a:pt x="2429" y="701"/>
                  <a:pt x="2107" y="701"/>
                  <a:pt x="2041" y="701"/>
                </a:cubicBezTo>
                <a:cubicBezTo>
                  <a:pt x="1975" y="701"/>
                  <a:pt x="1681" y="701"/>
                  <a:pt x="1621" y="701"/>
                </a:cubicBezTo>
                <a:cubicBezTo>
                  <a:pt x="1561" y="701"/>
                  <a:pt x="1297" y="701"/>
                  <a:pt x="1241" y="701"/>
                </a:cubicBezTo>
                <a:cubicBezTo>
                  <a:pt x="1186" y="701"/>
                  <a:pt x="932" y="702"/>
                  <a:pt x="881" y="701"/>
                </a:cubicBezTo>
                <a:cubicBezTo>
                  <a:pt x="830" y="699"/>
                  <a:pt x="599" y="684"/>
                  <a:pt x="561" y="681"/>
                </a:cubicBezTo>
                <a:cubicBezTo>
                  <a:pt x="524" y="678"/>
                  <a:pt x="404" y="662"/>
                  <a:pt x="381" y="661"/>
                </a:cubicBezTo>
                <a:cubicBezTo>
                  <a:pt x="359" y="659"/>
                  <a:pt x="273" y="661"/>
                  <a:pt x="261" y="661"/>
                </a:cubicBezTo>
                <a:cubicBezTo>
                  <a:pt x="249" y="661"/>
                  <a:pt x="226" y="661"/>
                  <a:pt x="221" y="661"/>
                </a:cubicBezTo>
                <a:cubicBezTo>
                  <a:pt x="217" y="661"/>
                  <a:pt x="204" y="661"/>
                  <a:pt x="201" y="661"/>
                </a:cubicBezTo>
                <a:cubicBezTo>
                  <a:pt x="198" y="661"/>
                  <a:pt x="186" y="661"/>
                  <a:pt x="181" y="661"/>
                </a:cubicBezTo>
                <a:cubicBezTo>
                  <a:pt x="177" y="661"/>
                  <a:pt x="146" y="661"/>
                  <a:pt x="141" y="661"/>
                </a:cubicBezTo>
                <a:cubicBezTo>
                  <a:pt x="137" y="661"/>
                  <a:pt x="123" y="662"/>
                  <a:pt x="121" y="661"/>
                </a:cubicBezTo>
                <a:cubicBezTo>
                  <a:pt x="120" y="659"/>
                  <a:pt x="118" y="642"/>
                  <a:pt x="121" y="641"/>
                </a:cubicBezTo>
                <a:cubicBezTo>
                  <a:pt x="124" y="639"/>
                  <a:pt x="148" y="642"/>
                  <a:pt x="161" y="641"/>
                </a:cubicBezTo>
                <a:cubicBezTo>
                  <a:pt x="175" y="639"/>
                  <a:pt x="276" y="624"/>
                  <a:pt x="301" y="621"/>
                </a:cubicBezTo>
                <a:cubicBezTo>
                  <a:pt x="327" y="618"/>
                  <a:pt x="465" y="602"/>
                  <a:pt x="501" y="601"/>
                </a:cubicBezTo>
                <a:cubicBezTo>
                  <a:pt x="537" y="599"/>
                  <a:pt x="738" y="601"/>
                  <a:pt x="781" y="601"/>
                </a:cubicBezTo>
                <a:cubicBezTo>
                  <a:pt x="825" y="601"/>
                  <a:pt x="1038" y="601"/>
                  <a:pt x="1081" y="601"/>
                </a:cubicBezTo>
                <a:cubicBezTo>
                  <a:pt x="1125" y="601"/>
                  <a:pt x="1324" y="601"/>
                  <a:pt x="1361" y="601"/>
                </a:cubicBezTo>
                <a:cubicBezTo>
                  <a:pt x="1399" y="601"/>
                  <a:pt x="1553" y="601"/>
                  <a:pt x="1581" y="601"/>
                </a:cubicBezTo>
                <a:cubicBezTo>
                  <a:pt x="1610" y="601"/>
                  <a:pt x="1713" y="601"/>
                  <a:pt x="1741" y="601"/>
                </a:cubicBezTo>
                <a:cubicBezTo>
                  <a:pt x="1770" y="601"/>
                  <a:pt x="1925" y="601"/>
                  <a:pt x="1961" y="601"/>
                </a:cubicBezTo>
                <a:cubicBezTo>
                  <a:pt x="1997" y="601"/>
                  <a:pt x="2184" y="601"/>
                  <a:pt x="2221" y="601"/>
                </a:cubicBezTo>
                <a:cubicBezTo>
                  <a:pt x="2259" y="601"/>
                  <a:pt x="2419" y="602"/>
                  <a:pt x="2461" y="601"/>
                </a:cubicBezTo>
                <a:cubicBezTo>
                  <a:pt x="2503" y="599"/>
                  <a:pt x="2736" y="585"/>
                  <a:pt x="2781" y="581"/>
                </a:cubicBezTo>
                <a:cubicBezTo>
                  <a:pt x="2826" y="576"/>
                  <a:pt x="3019" y="547"/>
                  <a:pt x="3061" y="541"/>
                </a:cubicBezTo>
                <a:cubicBezTo>
                  <a:pt x="3103" y="535"/>
                  <a:pt x="3304" y="507"/>
                  <a:pt x="3341" y="501"/>
                </a:cubicBezTo>
                <a:cubicBezTo>
                  <a:pt x="3379" y="495"/>
                  <a:pt x="3536" y="464"/>
                  <a:pt x="3561" y="461"/>
                </a:cubicBezTo>
                <a:cubicBezTo>
                  <a:pt x="3587" y="458"/>
                  <a:pt x="3665" y="462"/>
                  <a:pt x="3681" y="461"/>
                </a:cubicBezTo>
                <a:cubicBezTo>
                  <a:pt x="3698" y="459"/>
                  <a:pt x="3772" y="442"/>
                  <a:pt x="3781" y="441"/>
                </a:cubicBezTo>
                <a:cubicBezTo>
                  <a:pt x="3790" y="439"/>
                  <a:pt x="3798" y="441"/>
                  <a:pt x="3801" y="441"/>
                </a:cubicBezTo>
                <a:cubicBezTo>
                  <a:pt x="3804" y="441"/>
                  <a:pt x="3818" y="441"/>
                  <a:pt x="3821" y="441"/>
                </a:cubicBezTo>
                <a:cubicBezTo>
                  <a:pt x="3824" y="441"/>
                  <a:pt x="3835" y="442"/>
                  <a:pt x="3841" y="441"/>
                </a:cubicBezTo>
                <a:cubicBezTo>
                  <a:pt x="3847" y="439"/>
                  <a:pt x="3895" y="422"/>
                  <a:pt x="3901" y="421"/>
                </a:cubicBezTo>
                <a:cubicBezTo>
                  <a:pt x="3907" y="419"/>
                  <a:pt x="3914" y="422"/>
                  <a:pt x="3921" y="421"/>
                </a:cubicBezTo>
                <a:cubicBezTo>
                  <a:pt x="3929" y="419"/>
                  <a:pt x="3991" y="404"/>
                  <a:pt x="4001" y="401"/>
                </a:cubicBezTo>
                <a:cubicBezTo>
                  <a:pt x="4012" y="398"/>
                  <a:pt x="4048" y="385"/>
                  <a:pt x="4061" y="381"/>
                </a:cubicBezTo>
                <a:cubicBezTo>
                  <a:pt x="4075" y="376"/>
                  <a:pt x="4163" y="344"/>
                  <a:pt x="4181" y="341"/>
                </a:cubicBezTo>
                <a:cubicBezTo>
                  <a:pt x="4199" y="338"/>
                  <a:pt x="4277" y="344"/>
                  <a:pt x="4301" y="341"/>
                </a:cubicBezTo>
                <a:cubicBezTo>
                  <a:pt x="4325" y="338"/>
                  <a:pt x="4468" y="308"/>
                  <a:pt x="4501" y="301"/>
                </a:cubicBezTo>
                <a:cubicBezTo>
                  <a:pt x="4534" y="293"/>
                  <a:pt x="4708" y="250"/>
                  <a:pt x="4741" y="241"/>
                </a:cubicBezTo>
                <a:cubicBezTo>
                  <a:pt x="4774" y="232"/>
                  <a:pt x="4914" y="187"/>
                  <a:pt x="4941" y="181"/>
                </a:cubicBezTo>
                <a:cubicBezTo>
                  <a:pt x="4968" y="175"/>
                  <a:pt x="5079" y="165"/>
                  <a:pt x="5101" y="161"/>
                </a:cubicBezTo>
                <a:cubicBezTo>
                  <a:pt x="5124" y="156"/>
                  <a:pt x="5228" y="124"/>
                  <a:pt x="5241" y="121"/>
                </a:cubicBezTo>
                <a:cubicBezTo>
                  <a:pt x="5255" y="118"/>
                  <a:pt x="5280" y="121"/>
                  <a:pt x="5281" y="121"/>
                </a:cubicBezTo>
                <a:cubicBezTo>
                  <a:pt x="5283" y="121"/>
                  <a:pt x="5273" y="121"/>
                  <a:pt x="5261" y="121"/>
                </a:cubicBezTo>
                <a:cubicBezTo>
                  <a:pt x="5249" y="121"/>
                  <a:pt x="5157" y="121"/>
                  <a:pt x="5121" y="121"/>
                </a:cubicBezTo>
                <a:cubicBezTo>
                  <a:pt x="5085" y="121"/>
                  <a:pt x="4841" y="121"/>
                  <a:pt x="4781" y="121"/>
                </a:cubicBezTo>
                <a:cubicBezTo>
                  <a:pt x="4721" y="121"/>
                  <a:pt x="4401" y="121"/>
                  <a:pt x="4321" y="121"/>
                </a:cubicBezTo>
                <a:cubicBezTo>
                  <a:pt x="4242" y="121"/>
                  <a:pt x="3813" y="121"/>
                  <a:pt x="3721" y="121"/>
                </a:cubicBezTo>
                <a:cubicBezTo>
                  <a:pt x="3630" y="121"/>
                  <a:pt x="3193" y="121"/>
                  <a:pt x="3101" y="121"/>
                </a:cubicBezTo>
                <a:cubicBezTo>
                  <a:pt x="3010" y="121"/>
                  <a:pt x="2582" y="121"/>
                  <a:pt x="2501" y="121"/>
                </a:cubicBezTo>
                <a:cubicBezTo>
                  <a:pt x="2420" y="121"/>
                  <a:pt x="2089" y="121"/>
                  <a:pt x="2021" y="121"/>
                </a:cubicBezTo>
                <a:cubicBezTo>
                  <a:pt x="1954" y="121"/>
                  <a:pt x="1655" y="121"/>
                  <a:pt x="1601" y="121"/>
                </a:cubicBezTo>
                <a:cubicBezTo>
                  <a:pt x="1547" y="121"/>
                  <a:pt x="1340" y="121"/>
                  <a:pt x="1301" y="121"/>
                </a:cubicBezTo>
                <a:cubicBezTo>
                  <a:pt x="1262" y="121"/>
                  <a:pt x="1110" y="121"/>
                  <a:pt x="1081" y="121"/>
                </a:cubicBezTo>
                <a:cubicBezTo>
                  <a:pt x="1053" y="121"/>
                  <a:pt x="944" y="121"/>
                  <a:pt x="921" y="121"/>
                </a:cubicBezTo>
                <a:cubicBezTo>
                  <a:pt x="899" y="121"/>
                  <a:pt x="796" y="121"/>
                  <a:pt x="781" y="121"/>
                </a:cubicBezTo>
                <a:cubicBezTo>
                  <a:pt x="766" y="121"/>
                  <a:pt x="729" y="121"/>
                  <a:pt x="721" y="121"/>
                </a:cubicBezTo>
                <a:cubicBezTo>
                  <a:pt x="714" y="121"/>
                  <a:pt x="683" y="121"/>
                  <a:pt x="681" y="121"/>
                </a:cubicBezTo>
                <a:cubicBezTo>
                  <a:pt x="680" y="121"/>
                  <a:pt x="689" y="121"/>
                  <a:pt x="701" y="121"/>
                </a:cubicBezTo>
                <a:cubicBezTo>
                  <a:pt x="713" y="121"/>
                  <a:pt x="816" y="121"/>
                  <a:pt x="841" y="121"/>
                </a:cubicBezTo>
                <a:cubicBezTo>
                  <a:pt x="867" y="121"/>
                  <a:pt x="1004" y="118"/>
                  <a:pt x="1041" y="121"/>
                </a:cubicBezTo>
                <a:cubicBezTo>
                  <a:pt x="1079" y="124"/>
                  <a:pt x="1292" y="153"/>
                  <a:pt x="1341" y="161"/>
                </a:cubicBezTo>
                <a:cubicBezTo>
                  <a:pt x="1391" y="168"/>
                  <a:pt x="1644" y="210"/>
                  <a:pt x="1701" y="221"/>
                </a:cubicBezTo>
                <a:cubicBezTo>
                  <a:pt x="1758" y="231"/>
                  <a:pt x="2043" y="292"/>
                  <a:pt x="2101" y="301"/>
                </a:cubicBezTo>
                <a:cubicBezTo>
                  <a:pt x="2160" y="310"/>
                  <a:pt x="2432" y="336"/>
                  <a:pt x="2481" y="341"/>
                </a:cubicBezTo>
                <a:cubicBezTo>
                  <a:pt x="2531" y="345"/>
                  <a:pt x="2721" y="358"/>
                  <a:pt x="2761" y="361"/>
                </a:cubicBezTo>
                <a:cubicBezTo>
                  <a:pt x="2802" y="364"/>
                  <a:pt x="2988" y="378"/>
                  <a:pt x="3021" y="381"/>
                </a:cubicBezTo>
                <a:cubicBezTo>
                  <a:pt x="3054" y="384"/>
                  <a:pt x="3174" y="396"/>
                  <a:pt x="3201" y="401"/>
                </a:cubicBezTo>
                <a:cubicBezTo>
                  <a:pt x="3228" y="405"/>
                  <a:pt x="3353" y="435"/>
                  <a:pt x="3381" y="441"/>
                </a:cubicBezTo>
                <a:cubicBezTo>
                  <a:pt x="3410" y="447"/>
                  <a:pt x="3550" y="475"/>
                  <a:pt x="3581" y="481"/>
                </a:cubicBezTo>
                <a:cubicBezTo>
                  <a:pt x="3613" y="487"/>
                  <a:pt x="3780" y="518"/>
                  <a:pt x="3801" y="521"/>
                </a:cubicBezTo>
                <a:cubicBezTo>
                  <a:pt x="3822" y="524"/>
                  <a:pt x="3822" y="524"/>
                  <a:pt x="3861" y="521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208" name="picture 220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11193060" y="2572565"/>
            <a:ext cx="367590" cy="301747"/>
          </a:xfrm>
          <a:prstGeom prst="rect">
            <a:avLst/>
          </a:prstGeom>
        </p:spPr>
      </p:pic>
      <p:pic>
        <p:nvPicPr>
          <p:cNvPr id="2210" name="picture 221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10312895" y="2772244"/>
            <a:ext cx="973658" cy="1433627"/>
          </a:xfrm>
          <a:prstGeom prst="rect">
            <a:avLst/>
          </a:prstGeom>
        </p:spPr>
      </p:pic>
      <p:pic>
        <p:nvPicPr>
          <p:cNvPr id="2212" name="picture 221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9178582" y="3003842"/>
            <a:ext cx="882154" cy="1105585"/>
          </a:xfrm>
          <a:prstGeom prst="rect">
            <a:avLst/>
          </a:prstGeom>
        </p:spPr>
      </p:pic>
      <p:grpSp>
        <p:nvGrpSpPr>
          <p:cNvPr id="260" name="group 260"/>
          <p:cNvGrpSpPr/>
          <p:nvPr/>
        </p:nvGrpSpPr>
        <p:grpSpPr>
          <a:xfrm rot="21600000">
            <a:off x="6403026" y="5801848"/>
            <a:ext cx="901691" cy="747649"/>
            <a:chOff x="0" y="0"/>
            <a:chExt cx="901691" cy="747649"/>
          </a:xfrm>
        </p:grpSpPr>
        <p:pic>
          <p:nvPicPr>
            <p:cNvPr id="2214" name="picture 2214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21600000">
              <a:off x="0" y="0"/>
              <a:ext cx="901691" cy="747649"/>
            </a:xfrm>
            <a:prstGeom prst="rect">
              <a:avLst/>
            </a:prstGeom>
          </p:spPr>
        </p:pic>
        <p:sp>
          <p:nvSpPr>
            <p:cNvPr id="2216" name="textbox 2216"/>
            <p:cNvSpPr/>
            <p:nvPr/>
          </p:nvSpPr>
          <p:spPr>
            <a:xfrm>
              <a:off x="-12700" y="-12700"/>
              <a:ext cx="927100" cy="79184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74000"/>
                </a:lnSpc>
              </a:pPr>
              <a:endParaRPr lang="en-US" altLang="en-US" sz="1000" dirty="0"/>
            </a:p>
            <a:p>
              <a:pPr marL="262255" algn="l" rtl="0" eaLnBrk="0">
                <a:lnSpc>
                  <a:spcPct val="95000"/>
                </a:lnSpc>
                <a:spcBef>
                  <a:spcPts val="0"/>
                </a:spcBef>
              </a:pPr>
              <a:r>
                <a:rPr sz="1500" kern="0" spc="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考勤</a:t>
              </a:r>
              <a:endParaRPr lang="en-US" altLang="en-US" sz="1500" dirty="0"/>
            </a:p>
          </p:txBody>
        </p:sp>
      </p:grpSp>
      <p:pic>
        <p:nvPicPr>
          <p:cNvPr id="2218" name="picture 221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5284419" y="5209146"/>
            <a:ext cx="1282483" cy="726719"/>
          </a:xfrm>
          <a:prstGeom prst="rect">
            <a:avLst/>
          </a:prstGeom>
        </p:spPr>
      </p:pic>
      <p:pic>
        <p:nvPicPr>
          <p:cNvPr id="2220" name="picture 222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814985" y="3614282"/>
            <a:ext cx="585913" cy="1329383"/>
          </a:xfrm>
          <a:prstGeom prst="rect">
            <a:avLst/>
          </a:prstGeom>
        </p:spPr>
      </p:pic>
      <p:pic>
        <p:nvPicPr>
          <p:cNvPr id="2222" name="picture 222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8031633" y="5207723"/>
            <a:ext cx="1291576" cy="554914"/>
          </a:xfrm>
          <a:prstGeom prst="rect">
            <a:avLst/>
          </a:prstGeom>
        </p:spPr>
      </p:pic>
      <p:sp>
        <p:nvSpPr>
          <p:cNvPr id="2224" name="textbox 2224"/>
          <p:cNvSpPr/>
          <p:nvPr/>
        </p:nvSpPr>
        <p:spPr>
          <a:xfrm>
            <a:off x="298907" y="413080"/>
            <a:ext cx="2155189" cy="3568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系统联动一体化</a:t>
            </a:r>
            <a:endParaRPr lang="en-US" altLang="en-US" sz="2300" dirty="0"/>
          </a:p>
        </p:txBody>
      </p:sp>
      <p:pic>
        <p:nvPicPr>
          <p:cNvPr id="2226" name="picture 222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10453991" y="4412576"/>
            <a:ext cx="1137877" cy="464741"/>
          </a:xfrm>
          <a:prstGeom prst="rect">
            <a:avLst/>
          </a:prstGeom>
        </p:spPr>
      </p:pic>
      <p:pic>
        <p:nvPicPr>
          <p:cNvPr id="2228" name="picture 222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600000">
            <a:off x="7276262" y="5953518"/>
            <a:ext cx="1914574" cy="231571"/>
          </a:xfrm>
          <a:prstGeom prst="rect">
            <a:avLst/>
          </a:prstGeom>
        </p:spPr>
      </p:pic>
      <p:pic>
        <p:nvPicPr>
          <p:cNvPr id="2230" name="picture 223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381763" y="5153342"/>
            <a:ext cx="877847" cy="501762"/>
          </a:xfrm>
          <a:prstGeom prst="rect">
            <a:avLst/>
          </a:prstGeom>
        </p:spPr>
      </p:pic>
      <p:pic>
        <p:nvPicPr>
          <p:cNvPr id="2232" name="picture 223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21600000">
            <a:off x="931649" y="2098448"/>
            <a:ext cx="980907" cy="432597"/>
          </a:xfrm>
          <a:prstGeom prst="rect">
            <a:avLst/>
          </a:prstGeom>
        </p:spPr>
      </p:pic>
      <p:pic>
        <p:nvPicPr>
          <p:cNvPr id="2234" name="picture 223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21600000">
            <a:off x="9315970" y="2355636"/>
            <a:ext cx="869440" cy="446796"/>
          </a:xfrm>
          <a:prstGeom prst="rect">
            <a:avLst/>
          </a:prstGeom>
        </p:spPr>
      </p:pic>
      <p:pic>
        <p:nvPicPr>
          <p:cNvPr id="2236" name="picture 2236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21600000">
            <a:off x="6639357" y="3726954"/>
            <a:ext cx="463917" cy="722439"/>
          </a:xfrm>
          <a:prstGeom prst="rect">
            <a:avLst/>
          </a:prstGeom>
        </p:spPr>
      </p:pic>
      <p:pic>
        <p:nvPicPr>
          <p:cNvPr id="2238" name="picture 2238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21600000">
            <a:off x="10032949" y="5707750"/>
            <a:ext cx="1097225" cy="302308"/>
          </a:xfrm>
          <a:prstGeom prst="rect">
            <a:avLst/>
          </a:prstGeom>
        </p:spPr>
      </p:pic>
      <p:pic>
        <p:nvPicPr>
          <p:cNvPr id="2240" name="picture 2240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21600000">
            <a:off x="4347679" y="6044158"/>
            <a:ext cx="2082343" cy="141020"/>
          </a:xfrm>
          <a:prstGeom prst="rect">
            <a:avLst/>
          </a:prstGeom>
        </p:spPr>
      </p:pic>
      <p:pic>
        <p:nvPicPr>
          <p:cNvPr id="2242" name="picture 224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  <p:pic>
        <p:nvPicPr>
          <p:cNvPr id="2244" name="picture 2244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 rot="21600000">
            <a:off x="3901744" y="5216181"/>
            <a:ext cx="446544" cy="526859"/>
          </a:xfrm>
          <a:prstGeom prst="rect">
            <a:avLst/>
          </a:prstGeom>
        </p:spPr>
      </p:pic>
      <p:pic>
        <p:nvPicPr>
          <p:cNvPr id="2246" name="picture 2246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21600000">
            <a:off x="2611437" y="1909879"/>
            <a:ext cx="457359" cy="368856"/>
          </a:xfrm>
          <a:prstGeom prst="rect">
            <a:avLst/>
          </a:prstGeom>
        </p:spPr>
      </p:pic>
      <p:sp>
        <p:nvSpPr>
          <p:cNvPr id="2248" name="rect"/>
          <p:cNvSpPr/>
          <p:nvPr/>
        </p:nvSpPr>
        <p:spPr>
          <a:xfrm>
            <a:off x="5499239" y="4794173"/>
            <a:ext cx="1369834" cy="76200"/>
          </a:xfrm>
          <a:prstGeom prst="rect">
            <a:avLst/>
          </a:prstGeom>
          <a:solidFill>
            <a:srgbClr val="4472C4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252" name="picture 22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2254" name="picture 22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24" y="2186940"/>
            <a:ext cx="12190476" cy="3902963"/>
          </a:xfrm>
          <a:prstGeom prst="rect">
            <a:avLst/>
          </a:prstGeom>
        </p:spPr>
      </p:pic>
      <p:pic>
        <p:nvPicPr>
          <p:cNvPr id="2256" name="picture 2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2208276"/>
            <a:ext cx="12192000" cy="3860291"/>
          </a:xfrm>
          <a:prstGeom prst="rect">
            <a:avLst/>
          </a:prstGeom>
        </p:spPr>
      </p:pic>
      <p:sp>
        <p:nvSpPr>
          <p:cNvPr id="2258" name="path"/>
          <p:cNvSpPr/>
          <p:nvPr/>
        </p:nvSpPr>
        <p:spPr>
          <a:xfrm>
            <a:off x="8388350" y="265853"/>
            <a:ext cx="3568700" cy="610860"/>
          </a:xfrm>
          <a:custGeom>
            <a:avLst/>
            <a:gdLst/>
            <a:ahLst/>
            <a:cxnLst/>
            <a:rect l="0" t="0" r="0" b="0"/>
            <a:pathLst>
              <a:path w="5620" h="961">
                <a:moveTo>
                  <a:pt x="1080" y="581"/>
                </a:moveTo>
                <a:cubicBezTo>
                  <a:pt x="1082" y="581"/>
                  <a:pt x="1082" y="581"/>
                  <a:pt x="1120" y="581"/>
                </a:cubicBezTo>
                <a:cubicBezTo>
                  <a:pt x="1133" y="579"/>
                  <a:pt x="1232" y="562"/>
                  <a:pt x="1260" y="561"/>
                </a:cubicBezTo>
                <a:cubicBezTo>
                  <a:pt x="1286" y="559"/>
                  <a:pt x="1440" y="561"/>
                  <a:pt x="1480" y="561"/>
                </a:cubicBezTo>
                <a:cubicBezTo>
                  <a:pt x="1519" y="561"/>
                  <a:pt x="1727" y="561"/>
                  <a:pt x="1780" y="561"/>
                </a:cubicBezTo>
                <a:cubicBezTo>
                  <a:pt x="1832" y="561"/>
                  <a:pt x="2116" y="561"/>
                  <a:pt x="2180" y="561"/>
                </a:cubicBezTo>
                <a:cubicBezTo>
                  <a:pt x="2242" y="561"/>
                  <a:pt x="2556" y="561"/>
                  <a:pt x="2620" y="561"/>
                </a:cubicBezTo>
                <a:cubicBezTo>
                  <a:pt x="2682" y="561"/>
                  <a:pt x="2961" y="561"/>
                  <a:pt x="3020" y="561"/>
                </a:cubicBezTo>
                <a:cubicBezTo>
                  <a:pt x="3078" y="561"/>
                  <a:pt x="3344" y="561"/>
                  <a:pt x="3400" y="561"/>
                </a:cubicBezTo>
                <a:cubicBezTo>
                  <a:pt x="3455" y="561"/>
                  <a:pt x="3704" y="561"/>
                  <a:pt x="3760" y="561"/>
                </a:cubicBezTo>
                <a:cubicBezTo>
                  <a:pt x="3815" y="561"/>
                  <a:pt x="4082" y="561"/>
                  <a:pt x="4140" y="561"/>
                </a:cubicBezTo>
                <a:cubicBezTo>
                  <a:pt x="4196" y="561"/>
                  <a:pt x="4462" y="561"/>
                  <a:pt x="4520" y="561"/>
                </a:cubicBezTo>
                <a:cubicBezTo>
                  <a:pt x="4576" y="561"/>
                  <a:pt x="4849" y="561"/>
                  <a:pt x="4900" y="561"/>
                </a:cubicBezTo>
                <a:cubicBezTo>
                  <a:pt x="4950" y="561"/>
                  <a:pt x="5162" y="561"/>
                  <a:pt x="5200" y="561"/>
                </a:cubicBezTo>
                <a:cubicBezTo>
                  <a:pt x="5237" y="561"/>
                  <a:pt x="5381" y="561"/>
                  <a:pt x="5400" y="561"/>
                </a:cubicBezTo>
                <a:cubicBezTo>
                  <a:pt x="5418" y="561"/>
                  <a:pt x="5434" y="561"/>
                  <a:pt x="5440" y="561"/>
                </a:cubicBezTo>
                <a:cubicBezTo>
                  <a:pt x="5445" y="561"/>
                  <a:pt x="5475" y="561"/>
                  <a:pt x="5480" y="561"/>
                </a:cubicBezTo>
                <a:cubicBezTo>
                  <a:pt x="5484" y="561"/>
                  <a:pt x="5501" y="561"/>
                  <a:pt x="5500" y="561"/>
                </a:cubicBezTo>
                <a:cubicBezTo>
                  <a:pt x="5498" y="561"/>
                  <a:pt x="5479" y="562"/>
                  <a:pt x="5460" y="561"/>
                </a:cubicBezTo>
                <a:cubicBezTo>
                  <a:pt x="5440" y="559"/>
                  <a:pt x="5279" y="547"/>
                  <a:pt x="5240" y="541"/>
                </a:cubicBezTo>
                <a:cubicBezTo>
                  <a:pt x="5200" y="535"/>
                  <a:pt x="4989" y="490"/>
                  <a:pt x="4940" y="481"/>
                </a:cubicBezTo>
                <a:cubicBezTo>
                  <a:pt x="4890" y="472"/>
                  <a:pt x="4635" y="433"/>
                  <a:pt x="4580" y="421"/>
                </a:cubicBezTo>
                <a:cubicBezTo>
                  <a:pt x="4524" y="409"/>
                  <a:pt x="4258" y="333"/>
                  <a:pt x="4200" y="321"/>
                </a:cubicBezTo>
                <a:cubicBezTo>
                  <a:pt x="4141" y="309"/>
                  <a:pt x="3858" y="270"/>
                  <a:pt x="3800" y="261"/>
                </a:cubicBezTo>
                <a:cubicBezTo>
                  <a:pt x="3741" y="252"/>
                  <a:pt x="3468" y="207"/>
                  <a:pt x="3420" y="201"/>
                </a:cubicBezTo>
                <a:cubicBezTo>
                  <a:pt x="3371" y="195"/>
                  <a:pt x="3200" y="185"/>
                  <a:pt x="3160" y="181"/>
                </a:cubicBezTo>
                <a:cubicBezTo>
                  <a:pt x="3119" y="176"/>
                  <a:pt x="2915" y="145"/>
                  <a:pt x="2880" y="141"/>
                </a:cubicBezTo>
                <a:cubicBezTo>
                  <a:pt x="2844" y="136"/>
                  <a:pt x="2708" y="122"/>
                  <a:pt x="2680" y="121"/>
                </a:cubicBezTo>
                <a:cubicBezTo>
                  <a:pt x="2651" y="119"/>
                  <a:pt x="2526" y="121"/>
                  <a:pt x="2500" y="121"/>
                </a:cubicBezTo>
                <a:cubicBezTo>
                  <a:pt x="2472" y="121"/>
                  <a:pt x="2352" y="121"/>
                  <a:pt x="2320" y="121"/>
                </a:cubicBezTo>
                <a:cubicBezTo>
                  <a:pt x="2286" y="121"/>
                  <a:pt x="2088" y="121"/>
                  <a:pt x="2060" y="121"/>
                </a:cubicBezTo>
                <a:cubicBezTo>
                  <a:pt x="2031" y="121"/>
                  <a:pt x="1959" y="121"/>
                  <a:pt x="1940" y="121"/>
                </a:cubicBezTo>
                <a:cubicBezTo>
                  <a:pt x="1920" y="121"/>
                  <a:pt x="1818" y="121"/>
                  <a:pt x="1800" y="121"/>
                </a:cubicBezTo>
                <a:cubicBezTo>
                  <a:pt x="1781" y="121"/>
                  <a:pt x="1718" y="121"/>
                  <a:pt x="1700" y="121"/>
                </a:cubicBezTo>
                <a:cubicBezTo>
                  <a:pt x="1681" y="121"/>
                  <a:pt x="1580" y="121"/>
                  <a:pt x="1560" y="121"/>
                </a:cubicBezTo>
                <a:cubicBezTo>
                  <a:pt x="1539" y="121"/>
                  <a:pt x="1442" y="121"/>
                  <a:pt x="1420" y="121"/>
                </a:cubicBezTo>
                <a:cubicBezTo>
                  <a:pt x="1397" y="121"/>
                  <a:pt x="1285" y="121"/>
                  <a:pt x="1260" y="121"/>
                </a:cubicBezTo>
                <a:cubicBezTo>
                  <a:pt x="1234" y="121"/>
                  <a:pt x="1106" y="118"/>
                  <a:pt x="1080" y="121"/>
                </a:cubicBezTo>
                <a:cubicBezTo>
                  <a:pt x="1052" y="124"/>
                  <a:pt x="916" y="158"/>
                  <a:pt x="900" y="161"/>
                </a:cubicBezTo>
                <a:cubicBezTo>
                  <a:pt x="883" y="164"/>
                  <a:pt x="867" y="159"/>
                  <a:pt x="860" y="161"/>
                </a:cubicBezTo>
                <a:cubicBezTo>
                  <a:pt x="852" y="162"/>
                  <a:pt x="805" y="179"/>
                  <a:pt x="800" y="181"/>
                </a:cubicBezTo>
                <a:cubicBezTo>
                  <a:pt x="794" y="182"/>
                  <a:pt x="782" y="181"/>
                  <a:pt x="780" y="181"/>
                </a:cubicBezTo>
                <a:cubicBezTo>
                  <a:pt x="776" y="181"/>
                  <a:pt x="762" y="179"/>
                  <a:pt x="760" y="181"/>
                </a:cubicBezTo>
                <a:cubicBezTo>
                  <a:pt x="756" y="182"/>
                  <a:pt x="745" y="198"/>
                  <a:pt x="740" y="201"/>
                </a:cubicBezTo>
                <a:cubicBezTo>
                  <a:pt x="734" y="204"/>
                  <a:pt x="687" y="218"/>
                  <a:pt x="680" y="221"/>
                </a:cubicBezTo>
                <a:cubicBezTo>
                  <a:pt x="672" y="224"/>
                  <a:pt x="645" y="238"/>
                  <a:pt x="640" y="241"/>
                </a:cubicBezTo>
                <a:cubicBezTo>
                  <a:pt x="634" y="244"/>
                  <a:pt x="604" y="258"/>
                  <a:pt x="600" y="261"/>
                </a:cubicBezTo>
                <a:cubicBezTo>
                  <a:pt x="595" y="264"/>
                  <a:pt x="581" y="276"/>
                  <a:pt x="580" y="281"/>
                </a:cubicBezTo>
                <a:cubicBezTo>
                  <a:pt x="578" y="285"/>
                  <a:pt x="580" y="325"/>
                  <a:pt x="580" y="321"/>
                </a:cubicBezTo>
                <a:cubicBezTo>
                  <a:pt x="580" y="316"/>
                  <a:pt x="578" y="338"/>
                  <a:pt x="580" y="341"/>
                </a:cubicBezTo>
                <a:cubicBezTo>
                  <a:pt x="581" y="344"/>
                  <a:pt x="590" y="358"/>
                  <a:pt x="600" y="361"/>
                </a:cubicBezTo>
                <a:cubicBezTo>
                  <a:pt x="609" y="364"/>
                  <a:pt x="688" y="378"/>
                  <a:pt x="700" y="381"/>
                </a:cubicBezTo>
                <a:cubicBezTo>
                  <a:pt x="711" y="384"/>
                  <a:pt x="741" y="399"/>
                  <a:pt x="760" y="401"/>
                </a:cubicBezTo>
                <a:cubicBezTo>
                  <a:pt x="778" y="402"/>
                  <a:pt x="905" y="401"/>
                  <a:pt x="940" y="401"/>
                </a:cubicBezTo>
                <a:cubicBezTo>
                  <a:pt x="974" y="401"/>
                  <a:pt x="1175" y="401"/>
                  <a:pt x="1220" y="401"/>
                </a:cubicBezTo>
                <a:cubicBezTo>
                  <a:pt x="1265" y="401"/>
                  <a:pt x="1485" y="401"/>
                  <a:pt x="1540" y="401"/>
                </a:cubicBezTo>
                <a:cubicBezTo>
                  <a:pt x="1594" y="401"/>
                  <a:pt x="1880" y="401"/>
                  <a:pt x="1940" y="401"/>
                </a:cubicBezTo>
                <a:cubicBezTo>
                  <a:pt x="2000" y="401"/>
                  <a:pt x="2284" y="401"/>
                  <a:pt x="2340" y="401"/>
                </a:cubicBezTo>
                <a:cubicBezTo>
                  <a:pt x="2395" y="401"/>
                  <a:pt x="2631" y="401"/>
                  <a:pt x="2680" y="401"/>
                </a:cubicBezTo>
                <a:cubicBezTo>
                  <a:pt x="2728" y="401"/>
                  <a:pt x="2938" y="401"/>
                  <a:pt x="2980" y="401"/>
                </a:cubicBezTo>
                <a:cubicBezTo>
                  <a:pt x="3021" y="401"/>
                  <a:pt x="3204" y="401"/>
                  <a:pt x="3240" y="401"/>
                </a:cubicBezTo>
                <a:cubicBezTo>
                  <a:pt x="3275" y="401"/>
                  <a:pt x="3425" y="401"/>
                  <a:pt x="3460" y="401"/>
                </a:cubicBezTo>
                <a:cubicBezTo>
                  <a:pt x="3494" y="401"/>
                  <a:pt x="3660" y="401"/>
                  <a:pt x="3700" y="401"/>
                </a:cubicBezTo>
                <a:cubicBezTo>
                  <a:pt x="3739" y="401"/>
                  <a:pt x="3938" y="401"/>
                  <a:pt x="3980" y="401"/>
                </a:cubicBezTo>
                <a:cubicBezTo>
                  <a:pt x="4021" y="401"/>
                  <a:pt x="4220" y="401"/>
                  <a:pt x="4260" y="401"/>
                </a:cubicBezTo>
                <a:cubicBezTo>
                  <a:pt x="4299" y="401"/>
                  <a:pt x="4458" y="401"/>
                  <a:pt x="4500" y="401"/>
                </a:cubicBezTo>
                <a:cubicBezTo>
                  <a:pt x="4541" y="401"/>
                  <a:pt x="4784" y="401"/>
                  <a:pt x="4820" y="401"/>
                </a:cubicBezTo>
                <a:cubicBezTo>
                  <a:pt x="4855" y="401"/>
                  <a:pt x="4960" y="401"/>
                  <a:pt x="4980" y="401"/>
                </a:cubicBezTo>
                <a:cubicBezTo>
                  <a:pt x="4999" y="401"/>
                  <a:pt x="5065" y="401"/>
                  <a:pt x="5080" y="401"/>
                </a:cubicBezTo>
                <a:cubicBezTo>
                  <a:pt x="5095" y="401"/>
                  <a:pt x="5168" y="401"/>
                  <a:pt x="5180" y="401"/>
                </a:cubicBezTo>
                <a:cubicBezTo>
                  <a:pt x="5191" y="401"/>
                  <a:pt x="5234" y="401"/>
                  <a:pt x="5240" y="401"/>
                </a:cubicBezTo>
                <a:cubicBezTo>
                  <a:pt x="5245" y="401"/>
                  <a:pt x="5255" y="401"/>
                  <a:pt x="5260" y="401"/>
                </a:cubicBezTo>
                <a:cubicBezTo>
                  <a:pt x="5264" y="401"/>
                  <a:pt x="5295" y="401"/>
                  <a:pt x="5300" y="401"/>
                </a:cubicBezTo>
                <a:cubicBezTo>
                  <a:pt x="5304" y="401"/>
                  <a:pt x="5316" y="401"/>
                  <a:pt x="5320" y="401"/>
                </a:cubicBezTo>
                <a:cubicBezTo>
                  <a:pt x="5322" y="401"/>
                  <a:pt x="5340" y="401"/>
                  <a:pt x="5340" y="401"/>
                </a:cubicBezTo>
                <a:cubicBezTo>
                  <a:pt x="5340" y="401"/>
                  <a:pt x="5325" y="399"/>
                  <a:pt x="5320" y="401"/>
                </a:cubicBezTo>
                <a:cubicBezTo>
                  <a:pt x="5314" y="402"/>
                  <a:pt x="5270" y="418"/>
                  <a:pt x="5260" y="421"/>
                </a:cubicBezTo>
                <a:cubicBezTo>
                  <a:pt x="5249" y="424"/>
                  <a:pt x="5205" y="436"/>
                  <a:pt x="5180" y="441"/>
                </a:cubicBezTo>
                <a:cubicBezTo>
                  <a:pt x="5154" y="445"/>
                  <a:pt x="4968" y="473"/>
                  <a:pt x="4920" y="481"/>
                </a:cubicBezTo>
                <a:cubicBezTo>
                  <a:pt x="4871" y="488"/>
                  <a:pt x="4600" y="535"/>
                  <a:pt x="4540" y="541"/>
                </a:cubicBezTo>
                <a:cubicBezTo>
                  <a:pt x="4480" y="547"/>
                  <a:pt x="4187" y="559"/>
                  <a:pt x="4120" y="561"/>
                </a:cubicBezTo>
                <a:cubicBezTo>
                  <a:pt x="4052" y="562"/>
                  <a:pt x="3719" y="561"/>
                  <a:pt x="3640" y="561"/>
                </a:cubicBezTo>
                <a:cubicBezTo>
                  <a:pt x="3560" y="561"/>
                  <a:pt x="3148" y="561"/>
                  <a:pt x="3060" y="561"/>
                </a:cubicBezTo>
                <a:cubicBezTo>
                  <a:pt x="2971" y="561"/>
                  <a:pt x="2552" y="561"/>
                  <a:pt x="2460" y="561"/>
                </a:cubicBezTo>
                <a:cubicBezTo>
                  <a:pt x="2366" y="561"/>
                  <a:pt x="1914" y="561"/>
                  <a:pt x="1820" y="561"/>
                </a:cubicBezTo>
                <a:cubicBezTo>
                  <a:pt x="1725" y="561"/>
                  <a:pt x="1280" y="561"/>
                  <a:pt x="1200" y="561"/>
                </a:cubicBezTo>
                <a:cubicBezTo>
                  <a:pt x="1119" y="561"/>
                  <a:pt x="802" y="561"/>
                  <a:pt x="740" y="561"/>
                </a:cubicBezTo>
                <a:cubicBezTo>
                  <a:pt x="676" y="561"/>
                  <a:pt x="400" y="561"/>
                  <a:pt x="360" y="561"/>
                </a:cubicBezTo>
                <a:cubicBezTo>
                  <a:pt x="319" y="561"/>
                  <a:pt x="216" y="561"/>
                  <a:pt x="200" y="561"/>
                </a:cubicBezTo>
                <a:cubicBezTo>
                  <a:pt x="183" y="561"/>
                  <a:pt x="145" y="561"/>
                  <a:pt x="140" y="561"/>
                </a:cubicBezTo>
                <a:cubicBezTo>
                  <a:pt x="134" y="561"/>
                  <a:pt x="120" y="562"/>
                  <a:pt x="120" y="561"/>
                </a:cubicBezTo>
                <a:cubicBezTo>
                  <a:pt x="120" y="559"/>
                  <a:pt x="135" y="579"/>
                  <a:pt x="140" y="581"/>
                </a:cubicBezTo>
                <a:cubicBezTo>
                  <a:pt x="144" y="582"/>
                  <a:pt x="172" y="581"/>
                  <a:pt x="180" y="581"/>
                </a:cubicBezTo>
                <a:cubicBezTo>
                  <a:pt x="187" y="581"/>
                  <a:pt x="229" y="581"/>
                  <a:pt x="240" y="581"/>
                </a:cubicBezTo>
                <a:cubicBezTo>
                  <a:pt x="250" y="581"/>
                  <a:pt x="306" y="581"/>
                  <a:pt x="320" y="581"/>
                </a:cubicBezTo>
                <a:cubicBezTo>
                  <a:pt x="333" y="581"/>
                  <a:pt x="400" y="581"/>
                  <a:pt x="420" y="581"/>
                </a:cubicBezTo>
                <a:cubicBezTo>
                  <a:pt x="439" y="581"/>
                  <a:pt x="546" y="581"/>
                  <a:pt x="580" y="581"/>
                </a:cubicBezTo>
                <a:cubicBezTo>
                  <a:pt x="612" y="581"/>
                  <a:pt x="811" y="581"/>
                  <a:pt x="860" y="581"/>
                </a:cubicBezTo>
                <a:cubicBezTo>
                  <a:pt x="908" y="581"/>
                  <a:pt x="1162" y="581"/>
                  <a:pt x="1220" y="581"/>
                </a:cubicBezTo>
                <a:cubicBezTo>
                  <a:pt x="1276" y="581"/>
                  <a:pt x="1556" y="581"/>
                  <a:pt x="1620" y="581"/>
                </a:cubicBezTo>
                <a:cubicBezTo>
                  <a:pt x="1682" y="581"/>
                  <a:pt x="1998" y="581"/>
                  <a:pt x="2060" y="581"/>
                </a:cubicBezTo>
                <a:cubicBezTo>
                  <a:pt x="2121" y="581"/>
                  <a:pt x="2382" y="581"/>
                  <a:pt x="2440" y="581"/>
                </a:cubicBezTo>
                <a:cubicBezTo>
                  <a:pt x="2496" y="581"/>
                  <a:pt x="2767" y="581"/>
                  <a:pt x="2820" y="581"/>
                </a:cubicBezTo>
                <a:cubicBezTo>
                  <a:pt x="2872" y="581"/>
                  <a:pt x="3089" y="581"/>
                  <a:pt x="3140" y="581"/>
                </a:cubicBezTo>
                <a:cubicBezTo>
                  <a:pt x="3190" y="581"/>
                  <a:pt x="3450" y="581"/>
                  <a:pt x="3500" y="581"/>
                </a:cubicBezTo>
                <a:cubicBezTo>
                  <a:pt x="3549" y="581"/>
                  <a:pt x="3766" y="581"/>
                  <a:pt x="3800" y="581"/>
                </a:cubicBezTo>
                <a:cubicBezTo>
                  <a:pt x="3832" y="581"/>
                  <a:pt x="3919" y="581"/>
                  <a:pt x="3940" y="581"/>
                </a:cubicBezTo>
                <a:cubicBezTo>
                  <a:pt x="3960" y="581"/>
                  <a:pt x="4060" y="581"/>
                  <a:pt x="4080" y="581"/>
                </a:cubicBezTo>
                <a:cubicBezTo>
                  <a:pt x="4099" y="581"/>
                  <a:pt x="4177" y="581"/>
                  <a:pt x="4200" y="581"/>
                </a:cubicBezTo>
                <a:cubicBezTo>
                  <a:pt x="4222" y="581"/>
                  <a:pt x="4352" y="581"/>
                  <a:pt x="4380" y="581"/>
                </a:cubicBezTo>
                <a:cubicBezTo>
                  <a:pt x="4406" y="581"/>
                  <a:pt x="4528" y="581"/>
                  <a:pt x="4560" y="581"/>
                </a:cubicBezTo>
                <a:cubicBezTo>
                  <a:pt x="4591" y="581"/>
                  <a:pt x="4762" y="581"/>
                  <a:pt x="4800" y="581"/>
                </a:cubicBezTo>
                <a:cubicBezTo>
                  <a:pt x="4837" y="581"/>
                  <a:pt x="5024" y="581"/>
                  <a:pt x="5060" y="581"/>
                </a:cubicBezTo>
                <a:cubicBezTo>
                  <a:pt x="5095" y="581"/>
                  <a:pt x="5255" y="581"/>
                  <a:pt x="5280" y="581"/>
                </a:cubicBezTo>
                <a:cubicBezTo>
                  <a:pt x="5304" y="581"/>
                  <a:pt x="5370" y="581"/>
                  <a:pt x="5380" y="581"/>
                </a:cubicBezTo>
                <a:cubicBezTo>
                  <a:pt x="5389" y="581"/>
                  <a:pt x="5400" y="581"/>
                  <a:pt x="5400" y="581"/>
                </a:cubicBezTo>
                <a:cubicBezTo>
                  <a:pt x="5400" y="581"/>
                  <a:pt x="5390" y="578"/>
                  <a:pt x="5380" y="581"/>
                </a:cubicBezTo>
                <a:cubicBezTo>
                  <a:pt x="5369" y="584"/>
                  <a:pt x="5285" y="616"/>
                  <a:pt x="5260" y="621"/>
                </a:cubicBezTo>
                <a:cubicBezTo>
                  <a:pt x="5234" y="625"/>
                  <a:pt x="5083" y="638"/>
                  <a:pt x="5040" y="641"/>
                </a:cubicBezTo>
                <a:cubicBezTo>
                  <a:pt x="4996" y="644"/>
                  <a:pt x="4738" y="659"/>
                  <a:pt x="4680" y="661"/>
                </a:cubicBezTo>
                <a:cubicBezTo>
                  <a:pt x="4621" y="662"/>
                  <a:pt x="4329" y="661"/>
                  <a:pt x="4260" y="661"/>
                </a:cubicBezTo>
                <a:cubicBezTo>
                  <a:pt x="4190" y="661"/>
                  <a:pt x="3831" y="661"/>
                  <a:pt x="3760" y="661"/>
                </a:cubicBezTo>
                <a:cubicBezTo>
                  <a:pt x="3688" y="661"/>
                  <a:pt x="3369" y="661"/>
                  <a:pt x="3300" y="661"/>
                </a:cubicBezTo>
                <a:cubicBezTo>
                  <a:pt x="3230" y="661"/>
                  <a:pt x="2902" y="661"/>
                  <a:pt x="2840" y="661"/>
                </a:cubicBezTo>
                <a:cubicBezTo>
                  <a:pt x="2776" y="661"/>
                  <a:pt x="2515" y="661"/>
                  <a:pt x="2460" y="661"/>
                </a:cubicBezTo>
                <a:cubicBezTo>
                  <a:pt x="2404" y="661"/>
                  <a:pt x="2150" y="661"/>
                  <a:pt x="2100" y="661"/>
                </a:cubicBezTo>
                <a:cubicBezTo>
                  <a:pt x="2049" y="661"/>
                  <a:pt x="1826" y="661"/>
                  <a:pt x="1780" y="661"/>
                </a:cubicBezTo>
                <a:cubicBezTo>
                  <a:pt x="1733" y="661"/>
                  <a:pt x="1521" y="661"/>
                  <a:pt x="1480" y="661"/>
                </a:cubicBezTo>
                <a:cubicBezTo>
                  <a:pt x="1438" y="661"/>
                  <a:pt x="1255" y="661"/>
                  <a:pt x="1220" y="661"/>
                </a:cubicBezTo>
                <a:cubicBezTo>
                  <a:pt x="1184" y="661"/>
                  <a:pt x="1028" y="661"/>
                  <a:pt x="1000" y="661"/>
                </a:cubicBezTo>
                <a:cubicBezTo>
                  <a:pt x="971" y="661"/>
                  <a:pt x="862" y="661"/>
                  <a:pt x="840" y="661"/>
                </a:cubicBezTo>
                <a:cubicBezTo>
                  <a:pt x="817" y="661"/>
                  <a:pt x="713" y="661"/>
                  <a:pt x="700" y="661"/>
                </a:cubicBezTo>
                <a:cubicBezTo>
                  <a:pt x="686" y="661"/>
                  <a:pt x="669" y="661"/>
                  <a:pt x="660" y="661"/>
                </a:cubicBezTo>
                <a:cubicBezTo>
                  <a:pt x="650" y="661"/>
                  <a:pt x="591" y="661"/>
                  <a:pt x="580" y="661"/>
                </a:cubicBezTo>
                <a:cubicBezTo>
                  <a:pt x="568" y="661"/>
                  <a:pt x="510" y="661"/>
                  <a:pt x="500" y="661"/>
                </a:cubicBezTo>
                <a:cubicBezTo>
                  <a:pt x="489" y="661"/>
                  <a:pt x="445" y="661"/>
                  <a:pt x="440" y="661"/>
                </a:cubicBezTo>
                <a:cubicBezTo>
                  <a:pt x="434" y="661"/>
                  <a:pt x="418" y="661"/>
                  <a:pt x="420" y="661"/>
                </a:cubicBezTo>
                <a:cubicBezTo>
                  <a:pt x="421" y="661"/>
                  <a:pt x="445" y="661"/>
                  <a:pt x="460" y="661"/>
                </a:cubicBezTo>
                <a:cubicBezTo>
                  <a:pt x="475" y="661"/>
                  <a:pt x="586" y="661"/>
                  <a:pt x="620" y="661"/>
                </a:cubicBezTo>
                <a:cubicBezTo>
                  <a:pt x="652" y="661"/>
                  <a:pt x="850" y="661"/>
                  <a:pt x="900" y="661"/>
                </a:cubicBezTo>
                <a:cubicBezTo>
                  <a:pt x="949" y="661"/>
                  <a:pt x="1218" y="661"/>
                  <a:pt x="1280" y="661"/>
                </a:cubicBezTo>
                <a:cubicBezTo>
                  <a:pt x="1341" y="661"/>
                  <a:pt x="1650" y="661"/>
                  <a:pt x="1720" y="661"/>
                </a:cubicBezTo>
                <a:cubicBezTo>
                  <a:pt x="1789" y="661"/>
                  <a:pt x="2121" y="661"/>
                  <a:pt x="2200" y="661"/>
                </a:cubicBezTo>
                <a:cubicBezTo>
                  <a:pt x="2278" y="661"/>
                  <a:pt x="2658" y="661"/>
                  <a:pt x="2760" y="661"/>
                </a:cubicBezTo>
                <a:cubicBezTo>
                  <a:pt x="2861" y="661"/>
                  <a:pt x="3466" y="661"/>
                  <a:pt x="3560" y="661"/>
                </a:cubicBezTo>
                <a:cubicBezTo>
                  <a:pt x="3652" y="661"/>
                  <a:pt x="3940" y="659"/>
                  <a:pt x="4000" y="661"/>
                </a:cubicBezTo>
                <a:cubicBezTo>
                  <a:pt x="4060" y="662"/>
                  <a:pt x="4316" y="679"/>
                  <a:pt x="4360" y="681"/>
                </a:cubicBezTo>
                <a:cubicBezTo>
                  <a:pt x="4403" y="682"/>
                  <a:pt x="4552" y="681"/>
                  <a:pt x="4580" y="681"/>
                </a:cubicBezTo>
                <a:cubicBezTo>
                  <a:pt x="4606" y="681"/>
                  <a:pt x="4703" y="681"/>
                  <a:pt x="4720" y="681"/>
                </a:cubicBezTo>
                <a:cubicBezTo>
                  <a:pt x="4736" y="681"/>
                  <a:pt x="4790" y="681"/>
                  <a:pt x="4800" y="681"/>
                </a:cubicBezTo>
                <a:cubicBezTo>
                  <a:pt x="4809" y="681"/>
                  <a:pt x="4838" y="679"/>
                  <a:pt x="4840" y="681"/>
                </a:cubicBezTo>
                <a:cubicBezTo>
                  <a:pt x="4841" y="682"/>
                  <a:pt x="4827" y="698"/>
                  <a:pt x="4820" y="701"/>
                </a:cubicBezTo>
                <a:cubicBezTo>
                  <a:pt x="4812" y="704"/>
                  <a:pt x="4759" y="716"/>
                  <a:pt x="4740" y="721"/>
                </a:cubicBezTo>
                <a:cubicBezTo>
                  <a:pt x="4720" y="725"/>
                  <a:pt x="4594" y="756"/>
                  <a:pt x="4560" y="761"/>
                </a:cubicBezTo>
                <a:cubicBezTo>
                  <a:pt x="4525" y="765"/>
                  <a:pt x="4328" y="779"/>
                  <a:pt x="4280" y="781"/>
                </a:cubicBezTo>
                <a:cubicBezTo>
                  <a:pt x="4231" y="782"/>
                  <a:pt x="3981" y="781"/>
                  <a:pt x="3920" y="781"/>
                </a:cubicBezTo>
                <a:cubicBezTo>
                  <a:pt x="3858" y="781"/>
                  <a:pt x="3529" y="781"/>
                  <a:pt x="3460" y="781"/>
                </a:cubicBezTo>
                <a:cubicBezTo>
                  <a:pt x="3390" y="781"/>
                  <a:pt x="3069" y="781"/>
                  <a:pt x="3000" y="781"/>
                </a:cubicBezTo>
                <a:cubicBezTo>
                  <a:pt x="2930" y="781"/>
                  <a:pt x="2609" y="781"/>
                  <a:pt x="2540" y="781"/>
                </a:cubicBezTo>
                <a:cubicBezTo>
                  <a:pt x="2470" y="781"/>
                  <a:pt x="2132" y="781"/>
                  <a:pt x="2080" y="781"/>
                </a:cubicBezTo>
                <a:cubicBezTo>
                  <a:pt x="2027" y="781"/>
                  <a:pt x="1886" y="781"/>
                  <a:pt x="1840" y="781"/>
                </a:cubicBezTo>
                <a:cubicBezTo>
                  <a:pt x="1793" y="781"/>
                  <a:pt x="1509" y="781"/>
                  <a:pt x="1460" y="781"/>
                </a:cubicBezTo>
                <a:cubicBezTo>
                  <a:pt x="1410" y="781"/>
                  <a:pt x="1212" y="781"/>
                  <a:pt x="1180" y="781"/>
                </a:cubicBezTo>
                <a:cubicBezTo>
                  <a:pt x="1146" y="781"/>
                  <a:pt x="1035" y="781"/>
                  <a:pt x="1020" y="781"/>
                </a:cubicBezTo>
                <a:cubicBezTo>
                  <a:pt x="1005" y="781"/>
                  <a:pt x="984" y="781"/>
                  <a:pt x="980" y="781"/>
                </a:cubicBezTo>
                <a:cubicBezTo>
                  <a:pt x="975" y="781"/>
                  <a:pt x="960" y="781"/>
                  <a:pt x="960" y="781"/>
                </a:cubicBezTo>
                <a:cubicBezTo>
                  <a:pt x="960" y="781"/>
                  <a:pt x="974" y="781"/>
                  <a:pt x="980" y="781"/>
                </a:cubicBezTo>
                <a:cubicBezTo>
                  <a:pt x="985" y="781"/>
                  <a:pt x="1030" y="781"/>
                  <a:pt x="1040" y="781"/>
                </a:cubicBezTo>
                <a:cubicBezTo>
                  <a:pt x="1049" y="781"/>
                  <a:pt x="1081" y="781"/>
                  <a:pt x="1100" y="781"/>
                </a:cubicBezTo>
                <a:cubicBezTo>
                  <a:pt x="1118" y="781"/>
                  <a:pt x="1250" y="781"/>
                  <a:pt x="1280" y="781"/>
                </a:cubicBezTo>
                <a:cubicBezTo>
                  <a:pt x="1310" y="781"/>
                  <a:pt x="1465" y="781"/>
                  <a:pt x="1500" y="781"/>
                </a:cubicBezTo>
                <a:cubicBezTo>
                  <a:pt x="1534" y="781"/>
                  <a:pt x="1702" y="781"/>
                  <a:pt x="1740" y="781"/>
                </a:cubicBezTo>
                <a:cubicBezTo>
                  <a:pt x="1777" y="781"/>
                  <a:pt x="1958" y="781"/>
                  <a:pt x="2000" y="781"/>
                </a:cubicBezTo>
                <a:cubicBezTo>
                  <a:pt x="2041" y="781"/>
                  <a:pt x="2251" y="781"/>
                  <a:pt x="2300" y="781"/>
                </a:cubicBezTo>
                <a:cubicBezTo>
                  <a:pt x="2348" y="781"/>
                  <a:pt x="2582" y="778"/>
                  <a:pt x="2640" y="781"/>
                </a:cubicBezTo>
                <a:cubicBezTo>
                  <a:pt x="2696" y="784"/>
                  <a:pt x="3002" y="816"/>
                  <a:pt x="3060" y="821"/>
                </a:cubicBezTo>
                <a:cubicBezTo>
                  <a:pt x="3116" y="825"/>
                  <a:pt x="3344" y="839"/>
                  <a:pt x="3400" y="841"/>
                </a:cubicBezTo>
                <a:cubicBezTo>
                  <a:pt x="3455" y="842"/>
                  <a:pt x="3756" y="841"/>
                  <a:pt x="3800" y="841"/>
                </a:cubicBezTo>
                <a:cubicBezTo>
                  <a:pt x="3843" y="841"/>
                  <a:pt x="3843" y="841"/>
                  <a:pt x="3980" y="841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60" name="textbox 2260"/>
          <p:cNvSpPr/>
          <p:nvPr/>
        </p:nvSpPr>
        <p:spPr>
          <a:xfrm>
            <a:off x="456107" y="1255816"/>
            <a:ext cx="8333740" cy="3041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algn="r" rtl="0" eaLnBrk="0">
              <a:lnSpc>
                <a:spcPct val="91000"/>
              </a:lnSpc>
            </a:pP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内部人员和外部访客通过</a:t>
            </a:r>
            <a:r>
              <a:rPr sz="20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由外到内多重身</a:t>
            </a:r>
            <a:r>
              <a:rPr sz="2000" b="1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份认证通行 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，有效保证现场安全。</a:t>
            </a:r>
            <a:endParaRPr lang="en-US" altLang="en-US" sz="2000" dirty="0"/>
          </a:p>
        </p:txBody>
      </p:sp>
      <p:sp>
        <p:nvSpPr>
          <p:cNvPr id="2262" name="textbox 2262"/>
          <p:cNvSpPr/>
          <p:nvPr/>
        </p:nvSpPr>
        <p:spPr>
          <a:xfrm>
            <a:off x="9718309" y="4766887"/>
            <a:ext cx="2065654" cy="5429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algn="r" rtl="0" eaLnBrk="0">
              <a:lnSpc>
                <a:spcPct val="87000"/>
              </a:lnSpc>
            </a:pPr>
            <a:r>
              <a:rPr sz="1500" b="1" kern="0" spc="-60" dirty="0">
                <a:solidFill>
                  <a:srgbClr val="F2F2F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门禁管理 ，认证开门 ，</a:t>
            </a:r>
            <a:endParaRPr lang="en-US" altLang="en-US" sz="1500" dirty="0"/>
          </a:p>
          <a:p>
            <a:pPr marL="12700" algn="l" rtl="0" eaLnBrk="0">
              <a:lnSpc>
                <a:spcPts val="2500"/>
              </a:lnSpc>
            </a:pPr>
            <a:r>
              <a:rPr sz="1500" b="1" kern="0" spc="80" dirty="0">
                <a:solidFill>
                  <a:srgbClr val="F2F2F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守卫房门</a:t>
            </a:r>
            <a:endParaRPr lang="en-US" altLang="en-US" sz="1500" dirty="0"/>
          </a:p>
        </p:txBody>
      </p:sp>
      <p:sp>
        <p:nvSpPr>
          <p:cNvPr id="2264" name="textbox 2264"/>
          <p:cNvSpPr/>
          <p:nvPr/>
        </p:nvSpPr>
        <p:spPr>
          <a:xfrm>
            <a:off x="6668343" y="4766685"/>
            <a:ext cx="1851660" cy="5435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7000"/>
              </a:lnSpc>
            </a:pPr>
            <a:r>
              <a:rPr sz="1500" b="1" kern="0" spc="40" dirty="0">
                <a:solidFill>
                  <a:srgbClr val="F2F2F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梯控管理 ，认证乘梯</a:t>
            </a:r>
            <a:endParaRPr lang="en-US" altLang="en-US" sz="1500" dirty="0"/>
          </a:p>
          <a:p>
            <a:pPr marL="20320" algn="l" rtl="0" eaLnBrk="0">
              <a:lnSpc>
                <a:spcPts val="2505"/>
              </a:lnSpc>
            </a:pPr>
            <a:r>
              <a:rPr sz="1500" b="1" kern="0" spc="80" dirty="0">
                <a:solidFill>
                  <a:srgbClr val="F2F2F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防止非法进入楼层</a:t>
            </a:r>
            <a:endParaRPr lang="en-US" altLang="en-US" sz="1500" dirty="0"/>
          </a:p>
        </p:txBody>
      </p:sp>
      <p:sp>
        <p:nvSpPr>
          <p:cNvPr id="2266" name="textbox 2266"/>
          <p:cNvSpPr/>
          <p:nvPr/>
        </p:nvSpPr>
        <p:spPr>
          <a:xfrm>
            <a:off x="3623148" y="4766280"/>
            <a:ext cx="1647825" cy="5429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8000"/>
              </a:lnSpc>
            </a:pPr>
            <a:r>
              <a:rPr sz="1500" b="1" kern="0" spc="90" dirty="0">
                <a:solidFill>
                  <a:srgbClr val="F2F2F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人员通道身份认证</a:t>
            </a:r>
            <a:endParaRPr lang="en-US" altLang="en-US" sz="1500" dirty="0"/>
          </a:p>
          <a:p>
            <a:pPr marL="20320" algn="l" rtl="0" eaLnBrk="0">
              <a:lnSpc>
                <a:spcPts val="2495"/>
              </a:lnSpc>
            </a:pPr>
            <a:r>
              <a:rPr sz="1500" b="1" kern="0" spc="70" dirty="0">
                <a:solidFill>
                  <a:srgbClr val="F2F2F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防止尾随</a:t>
            </a:r>
            <a:endParaRPr lang="en-US" altLang="en-US" sz="1500" dirty="0"/>
          </a:p>
        </p:txBody>
      </p:sp>
      <p:pic>
        <p:nvPicPr>
          <p:cNvPr id="2268" name="picture 22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208519" y="2790444"/>
            <a:ext cx="818388" cy="818388"/>
          </a:xfrm>
          <a:prstGeom prst="rect">
            <a:avLst/>
          </a:prstGeom>
        </p:spPr>
      </p:pic>
      <p:pic>
        <p:nvPicPr>
          <p:cNvPr id="2270" name="picture 22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15060" y="2790444"/>
            <a:ext cx="817372" cy="818388"/>
          </a:xfrm>
          <a:prstGeom prst="rect">
            <a:avLst/>
          </a:prstGeom>
        </p:spPr>
      </p:pic>
      <p:pic>
        <p:nvPicPr>
          <p:cNvPr id="2272" name="picture 22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258044" y="2790444"/>
            <a:ext cx="817358" cy="818388"/>
          </a:xfrm>
          <a:prstGeom prst="rect">
            <a:avLst/>
          </a:prstGeom>
        </p:spPr>
      </p:pic>
      <p:pic>
        <p:nvPicPr>
          <p:cNvPr id="2274" name="picture 22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163555" y="2790444"/>
            <a:ext cx="817295" cy="818388"/>
          </a:xfrm>
          <a:prstGeom prst="rect">
            <a:avLst/>
          </a:prstGeom>
        </p:spPr>
      </p:pic>
      <p:sp>
        <p:nvSpPr>
          <p:cNvPr id="2276" name="textbox 2276"/>
          <p:cNvSpPr/>
          <p:nvPr/>
        </p:nvSpPr>
        <p:spPr>
          <a:xfrm>
            <a:off x="253136" y="426046"/>
            <a:ext cx="2153920" cy="3556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安全的一脸通行</a:t>
            </a:r>
            <a:endParaRPr lang="en-US" altLang="en-US" sz="2300" dirty="0"/>
          </a:p>
        </p:txBody>
      </p:sp>
      <p:sp>
        <p:nvSpPr>
          <p:cNvPr id="2278" name="textbox 2278"/>
          <p:cNvSpPr/>
          <p:nvPr/>
        </p:nvSpPr>
        <p:spPr>
          <a:xfrm>
            <a:off x="3536260" y="4086852"/>
            <a:ext cx="1546860" cy="3035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0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人员通道管理</a:t>
            </a:r>
            <a:endParaRPr lang="en-US" altLang="en-US" sz="2000" dirty="0"/>
          </a:p>
        </p:txBody>
      </p:sp>
      <p:sp>
        <p:nvSpPr>
          <p:cNvPr id="2280" name="textbox 2280"/>
          <p:cNvSpPr/>
          <p:nvPr/>
        </p:nvSpPr>
        <p:spPr>
          <a:xfrm>
            <a:off x="574450" y="4766887"/>
            <a:ext cx="1647825" cy="2451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b="1" kern="0" spc="90" dirty="0">
                <a:solidFill>
                  <a:srgbClr val="F2F2F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场外实现访客登记</a:t>
            </a:r>
            <a:endParaRPr lang="en-US" altLang="en-US" sz="1500" dirty="0"/>
          </a:p>
        </p:txBody>
      </p:sp>
      <p:pic>
        <p:nvPicPr>
          <p:cNvPr id="2282" name="picture 22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  <p:sp>
        <p:nvSpPr>
          <p:cNvPr id="2284" name="textbox 2284"/>
          <p:cNvSpPr/>
          <p:nvPr/>
        </p:nvSpPr>
        <p:spPr>
          <a:xfrm>
            <a:off x="6581350" y="4121232"/>
            <a:ext cx="1039494" cy="3028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0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梯控管理</a:t>
            </a:r>
            <a:endParaRPr lang="en-US" altLang="en-US" sz="2000" dirty="0"/>
          </a:p>
        </p:txBody>
      </p:sp>
      <p:sp>
        <p:nvSpPr>
          <p:cNvPr id="2286" name="textbox 2286"/>
          <p:cNvSpPr/>
          <p:nvPr/>
        </p:nvSpPr>
        <p:spPr>
          <a:xfrm>
            <a:off x="488770" y="4056361"/>
            <a:ext cx="1037589" cy="3028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0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访客管理</a:t>
            </a:r>
            <a:endParaRPr lang="en-US" altLang="en-US" sz="2000" dirty="0"/>
          </a:p>
        </p:txBody>
      </p:sp>
      <p:sp>
        <p:nvSpPr>
          <p:cNvPr id="2288" name="textbox 2288"/>
          <p:cNvSpPr/>
          <p:nvPr/>
        </p:nvSpPr>
        <p:spPr>
          <a:xfrm>
            <a:off x="9642003" y="4121486"/>
            <a:ext cx="1027430" cy="3028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000" b="1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门禁管理</a:t>
            </a:r>
            <a:endParaRPr lang="en-US" altLang="en-US" sz="2000" dirty="0"/>
          </a:p>
        </p:txBody>
      </p:sp>
      <p:sp>
        <p:nvSpPr>
          <p:cNvPr id="2290" name="path"/>
          <p:cNvSpPr/>
          <p:nvPr/>
        </p:nvSpPr>
        <p:spPr>
          <a:xfrm>
            <a:off x="3162300" y="2983991"/>
            <a:ext cx="455675" cy="440436"/>
          </a:xfrm>
          <a:custGeom>
            <a:avLst/>
            <a:gdLst/>
            <a:ahLst/>
            <a:cxnLst/>
            <a:rect l="0" t="0" r="0" b="0"/>
            <a:pathLst>
              <a:path w="717" h="693">
                <a:moveTo>
                  <a:pt x="374" y="336"/>
                </a:moveTo>
                <a:lnTo>
                  <a:pt x="0" y="693"/>
                </a:lnTo>
                <a:lnTo>
                  <a:pt x="14" y="506"/>
                </a:lnTo>
                <a:lnTo>
                  <a:pt x="201" y="328"/>
                </a:lnTo>
                <a:lnTo>
                  <a:pt x="43" y="160"/>
                </a:lnTo>
                <a:lnTo>
                  <a:pt x="55" y="0"/>
                </a:lnTo>
                <a:lnTo>
                  <a:pt x="374" y="336"/>
                </a:lnTo>
              </a:path>
              <a:path w="717" h="693">
                <a:moveTo>
                  <a:pt x="717" y="336"/>
                </a:moveTo>
                <a:lnTo>
                  <a:pt x="343" y="693"/>
                </a:lnTo>
                <a:lnTo>
                  <a:pt x="357" y="506"/>
                </a:lnTo>
                <a:lnTo>
                  <a:pt x="544" y="328"/>
                </a:lnTo>
                <a:lnTo>
                  <a:pt x="384" y="160"/>
                </a:lnTo>
                <a:lnTo>
                  <a:pt x="398" y="0"/>
                </a:lnTo>
                <a:lnTo>
                  <a:pt x="717" y="336"/>
                </a:lnTo>
              </a:path>
            </a:pathLst>
          </a:cu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92" name="path"/>
          <p:cNvSpPr/>
          <p:nvPr/>
        </p:nvSpPr>
        <p:spPr>
          <a:xfrm>
            <a:off x="6219444" y="2976371"/>
            <a:ext cx="455675" cy="440436"/>
          </a:xfrm>
          <a:custGeom>
            <a:avLst/>
            <a:gdLst/>
            <a:ahLst/>
            <a:cxnLst/>
            <a:rect l="0" t="0" r="0" b="0"/>
            <a:pathLst>
              <a:path w="717" h="693">
                <a:moveTo>
                  <a:pt x="376" y="336"/>
                </a:moveTo>
                <a:lnTo>
                  <a:pt x="0" y="693"/>
                </a:lnTo>
                <a:lnTo>
                  <a:pt x="16" y="506"/>
                </a:lnTo>
                <a:lnTo>
                  <a:pt x="201" y="328"/>
                </a:lnTo>
                <a:lnTo>
                  <a:pt x="43" y="160"/>
                </a:lnTo>
                <a:lnTo>
                  <a:pt x="57" y="0"/>
                </a:lnTo>
                <a:lnTo>
                  <a:pt x="376" y="336"/>
                </a:lnTo>
              </a:path>
              <a:path w="717" h="693">
                <a:moveTo>
                  <a:pt x="717" y="336"/>
                </a:moveTo>
                <a:lnTo>
                  <a:pt x="343" y="693"/>
                </a:lnTo>
                <a:lnTo>
                  <a:pt x="357" y="506"/>
                </a:lnTo>
                <a:lnTo>
                  <a:pt x="544" y="328"/>
                </a:lnTo>
                <a:lnTo>
                  <a:pt x="386" y="160"/>
                </a:lnTo>
                <a:lnTo>
                  <a:pt x="398" y="0"/>
                </a:lnTo>
                <a:lnTo>
                  <a:pt x="717" y="336"/>
                </a:lnTo>
              </a:path>
            </a:pathLst>
          </a:cu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94" name="path"/>
          <p:cNvSpPr/>
          <p:nvPr/>
        </p:nvSpPr>
        <p:spPr>
          <a:xfrm>
            <a:off x="2487167" y="2979420"/>
            <a:ext cx="455676" cy="440435"/>
          </a:xfrm>
          <a:custGeom>
            <a:avLst/>
            <a:gdLst/>
            <a:ahLst/>
            <a:cxnLst/>
            <a:rect l="0" t="0" r="0" b="0"/>
            <a:pathLst>
              <a:path w="717" h="693">
                <a:moveTo>
                  <a:pt x="376" y="335"/>
                </a:moveTo>
                <a:lnTo>
                  <a:pt x="0" y="693"/>
                </a:lnTo>
                <a:lnTo>
                  <a:pt x="16" y="506"/>
                </a:lnTo>
                <a:lnTo>
                  <a:pt x="201" y="328"/>
                </a:lnTo>
                <a:lnTo>
                  <a:pt x="43" y="160"/>
                </a:lnTo>
                <a:lnTo>
                  <a:pt x="57" y="0"/>
                </a:lnTo>
                <a:lnTo>
                  <a:pt x="376" y="335"/>
                </a:lnTo>
              </a:path>
              <a:path w="717" h="693">
                <a:moveTo>
                  <a:pt x="717" y="335"/>
                </a:moveTo>
                <a:lnTo>
                  <a:pt x="343" y="693"/>
                </a:lnTo>
                <a:lnTo>
                  <a:pt x="357" y="506"/>
                </a:lnTo>
                <a:lnTo>
                  <a:pt x="544" y="328"/>
                </a:lnTo>
                <a:lnTo>
                  <a:pt x="386" y="160"/>
                </a:lnTo>
                <a:lnTo>
                  <a:pt x="398" y="0"/>
                </a:lnTo>
                <a:lnTo>
                  <a:pt x="717" y="335"/>
                </a:lnTo>
              </a:path>
            </a:pathLst>
          </a:cu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96" name="path"/>
          <p:cNvSpPr/>
          <p:nvPr/>
        </p:nvSpPr>
        <p:spPr>
          <a:xfrm>
            <a:off x="5545835" y="2971800"/>
            <a:ext cx="455676" cy="440435"/>
          </a:xfrm>
          <a:custGeom>
            <a:avLst/>
            <a:gdLst/>
            <a:ahLst/>
            <a:cxnLst/>
            <a:rect l="0" t="0" r="0" b="0"/>
            <a:pathLst>
              <a:path w="717" h="693">
                <a:moveTo>
                  <a:pt x="374" y="335"/>
                </a:moveTo>
                <a:lnTo>
                  <a:pt x="0" y="693"/>
                </a:lnTo>
                <a:lnTo>
                  <a:pt x="14" y="504"/>
                </a:lnTo>
                <a:lnTo>
                  <a:pt x="201" y="328"/>
                </a:lnTo>
                <a:lnTo>
                  <a:pt x="43" y="160"/>
                </a:lnTo>
                <a:lnTo>
                  <a:pt x="55" y="0"/>
                </a:lnTo>
                <a:lnTo>
                  <a:pt x="374" y="335"/>
                </a:lnTo>
              </a:path>
              <a:path w="717" h="693">
                <a:moveTo>
                  <a:pt x="717" y="335"/>
                </a:moveTo>
                <a:lnTo>
                  <a:pt x="340" y="693"/>
                </a:lnTo>
                <a:lnTo>
                  <a:pt x="357" y="504"/>
                </a:lnTo>
                <a:lnTo>
                  <a:pt x="544" y="328"/>
                </a:lnTo>
                <a:lnTo>
                  <a:pt x="383" y="160"/>
                </a:lnTo>
                <a:lnTo>
                  <a:pt x="398" y="0"/>
                </a:lnTo>
                <a:lnTo>
                  <a:pt x="717" y="335"/>
                </a:lnTo>
              </a:path>
            </a:pathLst>
          </a:cu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98" name="path"/>
          <p:cNvSpPr/>
          <p:nvPr/>
        </p:nvSpPr>
        <p:spPr>
          <a:xfrm>
            <a:off x="8561831" y="2970276"/>
            <a:ext cx="455676" cy="438911"/>
          </a:xfrm>
          <a:custGeom>
            <a:avLst/>
            <a:gdLst/>
            <a:ahLst/>
            <a:cxnLst/>
            <a:rect l="0" t="0" r="0" b="0"/>
            <a:pathLst>
              <a:path w="717" h="691">
                <a:moveTo>
                  <a:pt x="376" y="335"/>
                </a:moveTo>
                <a:lnTo>
                  <a:pt x="0" y="691"/>
                </a:lnTo>
                <a:lnTo>
                  <a:pt x="16" y="503"/>
                </a:lnTo>
                <a:lnTo>
                  <a:pt x="201" y="326"/>
                </a:lnTo>
                <a:lnTo>
                  <a:pt x="43" y="158"/>
                </a:lnTo>
                <a:lnTo>
                  <a:pt x="57" y="0"/>
                </a:lnTo>
                <a:lnTo>
                  <a:pt x="376" y="335"/>
                </a:lnTo>
              </a:path>
              <a:path w="717" h="691">
                <a:moveTo>
                  <a:pt x="717" y="335"/>
                </a:moveTo>
                <a:lnTo>
                  <a:pt x="343" y="691"/>
                </a:lnTo>
                <a:lnTo>
                  <a:pt x="357" y="503"/>
                </a:lnTo>
                <a:lnTo>
                  <a:pt x="544" y="326"/>
                </a:lnTo>
                <a:lnTo>
                  <a:pt x="386" y="158"/>
                </a:lnTo>
                <a:lnTo>
                  <a:pt x="398" y="0"/>
                </a:lnTo>
                <a:lnTo>
                  <a:pt x="717" y="335"/>
                </a:lnTo>
              </a:path>
            </a:pathLst>
          </a:cu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00" name="path"/>
          <p:cNvSpPr/>
          <p:nvPr/>
        </p:nvSpPr>
        <p:spPr>
          <a:xfrm>
            <a:off x="9236964" y="2974847"/>
            <a:ext cx="455676" cy="438911"/>
          </a:xfrm>
          <a:custGeom>
            <a:avLst/>
            <a:gdLst/>
            <a:ahLst/>
            <a:cxnLst/>
            <a:rect l="0" t="0" r="0" b="0"/>
            <a:pathLst>
              <a:path w="717" h="691">
                <a:moveTo>
                  <a:pt x="374" y="335"/>
                </a:moveTo>
                <a:lnTo>
                  <a:pt x="0" y="691"/>
                </a:lnTo>
                <a:lnTo>
                  <a:pt x="14" y="504"/>
                </a:lnTo>
                <a:lnTo>
                  <a:pt x="201" y="326"/>
                </a:lnTo>
                <a:lnTo>
                  <a:pt x="43" y="160"/>
                </a:lnTo>
                <a:lnTo>
                  <a:pt x="55" y="0"/>
                </a:lnTo>
                <a:lnTo>
                  <a:pt x="374" y="335"/>
                </a:lnTo>
              </a:path>
              <a:path w="717" h="691">
                <a:moveTo>
                  <a:pt x="717" y="335"/>
                </a:moveTo>
                <a:lnTo>
                  <a:pt x="340" y="691"/>
                </a:lnTo>
                <a:lnTo>
                  <a:pt x="357" y="504"/>
                </a:lnTo>
                <a:lnTo>
                  <a:pt x="542" y="326"/>
                </a:lnTo>
                <a:lnTo>
                  <a:pt x="384" y="160"/>
                </a:lnTo>
                <a:lnTo>
                  <a:pt x="398" y="0"/>
                </a:lnTo>
                <a:lnTo>
                  <a:pt x="717" y="335"/>
                </a:lnTo>
              </a:path>
            </a:pathLst>
          </a:cu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302" name="picture 23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6509321" y="4509744"/>
            <a:ext cx="2216963" cy="38100"/>
          </a:xfrm>
          <a:prstGeom prst="rect">
            <a:avLst/>
          </a:prstGeom>
        </p:spPr>
      </p:pic>
      <p:pic>
        <p:nvPicPr>
          <p:cNvPr id="2304" name="picture 230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415226" y="4509744"/>
            <a:ext cx="2216962" cy="38100"/>
          </a:xfrm>
          <a:prstGeom prst="rect">
            <a:avLst/>
          </a:prstGeom>
        </p:spPr>
      </p:pic>
      <p:pic>
        <p:nvPicPr>
          <p:cNvPr id="2306" name="picture 230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3463721" y="4509744"/>
            <a:ext cx="2216962" cy="38100"/>
          </a:xfrm>
          <a:prstGeom prst="rect">
            <a:avLst/>
          </a:prstGeom>
        </p:spPr>
      </p:pic>
      <p:pic>
        <p:nvPicPr>
          <p:cNvPr id="2308" name="picture 230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558273" y="4509744"/>
            <a:ext cx="2216962" cy="381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312" name="picture 23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2314" name="picture 23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463800" y="1220787"/>
            <a:ext cx="7226300" cy="5119687"/>
          </a:xfrm>
          <a:prstGeom prst="rect">
            <a:avLst/>
          </a:prstGeom>
        </p:spPr>
      </p:pic>
      <p:pic>
        <p:nvPicPr>
          <p:cNvPr id="2316" name="picture 23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235325" y="4445368"/>
            <a:ext cx="1116571" cy="416141"/>
          </a:xfrm>
          <a:prstGeom prst="rect">
            <a:avLst/>
          </a:prstGeom>
        </p:spPr>
      </p:pic>
      <p:pic>
        <p:nvPicPr>
          <p:cNvPr id="2318" name="picture 23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105275" y="5065953"/>
            <a:ext cx="623582" cy="614121"/>
          </a:xfrm>
          <a:prstGeom prst="rect">
            <a:avLst/>
          </a:prstGeom>
        </p:spPr>
      </p:pic>
      <p:pic>
        <p:nvPicPr>
          <p:cNvPr id="2320" name="picture 23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086225" y="1909762"/>
            <a:ext cx="623595" cy="617283"/>
          </a:xfrm>
          <a:prstGeom prst="rect">
            <a:avLst/>
          </a:prstGeom>
        </p:spPr>
      </p:pic>
      <p:pic>
        <p:nvPicPr>
          <p:cNvPr id="2322" name="picture 23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243262" y="2720352"/>
            <a:ext cx="1118158" cy="416179"/>
          </a:xfrm>
          <a:prstGeom prst="rect">
            <a:avLst/>
          </a:prstGeom>
        </p:spPr>
      </p:pic>
      <p:pic>
        <p:nvPicPr>
          <p:cNvPr id="2324" name="picture 23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232275" y="1909762"/>
            <a:ext cx="4954587" cy="3770312"/>
          </a:xfrm>
          <a:prstGeom prst="rect">
            <a:avLst/>
          </a:prstGeom>
        </p:spPr>
      </p:pic>
      <p:pic>
        <p:nvPicPr>
          <p:cNvPr id="2326" name="picture 23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188647" y="3019185"/>
            <a:ext cx="1755912" cy="1477997"/>
          </a:xfrm>
          <a:prstGeom prst="rect">
            <a:avLst/>
          </a:prstGeom>
        </p:spPr>
      </p:pic>
      <p:sp>
        <p:nvSpPr>
          <p:cNvPr id="2328" name="path"/>
          <p:cNvSpPr/>
          <p:nvPr/>
        </p:nvSpPr>
        <p:spPr>
          <a:xfrm>
            <a:off x="8693150" y="367873"/>
            <a:ext cx="3277696" cy="445760"/>
          </a:xfrm>
          <a:custGeom>
            <a:avLst/>
            <a:gdLst/>
            <a:ahLst/>
            <a:cxnLst/>
            <a:rect l="0" t="0" r="0" b="0"/>
            <a:pathLst>
              <a:path w="5161" h="701">
                <a:moveTo>
                  <a:pt x="560" y="120"/>
                </a:moveTo>
                <a:cubicBezTo>
                  <a:pt x="561" y="120"/>
                  <a:pt x="561" y="120"/>
                  <a:pt x="580" y="120"/>
                </a:cubicBezTo>
                <a:cubicBezTo>
                  <a:pt x="589" y="120"/>
                  <a:pt x="660" y="120"/>
                  <a:pt x="680" y="120"/>
                </a:cubicBezTo>
                <a:cubicBezTo>
                  <a:pt x="699" y="120"/>
                  <a:pt x="811" y="120"/>
                  <a:pt x="840" y="120"/>
                </a:cubicBezTo>
                <a:cubicBezTo>
                  <a:pt x="868" y="120"/>
                  <a:pt x="1022" y="120"/>
                  <a:pt x="1060" y="120"/>
                </a:cubicBezTo>
                <a:cubicBezTo>
                  <a:pt x="1097" y="120"/>
                  <a:pt x="1296" y="120"/>
                  <a:pt x="1340" y="120"/>
                </a:cubicBezTo>
                <a:cubicBezTo>
                  <a:pt x="1383" y="120"/>
                  <a:pt x="1591" y="120"/>
                  <a:pt x="1640" y="120"/>
                </a:cubicBezTo>
                <a:cubicBezTo>
                  <a:pt x="1688" y="120"/>
                  <a:pt x="1929" y="120"/>
                  <a:pt x="1980" y="120"/>
                </a:cubicBezTo>
                <a:cubicBezTo>
                  <a:pt x="2030" y="120"/>
                  <a:pt x="2271" y="120"/>
                  <a:pt x="2320" y="120"/>
                </a:cubicBezTo>
                <a:cubicBezTo>
                  <a:pt x="2368" y="120"/>
                  <a:pt x="2585" y="120"/>
                  <a:pt x="2620" y="120"/>
                </a:cubicBezTo>
                <a:cubicBezTo>
                  <a:pt x="2654" y="120"/>
                  <a:pt x="2757" y="120"/>
                  <a:pt x="2780" y="120"/>
                </a:cubicBezTo>
                <a:cubicBezTo>
                  <a:pt x="2802" y="120"/>
                  <a:pt x="2901" y="120"/>
                  <a:pt x="2920" y="120"/>
                </a:cubicBezTo>
                <a:cubicBezTo>
                  <a:pt x="2938" y="120"/>
                  <a:pt x="3006" y="120"/>
                  <a:pt x="3020" y="120"/>
                </a:cubicBezTo>
                <a:cubicBezTo>
                  <a:pt x="3033" y="120"/>
                  <a:pt x="3088" y="120"/>
                  <a:pt x="3100" y="120"/>
                </a:cubicBezTo>
                <a:cubicBezTo>
                  <a:pt x="3111" y="120"/>
                  <a:pt x="3165" y="120"/>
                  <a:pt x="3180" y="120"/>
                </a:cubicBezTo>
                <a:cubicBezTo>
                  <a:pt x="3195" y="120"/>
                  <a:pt x="3281" y="120"/>
                  <a:pt x="3300" y="120"/>
                </a:cubicBezTo>
                <a:cubicBezTo>
                  <a:pt x="3318" y="120"/>
                  <a:pt x="3403" y="120"/>
                  <a:pt x="3420" y="120"/>
                </a:cubicBezTo>
                <a:cubicBezTo>
                  <a:pt x="3436" y="120"/>
                  <a:pt x="3503" y="120"/>
                  <a:pt x="3520" y="120"/>
                </a:cubicBezTo>
                <a:cubicBezTo>
                  <a:pt x="3536" y="120"/>
                  <a:pt x="3625" y="120"/>
                  <a:pt x="3640" y="120"/>
                </a:cubicBezTo>
                <a:cubicBezTo>
                  <a:pt x="3655" y="120"/>
                  <a:pt x="3706" y="120"/>
                  <a:pt x="3720" y="120"/>
                </a:cubicBezTo>
                <a:cubicBezTo>
                  <a:pt x="3733" y="120"/>
                  <a:pt x="3809" y="120"/>
                  <a:pt x="3820" y="120"/>
                </a:cubicBezTo>
                <a:cubicBezTo>
                  <a:pt x="3830" y="120"/>
                  <a:pt x="3855" y="120"/>
                  <a:pt x="3860" y="120"/>
                </a:cubicBezTo>
                <a:cubicBezTo>
                  <a:pt x="3864" y="120"/>
                  <a:pt x="3876" y="120"/>
                  <a:pt x="3880" y="120"/>
                </a:cubicBezTo>
                <a:cubicBezTo>
                  <a:pt x="3882" y="120"/>
                  <a:pt x="3896" y="120"/>
                  <a:pt x="3900" y="120"/>
                </a:cubicBezTo>
                <a:cubicBezTo>
                  <a:pt x="3902" y="120"/>
                  <a:pt x="3915" y="120"/>
                  <a:pt x="3920" y="120"/>
                </a:cubicBezTo>
                <a:cubicBezTo>
                  <a:pt x="3924" y="120"/>
                  <a:pt x="3954" y="120"/>
                  <a:pt x="3960" y="120"/>
                </a:cubicBezTo>
                <a:cubicBezTo>
                  <a:pt x="3965" y="120"/>
                  <a:pt x="3989" y="120"/>
                  <a:pt x="4000" y="120"/>
                </a:cubicBezTo>
                <a:cubicBezTo>
                  <a:pt x="4010" y="120"/>
                  <a:pt x="4086" y="120"/>
                  <a:pt x="4100" y="120"/>
                </a:cubicBezTo>
                <a:cubicBezTo>
                  <a:pt x="4113" y="120"/>
                  <a:pt x="4165" y="120"/>
                  <a:pt x="4180" y="120"/>
                </a:cubicBezTo>
                <a:cubicBezTo>
                  <a:pt x="4195" y="120"/>
                  <a:pt x="4286" y="119"/>
                  <a:pt x="4300" y="120"/>
                </a:cubicBezTo>
                <a:cubicBezTo>
                  <a:pt x="4313" y="122"/>
                  <a:pt x="4352" y="139"/>
                  <a:pt x="4360" y="140"/>
                </a:cubicBezTo>
                <a:cubicBezTo>
                  <a:pt x="4367" y="142"/>
                  <a:pt x="4395" y="140"/>
                  <a:pt x="4400" y="140"/>
                </a:cubicBezTo>
                <a:cubicBezTo>
                  <a:pt x="4404" y="140"/>
                  <a:pt x="4416" y="139"/>
                  <a:pt x="4420" y="140"/>
                </a:cubicBezTo>
                <a:cubicBezTo>
                  <a:pt x="4422" y="142"/>
                  <a:pt x="4436" y="157"/>
                  <a:pt x="4440" y="160"/>
                </a:cubicBezTo>
                <a:cubicBezTo>
                  <a:pt x="4442" y="163"/>
                  <a:pt x="4456" y="179"/>
                  <a:pt x="4460" y="180"/>
                </a:cubicBezTo>
                <a:cubicBezTo>
                  <a:pt x="4462" y="182"/>
                  <a:pt x="4475" y="179"/>
                  <a:pt x="4480" y="180"/>
                </a:cubicBezTo>
                <a:cubicBezTo>
                  <a:pt x="4484" y="182"/>
                  <a:pt x="4515" y="199"/>
                  <a:pt x="4520" y="200"/>
                </a:cubicBezTo>
                <a:cubicBezTo>
                  <a:pt x="4524" y="202"/>
                  <a:pt x="4538" y="199"/>
                  <a:pt x="4540" y="200"/>
                </a:cubicBezTo>
                <a:cubicBezTo>
                  <a:pt x="4541" y="202"/>
                  <a:pt x="4541" y="217"/>
                  <a:pt x="4540" y="220"/>
                </a:cubicBezTo>
                <a:cubicBezTo>
                  <a:pt x="4538" y="223"/>
                  <a:pt x="4529" y="237"/>
                  <a:pt x="4520" y="240"/>
                </a:cubicBezTo>
                <a:cubicBezTo>
                  <a:pt x="4510" y="243"/>
                  <a:pt x="4440" y="257"/>
                  <a:pt x="4420" y="260"/>
                </a:cubicBezTo>
                <a:cubicBezTo>
                  <a:pt x="4399" y="263"/>
                  <a:pt x="4271" y="274"/>
                  <a:pt x="4240" y="280"/>
                </a:cubicBezTo>
                <a:cubicBezTo>
                  <a:pt x="4208" y="286"/>
                  <a:pt x="4035" y="333"/>
                  <a:pt x="4000" y="340"/>
                </a:cubicBezTo>
                <a:cubicBezTo>
                  <a:pt x="3964" y="348"/>
                  <a:pt x="3794" y="377"/>
                  <a:pt x="3760" y="380"/>
                </a:cubicBezTo>
                <a:cubicBezTo>
                  <a:pt x="3725" y="383"/>
                  <a:pt x="3580" y="380"/>
                  <a:pt x="3540" y="380"/>
                </a:cubicBezTo>
                <a:cubicBezTo>
                  <a:pt x="3499" y="380"/>
                  <a:pt x="3274" y="380"/>
                  <a:pt x="3220" y="380"/>
                </a:cubicBezTo>
                <a:cubicBezTo>
                  <a:pt x="3165" y="380"/>
                  <a:pt x="2870" y="380"/>
                  <a:pt x="2820" y="380"/>
                </a:cubicBezTo>
                <a:cubicBezTo>
                  <a:pt x="2769" y="380"/>
                  <a:pt x="2577" y="380"/>
                  <a:pt x="2540" y="380"/>
                </a:cubicBezTo>
                <a:cubicBezTo>
                  <a:pt x="2502" y="380"/>
                  <a:pt x="2352" y="380"/>
                  <a:pt x="2320" y="380"/>
                </a:cubicBezTo>
                <a:cubicBezTo>
                  <a:pt x="2286" y="380"/>
                  <a:pt x="2130" y="380"/>
                  <a:pt x="2100" y="380"/>
                </a:cubicBezTo>
                <a:cubicBezTo>
                  <a:pt x="2070" y="380"/>
                  <a:pt x="1950" y="383"/>
                  <a:pt x="1920" y="380"/>
                </a:cubicBezTo>
                <a:cubicBezTo>
                  <a:pt x="1890" y="377"/>
                  <a:pt x="1726" y="343"/>
                  <a:pt x="1700" y="340"/>
                </a:cubicBezTo>
                <a:cubicBezTo>
                  <a:pt x="1672" y="337"/>
                  <a:pt x="1579" y="340"/>
                  <a:pt x="1560" y="340"/>
                </a:cubicBezTo>
                <a:cubicBezTo>
                  <a:pt x="1540" y="340"/>
                  <a:pt x="1465" y="340"/>
                  <a:pt x="1440" y="340"/>
                </a:cubicBezTo>
                <a:cubicBezTo>
                  <a:pt x="1414" y="340"/>
                  <a:pt x="1251" y="340"/>
                  <a:pt x="1220" y="340"/>
                </a:cubicBezTo>
                <a:cubicBezTo>
                  <a:pt x="1188" y="340"/>
                  <a:pt x="1046" y="340"/>
                  <a:pt x="1020" y="340"/>
                </a:cubicBezTo>
                <a:cubicBezTo>
                  <a:pt x="992" y="340"/>
                  <a:pt x="882" y="340"/>
                  <a:pt x="860" y="340"/>
                </a:cubicBezTo>
                <a:cubicBezTo>
                  <a:pt x="837" y="340"/>
                  <a:pt x="738" y="340"/>
                  <a:pt x="720" y="340"/>
                </a:cubicBezTo>
                <a:cubicBezTo>
                  <a:pt x="701" y="340"/>
                  <a:pt x="635" y="340"/>
                  <a:pt x="620" y="340"/>
                </a:cubicBezTo>
                <a:cubicBezTo>
                  <a:pt x="605" y="340"/>
                  <a:pt x="531" y="340"/>
                  <a:pt x="520" y="340"/>
                </a:cubicBezTo>
                <a:cubicBezTo>
                  <a:pt x="508" y="340"/>
                  <a:pt x="470" y="340"/>
                  <a:pt x="460" y="340"/>
                </a:cubicBezTo>
                <a:cubicBezTo>
                  <a:pt x="449" y="340"/>
                  <a:pt x="387" y="340"/>
                  <a:pt x="380" y="340"/>
                </a:cubicBezTo>
                <a:cubicBezTo>
                  <a:pt x="372" y="340"/>
                  <a:pt x="364" y="340"/>
                  <a:pt x="360" y="340"/>
                </a:cubicBezTo>
                <a:cubicBezTo>
                  <a:pt x="355" y="340"/>
                  <a:pt x="322" y="342"/>
                  <a:pt x="320" y="340"/>
                </a:cubicBezTo>
                <a:cubicBezTo>
                  <a:pt x="316" y="339"/>
                  <a:pt x="314" y="325"/>
                  <a:pt x="320" y="320"/>
                </a:cubicBezTo>
                <a:cubicBezTo>
                  <a:pt x="325" y="316"/>
                  <a:pt x="380" y="285"/>
                  <a:pt x="400" y="280"/>
                </a:cubicBezTo>
                <a:cubicBezTo>
                  <a:pt x="419" y="276"/>
                  <a:pt x="551" y="263"/>
                  <a:pt x="580" y="260"/>
                </a:cubicBezTo>
                <a:cubicBezTo>
                  <a:pt x="608" y="257"/>
                  <a:pt x="746" y="245"/>
                  <a:pt x="780" y="240"/>
                </a:cubicBezTo>
                <a:cubicBezTo>
                  <a:pt x="812" y="236"/>
                  <a:pt x="979" y="206"/>
                  <a:pt x="1020" y="200"/>
                </a:cubicBezTo>
                <a:cubicBezTo>
                  <a:pt x="1060" y="194"/>
                  <a:pt x="1278" y="163"/>
                  <a:pt x="1320" y="160"/>
                </a:cubicBezTo>
                <a:cubicBezTo>
                  <a:pt x="1361" y="157"/>
                  <a:pt x="1535" y="160"/>
                  <a:pt x="1580" y="160"/>
                </a:cubicBezTo>
                <a:cubicBezTo>
                  <a:pt x="1625" y="160"/>
                  <a:pt x="1865" y="160"/>
                  <a:pt x="1920" y="160"/>
                </a:cubicBezTo>
                <a:cubicBezTo>
                  <a:pt x="1974" y="160"/>
                  <a:pt x="2244" y="160"/>
                  <a:pt x="2300" y="160"/>
                </a:cubicBezTo>
                <a:cubicBezTo>
                  <a:pt x="2355" y="160"/>
                  <a:pt x="2610" y="160"/>
                  <a:pt x="2660" y="160"/>
                </a:cubicBezTo>
                <a:cubicBezTo>
                  <a:pt x="2709" y="160"/>
                  <a:pt x="2919" y="160"/>
                  <a:pt x="2960" y="160"/>
                </a:cubicBezTo>
                <a:cubicBezTo>
                  <a:pt x="3000" y="160"/>
                  <a:pt x="3165" y="160"/>
                  <a:pt x="3200" y="160"/>
                </a:cubicBezTo>
                <a:cubicBezTo>
                  <a:pt x="3234" y="160"/>
                  <a:pt x="3390" y="160"/>
                  <a:pt x="3420" y="160"/>
                </a:cubicBezTo>
                <a:cubicBezTo>
                  <a:pt x="3450" y="160"/>
                  <a:pt x="3579" y="160"/>
                  <a:pt x="3600" y="160"/>
                </a:cubicBezTo>
                <a:cubicBezTo>
                  <a:pt x="3620" y="160"/>
                  <a:pt x="3689" y="160"/>
                  <a:pt x="3700" y="160"/>
                </a:cubicBezTo>
                <a:cubicBezTo>
                  <a:pt x="3710" y="160"/>
                  <a:pt x="3730" y="160"/>
                  <a:pt x="3740" y="160"/>
                </a:cubicBezTo>
                <a:cubicBezTo>
                  <a:pt x="3749" y="160"/>
                  <a:pt x="3809" y="160"/>
                  <a:pt x="3820" y="160"/>
                </a:cubicBezTo>
                <a:cubicBezTo>
                  <a:pt x="3830" y="160"/>
                  <a:pt x="3868" y="160"/>
                  <a:pt x="3880" y="160"/>
                </a:cubicBezTo>
                <a:cubicBezTo>
                  <a:pt x="3891" y="160"/>
                  <a:pt x="3961" y="160"/>
                  <a:pt x="3980" y="160"/>
                </a:cubicBezTo>
                <a:cubicBezTo>
                  <a:pt x="3998" y="160"/>
                  <a:pt x="4094" y="157"/>
                  <a:pt x="4120" y="160"/>
                </a:cubicBezTo>
                <a:cubicBezTo>
                  <a:pt x="4145" y="163"/>
                  <a:pt x="4290" y="197"/>
                  <a:pt x="4320" y="200"/>
                </a:cubicBezTo>
                <a:cubicBezTo>
                  <a:pt x="4350" y="203"/>
                  <a:pt x="4490" y="200"/>
                  <a:pt x="4520" y="200"/>
                </a:cubicBezTo>
                <a:cubicBezTo>
                  <a:pt x="4550" y="200"/>
                  <a:pt x="4691" y="200"/>
                  <a:pt x="4720" y="200"/>
                </a:cubicBezTo>
                <a:cubicBezTo>
                  <a:pt x="4748" y="200"/>
                  <a:pt x="4879" y="200"/>
                  <a:pt x="4900" y="200"/>
                </a:cubicBezTo>
                <a:cubicBezTo>
                  <a:pt x="4920" y="200"/>
                  <a:pt x="4989" y="200"/>
                  <a:pt x="5000" y="200"/>
                </a:cubicBezTo>
                <a:cubicBezTo>
                  <a:pt x="5010" y="200"/>
                  <a:pt x="5036" y="199"/>
                  <a:pt x="5040" y="200"/>
                </a:cubicBezTo>
                <a:cubicBezTo>
                  <a:pt x="5042" y="202"/>
                  <a:pt x="5041" y="219"/>
                  <a:pt x="5040" y="220"/>
                </a:cubicBezTo>
                <a:cubicBezTo>
                  <a:pt x="5038" y="222"/>
                  <a:pt x="5025" y="219"/>
                  <a:pt x="5020" y="220"/>
                </a:cubicBezTo>
                <a:cubicBezTo>
                  <a:pt x="5014" y="222"/>
                  <a:pt x="4975" y="236"/>
                  <a:pt x="4960" y="240"/>
                </a:cubicBezTo>
                <a:cubicBezTo>
                  <a:pt x="4945" y="245"/>
                  <a:pt x="4845" y="276"/>
                  <a:pt x="4820" y="280"/>
                </a:cubicBezTo>
                <a:cubicBezTo>
                  <a:pt x="4794" y="285"/>
                  <a:pt x="4655" y="296"/>
                  <a:pt x="4620" y="300"/>
                </a:cubicBezTo>
                <a:cubicBezTo>
                  <a:pt x="4584" y="305"/>
                  <a:pt x="4386" y="336"/>
                  <a:pt x="4340" y="340"/>
                </a:cubicBezTo>
                <a:cubicBezTo>
                  <a:pt x="4293" y="345"/>
                  <a:pt x="4055" y="354"/>
                  <a:pt x="4000" y="360"/>
                </a:cubicBezTo>
                <a:cubicBezTo>
                  <a:pt x="3944" y="366"/>
                  <a:pt x="3656" y="413"/>
                  <a:pt x="3600" y="420"/>
                </a:cubicBezTo>
                <a:cubicBezTo>
                  <a:pt x="3542" y="428"/>
                  <a:pt x="3296" y="454"/>
                  <a:pt x="3240" y="460"/>
                </a:cubicBezTo>
                <a:cubicBezTo>
                  <a:pt x="3182" y="466"/>
                  <a:pt x="2894" y="497"/>
                  <a:pt x="2840" y="500"/>
                </a:cubicBezTo>
                <a:cubicBezTo>
                  <a:pt x="2785" y="503"/>
                  <a:pt x="2570" y="500"/>
                  <a:pt x="2520" y="500"/>
                </a:cubicBezTo>
                <a:cubicBezTo>
                  <a:pt x="2469" y="500"/>
                  <a:pt x="2215" y="500"/>
                  <a:pt x="2160" y="500"/>
                </a:cubicBezTo>
                <a:cubicBezTo>
                  <a:pt x="2104" y="500"/>
                  <a:pt x="1835" y="500"/>
                  <a:pt x="1780" y="500"/>
                </a:cubicBezTo>
                <a:cubicBezTo>
                  <a:pt x="1724" y="500"/>
                  <a:pt x="1469" y="500"/>
                  <a:pt x="1420" y="500"/>
                </a:cubicBezTo>
                <a:cubicBezTo>
                  <a:pt x="1370" y="500"/>
                  <a:pt x="1151" y="500"/>
                  <a:pt x="1120" y="500"/>
                </a:cubicBezTo>
                <a:cubicBezTo>
                  <a:pt x="1088" y="500"/>
                  <a:pt x="1025" y="500"/>
                  <a:pt x="1000" y="500"/>
                </a:cubicBezTo>
                <a:cubicBezTo>
                  <a:pt x="974" y="500"/>
                  <a:pt x="808" y="500"/>
                  <a:pt x="780" y="500"/>
                </a:cubicBezTo>
                <a:cubicBezTo>
                  <a:pt x="751" y="500"/>
                  <a:pt x="639" y="500"/>
                  <a:pt x="620" y="500"/>
                </a:cubicBezTo>
                <a:cubicBezTo>
                  <a:pt x="600" y="500"/>
                  <a:pt x="536" y="500"/>
                  <a:pt x="520" y="500"/>
                </a:cubicBezTo>
                <a:cubicBezTo>
                  <a:pt x="503" y="500"/>
                  <a:pt x="416" y="500"/>
                  <a:pt x="400" y="500"/>
                </a:cubicBezTo>
                <a:cubicBezTo>
                  <a:pt x="383" y="500"/>
                  <a:pt x="313" y="500"/>
                  <a:pt x="300" y="500"/>
                </a:cubicBezTo>
                <a:cubicBezTo>
                  <a:pt x="286" y="500"/>
                  <a:pt x="231" y="500"/>
                  <a:pt x="220" y="500"/>
                </a:cubicBezTo>
                <a:cubicBezTo>
                  <a:pt x="208" y="500"/>
                  <a:pt x="147" y="500"/>
                  <a:pt x="140" y="500"/>
                </a:cubicBezTo>
                <a:cubicBezTo>
                  <a:pt x="132" y="500"/>
                  <a:pt x="120" y="502"/>
                  <a:pt x="120" y="500"/>
                </a:cubicBezTo>
                <a:cubicBezTo>
                  <a:pt x="120" y="499"/>
                  <a:pt x="128" y="519"/>
                  <a:pt x="140" y="520"/>
                </a:cubicBezTo>
                <a:cubicBezTo>
                  <a:pt x="151" y="522"/>
                  <a:pt x="259" y="519"/>
                  <a:pt x="280" y="520"/>
                </a:cubicBezTo>
                <a:cubicBezTo>
                  <a:pt x="300" y="522"/>
                  <a:pt x="386" y="536"/>
                  <a:pt x="420" y="540"/>
                </a:cubicBezTo>
                <a:cubicBezTo>
                  <a:pt x="452" y="545"/>
                  <a:pt x="675" y="577"/>
                  <a:pt x="720" y="580"/>
                </a:cubicBezTo>
                <a:cubicBezTo>
                  <a:pt x="765" y="583"/>
                  <a:pt x="965" y="580"/>
                  <a:pt x="1020" y="580"/>
                </a:cubicBezTo>
                <a:cubicBezTo>
                  <a:pt x="1074" y="580"/>
                  <a:pt x="1378" y="580"/>
                  <a:pt x="1440" y="580"/>
                </a:cubicBezTo>
                <a:cubicBezTo>
                  <a:pt x="1501" y="580"/>
                  <a:pt x="1776" y="580"/>
                  <a:pt x="1840" y="580"/>
                </a:cubicBezTo>
                <a:cubicBezTo>
                  <a:pt x="1902" y="580"/>
                  <a:pt x="2210" y="580"/>
                  <a:pt x="2280" y="580"/>
                </a:cubicBezTo>
                <a:cubicBezTo>
                  <a:pt x="2349" y="580"/>
                  <a:pt x="2688" y="580"/>
                  <a:pt x="2760" y="580"/>
                </a:cubicBezTo>
                <a:cubicBezTo>
                  <a:pt x="2831" y="580"/>
                  <a:pt x="3168" y="580"/>
                  <a:pt x="3240" y="580"/>
                </a:cubicBezTo>
                <a:cubicBezTo>
                  <a:pt x="3311" y="580"/>
                  <a:pt x="3669" y="580"/>
                  <a:pt x="3720" y="580"/>
                </a:cubicBezTo>
                <a:cubicBezTo>
                  <a:pt x="3770" y="580"/>
                  <a:pt x="3900" y="580"/>
                  <a:pt x="3920" y="580"/>
                </a:cubicBezTo>
                <a:cubicBezTo>
                  <a:pt x="3939" y="580"/>
                  <a:pt x="3970" y="580"/>
                  <a:pt x="3980" y="580"/>
                </a:cubicBezTo>
                <a:cubicBezTo>
                  <a:pt x="3989" y="580"/>
                  <a:pt x="4032" y="580"/>
                  <a:pt x="4040" y="580"/>
                </a:cubicBezTo>
                <a:cubicBezTo>
                  <a:pt x="4047" y="580"/>
                  <a:pt x="4074" y="580"/>
                  <a:pt x="4080" y="580"/>
                </a:cubicBezTo>
                <a:cubicBezTo>
                  <a:pt x="4085" y="580"/>
                  <a:pt x="4114" y="580"/>
                  <a:pt x="4120" y="580"/>
                </a:cubicBezTo>
                <a:cubicBezTo>
                  <a:pt x="4125" y="580"/>
                  <a:pt x="4152" y="580"/>
                  <a:pt x="4160" y="580"/>
                </a:cubicBezTo>
                <a:cubicBezTo>
                  <a:pt x="4167" y="580"/>
                  <a:pt x="4210" y="582"/>
                  <a:pt x="4220" y="580"/>
                </a:cubicBezTo>
                <a:cubicBezTo>
                  <a:pt x="4229" y="579"/>
                  <a:pt x="4274" y="562"/>
                  <a:pt x="4280" y="560"/>
                </a:cubicBezTo>
                <a:cubicBezTo>
                  <a:pt x="4285" y="559"/>
                  <a:pt x="4294" y="560"/>
                  <a:pt x="4300" y="560"/>
                </a:cubicBezTo>
                <a:cubicBezTo>
                  <a:pt x="4305" y="560"/>
                  <a:pt x="4350" y="562"/>
                  <a:pt x="4360" y="560"/>
                </a:cubicBezTo>
                <a:cubicBezTo>
                  <a:pt x="4369" y="559"/>
                  <a:pt x="4414" y="542"/>
                  <a:pt x="4420" y="540"/>
                </a:cubicBezTo>
                <a:cubicBezTo>
                  <a:pt x="4425" y="539"/>
                  <a:pt x="4436" y="540"/>
                  <a:pt x="4440" y="540"/>
                </a:cubicBezTo>
                <a:cubicBezTo>
                  <a:pt x="4442" y="540"/>
                  <a:pt x="4455" y="540"/>
                  <a:pt x="4460" y="540"/>
                </a:cubicBezTo>
                <a:cubicBezTo>
                  <a:pt x="4464" y="540"/>
                  <a:pt x="4494" y="540"/>
                  <a:pt x="4500" y="540"/>
                </a:cubicBezTo>
                <a:cubicBezTo>
                  <a:pt x="4505" y="540"/>
                  <a:pt x="4534" y="540"/>
                  <a:pt x="4540" y="540"/>
                </a:cubicBezTo>
                <a:cubicBezTo>
                  <a:pt x="4545" y="540"/>
                  <a:pt x="4574" y="540"/>
                  <a:pt x="4580" y="540"/>
                </a:cubicBezTo>
                <a:cubicBezTo>
                  <a:pt x="4585" y="540"/>
                  <a:pt x="4612" y="540"/>
                  <a:pt x="4620" y="540"/>
                </a:cubicBezTo>
                <a:cubicBezTo>
                  <a:pt x="4627" y="540"/>
                  <a:pt x="4670" y="540"/>
                  <a:pt x="4680" y="540"/>
                </a:cubicBezTo>
                <a:cubicBezTo>
                  <a:pt x="4689" y="540"/>
                  <a:pt x="4734" y="540"/>
                  <a:pt x="4740" y="540"/>
                </a:cubicBezTo>
                <a:cubicBezTo>
                  <a:pt x="4745" y="540"/>
                  <a:pt x="4745" y="540"/>
                  <a:pt x="4760" y="540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62" name="group 262"/>
          <p:cNvGrpSpPr/>
          <p:nvPr/>
        </p:nvGrpSpPr>
        <p:grpSpPr>
          <a:xfrm rot="21600000">
            <a:off x="2389632" y="2115997"/>
            <a:ext cx="836447" cy="837869"/>
            <a:chOff x="0" y="0"/>
            <a:chExt cx="836447" cy="837869"/>
          </a:xfrm>
        </p:grpSpPr>
        <p:sp>
          <p:nvSpPr>
            <p:cNvPr id="2330" name="path"/>
            <p:cNvSpPr/>
            <p:nvPr/>
          </p:nvSpPr>
          <p:spPr>
            <a:xfrm>
              <a:off x="0" y="0"/>
              <a:ext cx="836447" cy="837869"/>
            </a:xfrm>
            <a:custGeom>
              <a:avLst/>
              <a:gdLst/>
              <a:ahLst/>
              <a:cxnLst/>
              <a:rect l="0" t="0" r="0" b="0"/>
              <a:pathLst>
                <a:path w="1317" h="1319">
                  <a:moveTo>
                    <a:pt x="0" y="658"/>
                  </a:moveTo>
                  <a:cubicBezTo>
                    <a:pt x="0" y="295"/>
                    <a:pt x="295" y="0"/>
                    <a:pt x="658" y="0"/>
                  </a:cubicBezTo>
                  <a:cubicBezTo>
                    <a:pt x="1022" y="0"/>
                    <a:pt x="1317" y="295"/>
                    <a:pt x="1317" y="659"/>
                  </a:cubicBezTo>
                  <a:cubicBezTo>
                    <a:pt x="1317" y="1024"/>
                    <a:pt x="1022" y="1319"/>
                    <a:pt x="658" y="1319"/>
                  </a:cubicBezTo>
                  <a:cubicBezTo>
                    <a:pt x="295" y="1319"/>
                    <a:pt x="0" y="1024"/>
                    <a:pt x="0" y="658"/>
                  </a:cubicBezTo>
                </a:path>
              </a:pathLst>
            </a:custGeom>
            <a:solidFill>
              <a:srgbClr val="EC7D31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32" name="textbox 2332"/>
            <p:cNvSpPr/>
            <p:nvPr/>
          </p:nvSpPr>
          <p:spPr>
            <a:xfrm>
              <a:off x="-12700" y="-12700"/>
              <a:ext cx="862330" cy="88900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7000"/>
                </a:lnSpc>
              </a:pPr>
              <a:endParaRPr lang="en-US" altLang="en-US" sz="100" dirty="0"/>
            </a:p>
            <a:p>
              <a:pPr marL="209550" algn="l" rtl="0" eaLnBrk="0">
                <a:lnSpc>
                  <a:spcPct val="96000"/>
                </a:lnSpc>
              </a:pPr>
              <a:r>
                <a:rPr sz="1500" kern="0" spc="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去地</a:t>
              </a:r>
              <a:endParaRPr lang="en-US" altLang="en-US" sz="1500" dirty="0"/>
            </a:p>
            <a:p>
              <a:pPr marL="309880" algn="l" rtl="0" eaLnBrk="0">
                <a:lnSpc>
                  <a:spcPct val="96000"/>
                </a:lnSpc>
                <a:spcBef>
                  <a:spcPts val="190"/>
                </a:spcBef>
              </a:pPr>
              <a:r>
                <a:rPr sz="1500" kern="0" spc="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感</a:t>
              </a:r>
              <a:endParaRPr lang="en-US" altLang="en-US" sz="1500" dirty="0"/>
            </a:p>
          </p:txBody>
        </p:sp>
      </p:grpSp>
      <p:grpSp>
        <p:nvGrpSpPr>
          <p:cNvPr id="264" name="group 264"/>
          <p:cNvGrpSpPr/>
          <p:nvPr/>
        </p:nvGrpSpPr>
        <p:grpSpPr>
          <a:xfrm rot="21600000">
            <a:off x="8929116" y="2115997"/>
            <a:ext cx="836295" cy="837869"/>
            <a:chOff x="0" y="0"/>
            <a:chExt cx="836295" cy="837869"/>
          </a:xfrm>
        </p:grpSpPr>
        <p:sp>
          <p:nvSpPr>
            <p:cNvPr id="2334" name="path"/>
            <p:cNvSpPr/>
            <p:nvPr/>
          </p:nvSpPr>
          <p:spPr>
            <a:xfrm>
              <a:off x="0" y="0"/>
              <a:ext cx="836295" cy="837869"/>
            </a:xfrm>
            <a:custGeom>
              <a:avLst/>
              <a:gdLst/>
              <a:ahLst/>
              <a:cxnLst/>
              <a:rect l="0" t="0" r="0" b="0"/>
              <a:pathLst>
                <a:path w="1317" h="1319">
                  <a:moveTo>
                    <a:pt x="0" y="658"/>
                  </a:moveTo>
                  <a:cubicBezTo>
                    <a:pt x="0" y="295"/>
                    <a:pt x="294" y="0"/>
                    <a:pt x="658" y="0"/>
                  </a:cubicBezTo>
                  <a:cubicBezTo>
                    <a:pt x="1022" y="0"/>
                    <a:pt x="1317" y="295"/>
                    <a:pt x="1317" y="659"/>
                  </a:cubicBezTo>
                  <a:cubicBezTo>
                    <a:pt x="1317" y="1024"/>
                    <a:pt x="1022" y="1319"/>
                    <a:pt x="658" y="1319"/>
                  </a:cubicBezTo>
                  <a:cubicBezTo>
                    <a:pt x="294" y="1319"/>
                    <a:pt x="0" y="1024"/>
                    <a:pt x="0" y="658"/>
                  </a:cubicBezTo>
                </a:path>
              </a:pathLst>
            </a:custGeom>
            <a:solidFill>
              <a:srgbClr val="EC7D31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36" name="textbox 2336"/>
            <p:cNvSpPr/>
            <p:nvPr/>
          </p:nvSpPr>
          <p:spPr>
            <a:xfrm>
              <a:off x="-12700" y="-12700"/>
              <a:ext cx="862330" cy="86360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1000"/>
                </a:lnSpc>
              </a:pPr>
              <a:endParaRPr lang="en-US" altLang="en-US" sz="1000" dirty="0"/>
            </a:p>
            <a:p>
              <a:pPr marL="240030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15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多种</a:t>
              </a:r>
              <a:endParaRPr lang="en-US" altLang="en-US" sz="1500" dirty="0"/>
            </a:p>
            <a:p>
              <a:pPr marL="238125" algn="l" rtl="0" eaLnBrk="0">
                <a:lnSpc>
                  <a:spcPts val="1915"/>
                </a:lnSpc>
              </a:pPr>
              <a:r>
                <a:rPr sz="1500" kern="0" spc="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支付</a:t>
              </a:r>
              <a:endParaRPr lang="en-US" altLang="en-US" sz="1500" dirty="0"/>
            </a:p>
          </p:txBody>
        </p:sp>
      </p:grpSp>
      <p:grpSp>
        <p:nvGrpSpPr>
          <p:cNvPr id="266" name="group 266"/>
          <p:cNvGrpSpPr/>
          <p:nvPr/>
        </p:nvGrpSpPr>
        <p:grpSpPr>
          <a:xfrm rot="21600000">
            <a:off x="3354323" y="1138237"/>
            <a:ext cx="836676" cy="836612"/>
            <a:chOff x="0" y="0"/>
            <a:chExt cx="836676" cy="836612"/>
          </a:xfrm>
        </p:grpSpPr>
        <p:sp>
          <p:nvSpPr>
            <p:cNvPr id="2338" name="path"/>
            <p:cNvSpPr/>
            <p:nvPr/>
          </p:nvSpPr>
          <p:spPr>
            <a:xfrm>
              <a:off x="0" y="0"/>
              <a:ext cx="836676" cy="836612"/>
            </a:xfrm>
            <a:custGeom>
              <a:avLst/>
              <a:gdLst/>
              <a:ahLst/>
              <a:cxnLst/>
              <a:rect l="0" t="0" r="0" b="0"/>
              <a:pathLst>
                <a:path w="1317" h="1317">
                  <a:moveTo>
                    <a:pt x="0" y="657"/>
                  </a:moveTo>
                  <a:cubicBezTo>
                    <a:pt x="0" y="294"/>
                    <a:pt x="295" y="0"/>
                    <a:pt x="658" y="0"/>
                  </a:cubicBezTo>
                  <a:cubicBezTo>
                    <a:pt x="1022" y="0"/>
                    <a:pt x="1317" y="294"/>
                    <a:pt x="1317" y="658"/>
                  </a:cubicBezTo>
                  <a:cubicBezTo>
                    <a:pt x="1317" y="1022"/>
                    <a:pt x="1022" y="1317"/>
                    <a:pt x="658" y="1317"/>
                  </a:cubicBezTo>
                  <a:cubicBezTo>
                    <a:pt x="295" y="1317"/>
                    <a:pt x="0" y="1022"/>
                    <a:pt x="0" y="657"/>
                  </a:cubicBezTo>
                </a:path>
              </a:pathLst>
            </a:custGeom>
            <a:solidFill>
              <a:srgbClr val="A5A5A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40" name="textbox 2340"/>
            <p:cNvSpPr/>
            <p:nvPr/>
          </p:nvSpPr>
          <p:spPr>
            <a:xfrm>
              <a:off x="-12700" y="-12700"/>
              <a:ext cx="862330" cy="8623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9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"/>
                </a:lnSpc>
              </a:pPr>
              <a:endParaRPr lang="en-US" altLang="en-US" sz="100" dirty="0"/>
            </a:p>
            <a:p>
              <a:pPr marL="217805" algn="l" rtl="0" eaLnBrk="0">
                <a:lnSpc>
                  <a:spcPct val="85000"/>
                </a:lnSpc>
              </a:pPr>
              <a:r>
                <a:rPr sz="1500" kern="0" spc="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雷达</a:t>
              </a:r>
              <a:endParaRPr lang="en-US" altLang="en-US" sz="1500" dirty="0"/>
            </a:p>
            <a:p>
              <a:pPr marL="221615" algn="l" rtl="0" eaLnBrk="0">
                <a:lnSpc>
                  <a:spcPts val="1930"/>
                </a:lnSpc>
              </a:pPr>
              <a:r>
                <a:rPr sz="1500" kern="0" spc="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防砸</a:t>
              </a:r>
              <a:endParaRPr lang="en-US" altLang="en-US" sz="1500" dirty="0"/>
            </a:p>
          </p:txBody>
        </p:sp>
      </p:grpSp>
      <p:grpSp>
        <p:nvGrpSpPr>
          <p:cNvPr id="268" name="group 268"/>
          <p:cNvGrpSpPr/>
          <p:nvPr/>
        </p:nvGrpSpPr>
        <p:grpSpPr>
          <a:xfrm rot="21600000">
            <a:off x="9251950" y="3360737"/>
            <a:ext cx="835025" cy="838200"/>
            <a:chOff x="0" y="0"/>
            <a:chExt cx="835025" cy="838200"/>
          </a:xfrm>
        </p:grpSpPr>
        <p:sp>
          <p:nvSpPr>
            <p:cNvPr id="2342" name="path"/>
            <p:cNvSpPr/>
            <p:nvPr/>
          </p:nvSpPr>
          <p:spPr>
            <a:xfrm>
              <a:off x="0" y="0"/>
              <a:ext cx="835025" cy="838200"/>
            </a:xfrm>
            <a:custGeom>
              <a:avLst/>
              <a:gdLst/>
              <a:ahLst/>
              <a:cxnLst/>
              <a:rect l="0" t="0" r="0" b="0"/>
              <a:pathLst>
                <a:path w="1315" h="1320">
                  <a:moveTo>
                    <a:pt x="0" y="659"/>
                  </a:moveTo>
                  <a:cubicBezTo>
                    <a:pt x="0" y="295"/>
                    <a:pt x="294" y="0"/>
                    <a:pt x="657" y="0"/>
                  </a:cubicBezTo>
                  <a:cubicBezTo>
                    <a:pt x="1020" y="0"/>
                    <a:pt x="1315" y="295"/>
                    <a:pt x="1315" y="660"/>
                  </a:cubicBezTo>
                  <a:cubicBezTo>
                    <a:pt x="1315" y="1024"/>
                    <a:pt x="1020" y="1320"/>
                    <a:pt x="657" y="1320"/>
                  </a:cubicBezTo>
                  <a:cubicBezTo>
                    <a:pt x="294" y="1320"/>
                    <a:pt x="0" y="1024"/>
                    <a:pt x="0" y="659"/>
                  </a:cubicBezTo>
                </a:path>
              </a:pathLst>
            </a:custGeom>
            <a:solidFill>
              <a:srgbClr val="B7D72E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44" name="textbox 2344"/>
            <p:cNvSpPr/>
            <p:nvPr/>
          </p:nvSpPr>
          <p:spPr>
            <a:xfrm>
              <a:off x="-12700" y="-12700"/>
              <a:ext cx="860425" cy="86360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1000"/>
                </a:lnSpc>
              </a:pPr>
              <a:endParaRPr lang="en-US" altLang="en-US" sz="1000" dirty="0"/>
            </a:p>
            <a:p>
              <a:pPr marL="241935" algn="l" rtl="0" eaLnBrk="0">
                <a:lnSpc>
                  <a:spcPct val="86000"/>
                </a:lnSpc>
                <a:spcBef>
                  <a:spcPts val="0"/>
                </a:spcBef>
              </a:pPr>
              <a:r>
                <a:rPr sz="1500" kern="0" spc="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无人</a:t>
              </a:r>
              <a:endParaRPr lang="en-US" altLang="en-US" sz="1500" dirty="0"/>
            </a:p>
            <a:p>
              <a:pPr marL="240030" algn="l" rtl="0" eaLnBrk="0">
                <a:lnSpc>
                  <a:spcPts val="1900"/>
                </a:lnSpc>
              </a:pPr>
              <a:r>
                <a:rPr sz="1500" kern="0" spc="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值守</a:t>
              </a:r>
              <a:endParaRPr lang="en-US" altLang="en-US" sz="1500" dirty="0"/>
            </a:p>
          </p:txBody>
        </p:sp>
      </p:grpSp>
      <p:grpSp>
        <p:nvGrpSpPr>
          <p:cNvPr id="270" name="group 270"/>
          <p:cNvGrpSpPr/>
          <p:nvPr/>
        </p:nvGrpSpPr>
        <p:grpSpPr>
          <a:xfrm rot="21600000">
            <a:off x="2068067" y="3360737"/>
            <a:ext cx="834885" cy="838200"/>
            <a:chOff x="0" y="0"/>
            <a:chExt cx="834885" cy="838200"/>
          </a:xfrm>
        </p:grpSpPr>
        <p:sp>
          <p:nvSpPr>
            <p:cNvPr id="2346" name="path"/>
            <p:cNvSpPr/>
            <p:nvPr/>
          </p:nvSpPr>
          <p:spPr>
            <a:xfrm>
              <a:off x="0" y="0"/>
              <a:ext cx="834885" cy="838200"/>
            </a:xfrm>
            <a:custGeom>
              <a:avLst/>
              <a:gdLst/>
              <a:ahLst/>
              <a:cxnLst/>
              <a:rect l="0" t="0" r="0" b="0"/>
              <a:pathLst>
                <a:path w="1314" h="1320">
                  <a:moveTo>
                    <a:pt x="0" y="659"/>
                  </a:moveTo>
                  <a:cubicBezTo>
                    <a:pt x="0" y="295"/>
                    <a:pt x="294" y="0"/>
                    <a:pt x="657" y="0"/>
                  </a:cubicBezTo>
                  <a:cubicBezTo>
                    <a:pt x="1020" y="0"/>
                    <a:pt x="1314" y="295"/>
                    <a:pt x="1314" y="660"/>
                  </a:cubicBezTo>
                  <a:cubicBezTo>
                    <a:pt x="1314" y="1024"/>
                    <a:pt x="1020" y="1320"/>
                    <a:pt x="657" y="1320"/>
                  </a:cubicBezTo>
                  <a:cubicBezTo>
                    <a:pt x="294" y="1320"/>
                    <a:pt x="0" y="1024"/>
                    <a:pt x="0" y="659"/>
                  </a:cubicBezTo>
                </a:path>
              </a:pathLst>
            </a:custGeom>
            <a:solidFill>
              <a:srgbClr val="B7D72E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48" name="textbox 2348"/>
            <p:cNvSpPr/>
            <p:nvPr/>
          </p:nvSpPr>
          <p:spPr>
            <a:xfrm>
              <a:off x="-12700" y="-12700"/>
              <a:ext cx="860425" cy="88518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marL="111760" algn="l" rtl="0" eaLnBrk="0">
                <a:lnSpc>
                  <a:spcPct val="95000"/>
                </a:lnSpc>
                <a:spcBef>
                  <a:spcPts val="0"/>
                </a:spcBef>
              </a:pPr>
              <a:r>
                <a:rPr sz="1500" kern="0" spc="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一体化</a:t>
              </a:r>
              <a:endParaRPr lang="en-US" altLang="en-US" sz="1500" dirty="0"/>
            </a:p>
          </p:txBody>
        </p:sp>
      </p:grpSp>
      <p:grpSp>
        <p:nvGrpSpPr>
          <p:cNvPr id="272" name="group 272"/>
          <p:cNvGrpSpPr/>
          <p:nvPr/>
        </p:nvGrpSpPr>
        <p:grpSpPr>
          <a:xfrm rot="21600000">
            <a:off x="7965947" y="1138237"/>
            <a:ext cx="836434" cy="836612"/>
            <a:chOff x="0" y="0"/>
            <a:chExt cx="836434" cy="836612"/>
          </a:xfrm>
        </p:grpSpPr>
        <p:sp>
          <p:nvSpPr>
            <p:cNvPr id="2350" name="path"/>
            <p:cNvSpPr/>
            <p:nvPr/>
          </p:nvSpPr>
          <p:spPr>
            <a:xfrm>
              <a:off x="0" y="0"/>
              <a:ext cx="836434" cy="836612"/>
            </a:xfrm>
            <a:custGeom>
              <a:avLst/>
              <a:gdLst/>
              <a:ahLst/>
              <a:cxnLst/>
              <a:rect l="0" t="0" r="0" b="0"/>
              <a:pathLst>
                <a:path w="1317" h="1317">
                  <a:moveTo>
                    <a:pt x="0" y="657"/>
                  </a:moveTo>
                  <a:cubicBezTo>
                    <a:pt x="0" y="294"/>
                    <a:pt x="295" y="0"/>
                    <a:pt x="658" y="0"/>
                  </a:cubicBezTo>
                  <a:cubicBezTo>
                    <a:pt x="1022" y="0"/>
                    <a:pt x="1317" y="294"/>
                    <a:pt x="1317" y="658"/>
                  </a:cubicBezTo>
                  <a:cubicBezTo>
                    <a:pt x="1317" y="1022"/>
                    <a:pt x="1022" y="1317"/>
                    <a:pt x="658" y="1317"/>
                  </a:cubicBezTo>
                  <a:cubicBezTo>
                    <a:pt x="295" y="1317"/>
                    <a:pt x="0" y="1022"/>
                    <a:pt x="0" y="657"/>
                  </a:cubicBezTo>
                </a:path>
              </a:pathLst>
            </a:custGeom>
            <a:solidFill>
              <a:srgbClr val="AC956E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52" name="textbox 2352"/>
            <p:cNvSpPr/>
            <p:nvPr/>
          </p:nvSpPr>
          <p:spPr>
            <a:xfrm>
              <a:off x="-12700" y="-12700"/>
              <a:ext cx="862330" cy="8623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</a:pPr>
              <a:endParaRPr lang="en-US" altLang="en-US" sz="1000" dirty="0"/>
            </a:p>
            <a:p>
              <a:pPr marL="239395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1500" kern="0" spc="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车牌</a:t>
              </a:r>
              <a:endParaRPr lang="en-US" altLang="en-US" sz="1500" dirty="0"/>
            </a:p>
            <a:p>
              <a:pPr marL="236855" algn="l" rtl="0" eaLnBrk="0">
                <a:lnSpc>
                  <a:spcPts val="1920"/>
                </a:lnSpc>
              </a:pPr>
              <a:r>
                <a:rPr sz="1500" kern="0" spc="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识别</a:t>
              </a:r>
              <a:endParaRPr lang="en-US" altLang="en-US" sz="1500" dirty="0"/>
            </a:p>
          </p:txBody>
        </p:sp>
      </p:grpSp>
      <p:grpSp>
        <p:nvGrpSpPr>
          <p:cNvPr id="274" name="group 274"/>
          <p:cNvGrpSpPr/>
          <p:nvPr/>
        </p:nvGrpSpPr>
        <p:grpSpPr>
          <a:xfrm rot="21600000">
            <a:off x="3354323" y="5584850"/>
            <a:ext cx="836548" cy="836256"/>
            <a:chOff x="0" y="0"/>
            <a:chExt cx="836548" cy="836256"/>
          </a:xfrm>
        </p:grpSpPr>
        <p:sp>
          <p:nvSpPr>
            <p:cNvPr id="2354" name="path"/>
            <p:cNvSpPr/>
            <p:nvPr/>
          </p:nvSpPr>
          <p:spPr>
            <a:xfrm>
              <a:off x="0" y="0"/>
              <a:ext cx="836548" cy="836256"/>
            </a:xfrm>
            <a:custGeom>
              <a:avLst/>
              <a:gdLst/>
              <a:ahLst/>
              <a:cxnLst/>
              <a:rect l="0" t="0" r="0" b="0"/>
              <a:pathLst>
                <a:path w="1317" h="1316">
                  <a:moveTo>
                    <a:pt x="0" y="658"/>
                  </a:moveTo>
                  <a:cubicBezTo>
                    <a:pt x="0" y="294"/>
                    <a:pt x="295" y="0"/>
                    <a:pt x="658" y="0"/>
                  </a:cubicBezTo>
                  <a:cubicBezTo>
                    <a:pt x="1022" y="0"/>
                    <a:pt x="1317" y="294"/>
                    <a:pt x="1317" y="658"/>
                  </a:cubicBezTo>
                  <a:cubicBezTo>
                    <a:pt x="1317" y="1022"/>
                    <a:pt x="1022" y="1316"/>
                    <a:pt x="658" y="1316"/>
                  </a:cubicBezTo>
                  <a:cubicBezTo>
                    <a:pt x="295" y="1316"/>
                    <a:pt x="0" y="1022"/>
                    <a:pt x="0" y="658"/>
                  </a:cubicBezTo>
                </a:path>
              </a:pathLst>
            </a:custGeom>
            <a:solidFill>
              <a:srgbClr val="EC7D31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56" name="textbox 2356"/>
            <p:cNvSpPr/>
            <p:nvPr/>
          </p:nvSpPr>
          <p:spPr>
            <a:xfrm>
              <a:off x="-12700" y="-12700"/>
              <a:ext cx="862330" cy="86169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9000"/>
                </a:lnSpc>
              </a:pPr>
              <a:endParaRPr lang="en-US" altLang="en-US" sz="1000" dirty="0"/>
            </a:p>
            <a:p>
              <a:pPr marL="222885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1500" kern="0" spc="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维护</a:t>
              </a:r>
              <a:endParaRPr lang="en-US" altLang="en-US" sz="1500" dirty="0"/>
            </a:p>
            <a:p>
              <a:pPr marL="222250" algn="l" rtl="0" eaLnBrk="0">
                <a:lnSpc>
                  <a:spcPts val="1925"/>
                </a:lnSpc>
              </a:pPr>
              <a:r>
                <a:rPr sz="1500" kern="0" spc="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方便</a:t>
              </a:r>
              <a:endParaRPr lang="en-US" altLang="en-US" sz="1500" dirty="0"/>
            </a:p>
          </p:txBody>
        </p:sp>
      </p:grpSp>
      <p:grpSp>
        <p:nvGrpSpPr>
          <p:cNvPr id="276" name="group 276"/>
          <p:cNvGrpSpPr/>
          <p:nvPr/>
        </p:nvGrpSpPr>
        <p:grpSpPr>
          <a:xfrm rot="21600000">
            <a:off x="7965947" y="5584850"/>
            <a:ext cx="836282" cy="836256"/>
            <a:chOff x="0" y="0"/>
            <a:chExt cx="836282" cy="836256"/>
          </a:xfrm>
        </p:grpSpPr>
        <p:sp>
          <p:nvSpPr>
            <p:cNvPr id="2358" name="path"/>
            <p:cNvSpPr/>
            <p:nvPr/>
          </p:nvSpPr>
          <p:spPr>
            <a:xfrm>
              <a:off x="0" y="0"/>
              <a:ext cx="836282" cy="836256"/>
            </a:xfrm>
            <a:custGeom>
              <a:avLst/>
              <a:gdLst/>
              <a:ahLst/>
              <a:cxnLst/>
              <a:rect l="0" t="0" r="0" b="0"/>
              <a:pathLst>
                <a:path w="1316" h="1316">
                  <a:moveTo>
                    <a:pt x="0" y="658"/>
                  </a:moveTo>
                  <a:cubicBezTo>
                    <a:pt x="0" y="294"/>
                    <a:pt x="294" y="0"/>
                    <a:pt x="658" y="0"/>
                  </a:cubicBezTo>
                  <a:cubicBezTo>
                    <a:pt x="1022" y="0"/>
                    <a:pt x="1316" y="294"/>
                    <a:pt x="1316" y="658"/>
                  </a:cubicBezTo>
                  <a:cubicBezTo>
                    <a:pt x="1316" y="1022"/>
                    <a:pt x="1022" y="1316"/>
                    <a:pt x="658" y="1316"/>
                  </a:cubicBezTo>
                  <a:cubicBezTo>
                    <a:pt x="294" y="1316"/>
                    <a:pt x="0" y="1022"/>
                    <a:pt x="0" y="658"/>
                  </a:cubicBezTo>
                </a:path>
              </a:pathLst>
            </a:custGeom>
            <a:solidFill>
              <a:srgbClr val="564841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60" name="textbox 2360"/>
            <p:cNvSpPr/>
            <p:nvPr/>
          </p:nvSpPr>
          <p:spPr>
            <a:xfrm>
              <a:off x="-12700" y="-12700"/>
              <a:ext cx="861694" cy="86169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9000"/>
                </a:lnSpc>
              </a:pPr>
              <a:endParaRPr lang="en-US" altLang="en-US" sz="1000" dirty="0"/>
            </a:p>
            <a:p>
              <a:pPr marL="236855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1500" kern="0" spc="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车道</a:t>
              </a:r>
              <a:endParaRPr lang="en-US" altLang="en-US" sz="1500" dirty="0"/>
            </a:p>
            <a:p>
              <a:pPr marL="236220" algn="l" rtl="0" eaLnBrk="0">
                <a:lnSpc>
                  <a:spcPts val="1900"/>
                </a:lnSpc>
              </a:pPr>
              <a:r>
                <a:rPr sz="1500" kern="0" spc="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监控</a:t>
              </a:r>
              <a:endParaRPr lang="en-US" altLang="en-US" sz="1500" dirty="0"/>
            </a:p>
          </p:txBody>
        </p:sp>
      </p:grpSp>
      <p:grpSp>
        <p:nvGrpSpPr>
          <p:cNvPr id="278" name="group 278"/>
          <p:cNvGrpSpPr/>
          <p:nvPr/>
        </p:nvGrpSpPr>
        <p:grpSpPr>
          <a:xfrm rot="21600000">
            <a:off x="2389187" y="4606925"/>
            <a:ext cx="836612" cy="835025"/>
            <a:chOff x="0" y="0"/>
            <a:chExt cx="836612" cy="835025"/>
          </a:xfrm>
        </p:grpSpPr>
        <p:sp>
          <p:nvSpPr>
            <p:cNvPr id="2362" name="path"/>
            <p:cNvSpPr/>
            <p:nvPr/>
          </p:nvSpPr>
          <p:spPr>
            <a:xfrm>
              <a:off x="0" y="0"/>
              <a:ext cx="836612" cy="835025"/>
            </a:xfrm>
            <a:custGeom>
              <a:avLst/>
              <a:gdLst/>
              <a:ahLst/>
              <a:cxnLst/>
              <a:rect l="0" t="0" r="0" b="0"/>
              <a:pathLst>
                <a:path w="1317" h="1315">
                  <a:moveTo>
                    <a:pt x="0" y="657"/>
                  </a:moveTo>
                  <a:cubicBezTo>
                    <a:pt x="0" y="294"/>
                    <a:pt x="294" y="0"/>
                    <a:pt x="658" y="0"/>
                  </a:cubicBezTo>
                  <a:cubicBezTo>
                    <a:pt x="1022" y="0"/>
                    <a:pt x="1317" y="294"/>
                    <a:pt x="1317" y="657"/>
                  </a:cubicBezTo>
                  <a:cubicBezTo>
                    <a:pt x="1317" y="1020"/>
                    <a:pt x="1022" y="1315"/>
                    <a:pt x="658" y="1315"/>
                  </a:cubicBezTo>
                  <a:cubicBezTo>
                    <a:pt x="294" y="1315"/>
                    <a:pt x="0" y="1020"/>
                    <a:pt x="0" y="657"/>
                  </a:cubicBezTo>
                </a:path>
              </a:pathLst>
            </a:custGeom>
            <a:solidFill>
              <a:srgbClr val="C9C9C9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64" name="textbox 2364"/>
            <p:cNvSpPr/>
            <p:nvPr/>
          </p:nvSpPr>
          <p:spPr>
            <a:xfrm>
              <a:off x="-12700" y="-12700"/>
              <a:ext cx="862330" cy="86042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3000"/>
                </a:lnSpc>
              </a:pPr>
              <a:endParaRPr lang="en-US" altLang="en-US" sz="1000" dirty="0"/>
            </a:p>
            <a:p>
              <a:pPr marL="211455" algn="l" rtl="0" eaLnBrk="0">
                <a:lnSpc>
                  <a:spcPct val="86000"/>
                </a:lnSpc>
                <a:spcBef>
                  <a:spcPts val="5"/>
                </a:spcBef>
              </a:pPr>
              <a:r>
                <a:rPr sz="1500" kern="0" spc="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施工</a:t>
              </a:r>
              <a:endParaRPr lang="en-US" altLang="en-US" sz="1500" dirty="0"/>
            </a:p>
            <a:p>
              <a:pPr marL="212725" algn="l" rtl="0" eaLnBrk="0">
                <a:lnSpc>
                  <a:spcPts val="1940"/>
                </a:lnSpc>
              </a:pPr>
              <a:r>
                <a:rPr sz="1500" kern="0" spc="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简单</a:t>
              </a:r>
              <a:endParaRPr lang="en-US" altLang="en-US" sz="1500" dirty="0"/>
            </a:p>
          </p:txBody>
        </p:sp>
      </p:grpSp>
      <p:grpSp>
        <p:nvGrpSpPr>
          <p:cNvPr id="280" name="group 280"/>
          <p:cNvGrpSpPr/>
          <p:nvPr/>
        </p:nvGrpSpPr>
        <p:grpSpPr>
          <a:xfrm rot="21600000">
            <a:off x="8929116" y="4606925"/>
            <a:ext cx="835596" cy="835025"/>
            <a:chOff x="0" y="0"/>
            <a:chExt cx="835596" cy="835025"/>
          </a:xfrm>
        </p:grpSpPr>
        <p:sp>
          <p:nvSpPr>
            <p:cNvPr id="2366" name="path"/>
            <p:cNvSpPr/>
            <p:nvPr/>
          </p:nvSpPr>
          <p:spPr>
            <a:xfrm>
              <a:off x="0" y="0"/>
              <a:ext cx="835596" cy="835025"/>
            </a:xfrm>
            <a:custGeom>
              <a:avLst/>
              <a:gdLst/>
              <a:ahLst/>
              <a:cxnLst/>
              <a:rect l="0" t="0" r="0" b="0"/>
              <a:pathLst>
                <a:path w="1315" h="1315">
                  <a:moveTo>
                    <a:pt x="0" y="657"/>
                  </a:moveTo>
                  <a:cubicBezTo>
                    <a:pt x="0" y="294"/>
                    <a:pt x="295" y="0"/>
                    <a:pt x="658" y="0"/>
                  </a:cubicBezTo>
                  <a:cubicBezTo>
                    <a:pt x="1021" y="0"/>
                    <a:pt x="1315" y="294"/>
                    <a:pt x="1315" y="657"/>
                  </a:cubicBezTo>
                  <a:cubicBezTo>
                    <a:pt x="1315" y="1020"/>
                    <a:pt x="1021" y="1315"/>
                    <a:pt x="658" y="1315"/>
                  </a:cubicBezTo>
                  <a:cubicBezTo>
                    <a:pt x="295" y="1315"/>
                    <a:pt x="0" y="1020"/>
                    <a:pt x="0" y="657"/>
                  </a:cubicBezTo>
                </a:path>
              </a:pathLst>
            </a:custGeom>
            <a:solidFill>
              <a:srgbClr val="CDBFA8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68" name="textbox 2368"/>
            <p:cNvSpPr/>
            <p:nvPr/>
          </p:nvSpPr>
          <p:spPr>
            <a:xfrm>
              <a:off x="-12700" y="-12700"/>
              <a:ext cx="861060" cy="86042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9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8000"/>
                </a:lnSpc>
              </a:pPr>
              <a:endParaRPr lang="en-US" altLang="en-US" sz="100" dirty="0"/>
            </a:p>
            <a:p>
              <a:pPr marL="213995" algn="l" rtl="0" eaLnBrk="0">
                <a:lnSpc>
                  <a:spcPct val="87000"/>
                </a:lnSpc>
              </a:pPr>
              <a:r>
                <a:rPr sz="1500" kern="0" spc="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车位</a:t>
              </a:r>
              <a:endParaRPr lang="en-US" altLang="en-US" sz="1500" dirty="0"/>
            </a:p>
            <a:p>
              <a:pPr marL="212725" algn="l" rtl="0" eaLnBrk="0">
                <a:lnSpc>
                  <a:spcPts val="1930"/>
                </a:lnSpc>
              </a:pPr>
              <a:r>
                <a:rPr sz="1500" kern="0" spc="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预约</a:t>
              </a:r>
              <a:endParaRPr lang="en-US" altLang="en-US" sz="1500" dirty="0"/>
            </a:p>
          </p:txBody>
        </p:sp>
      </p:grpSp>
      <p:sp>
        <p:nvSpPr>
          <p:cNvPr id="2370" name="textbox 2370"/>
          <p:cNvSpPr/>
          <p:nvPr/>
        </p:nvSpPr>
        <p:spPr>
          <a:xfrm>
            <a:off x="300126" y="413385"/>
            <a:ext cx="2153920" cy="356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便捷的车辆管理</a:t>
            </a:r>
            <a:endParaRPr lang="en-US" altLang="en-US" sz="2300" dirty="0"/>
          </a:p>
        </p:txBody>
      </p:sp>
      <p:pic>
        <p:nvPicPr>
          <p:cNvPr id="2372" name="picture 237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  <p:pic>
        <p:nvPicPr>
          <p:cNvPr id="2374" name="picture 237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2968625" y="3741737"/>
            <a:ext cx="1241425" cy="762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6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378" name="picture 23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2380" name="picture 23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113631" y="1649818"/>
            <a:ext cx="3859657" cy="3835387"/>
          </a:xfrm>
          <a:prstGeom prst="rect">
            <a:avLst/>
          </a:prstGeom>
        </p:spPr>
      </p:pic>
      <p:sp>
        <p:nvSpPr>
          <p:cNvPr id="2382" name="path"/>
          <p:cNvSpPr/>
          <p:nvPr/>
        </p:nvSpPr>
        <p:spPr>
          <a:xfrm>
            <a:off x="6103620" y="2813304"/>
            <a:ext cx="1576235" cy="1267967"/>
          </a:xfrm>
          <a:custGeom>
            <a:avLst/>
            <a:gdLst/>
            <a:ahLst/>
            <a:cxnLst/>
            <a:rect l="0" t="0" r="0" b="0"/>
            <a:pathLst>
              <a:path w="2482" h="1996">
                <a:moveTo>
                  <a:pt x="2095" y="0"/>
                </a:moveTo>
                <a:cubicBezTo>
                  <a:pt x="2422" y="603"/>
                  <a:pt x="2482" y="1334"/>
                  <a:pt x="2222" y="1996"/>
                </a:cubicBezTo>
                <a:lnTo>
                  <a:pt x="0" y="1123"/>
                </a:lnTo>
                <a:lnTo>
                  <a:pt x="2095" y="0"/>
                </a:lnTo>
              </a:path>
            </a:pathLst>
          </a:custGeom>
          <a:solidFill>
            <a:srgbClr val="8064A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384" name="picture 23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488637" y="1687918"/>
            <a:ext cx="2909239" cy="2786545"/>
          </a:xfrm>
          <a:prstGeom prst="rect">
            <a:avLst/>
          </a:prstGeom>
        </p:spPr>
      </p:pic>
      <p:sp>
        <p:nvSpPr>
          <p:cNvPr id="2386" name="textbox 2386"/>
          <p:cNvSpPr/>
          <p:nvPr/>
        </p:nvSpPr>
        <p:spPr>
          <a:xfrm>
            <a:off x="7060108" y="4706747"/>
            <a:ext cx="3969384" cy="11734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6705"/>
              </a:lnSpc>
            </a:pPr>
            <a:r>
              <a:rPr sz="5100" kern="0" spc="50" dirty="0">
                <a:solidFill>
                  <a:srgbClr val="23232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5100" kern="0" spc="1220" dirty="0">
                <a:solidFill>
                  <a:srgbClr val="23232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600" kern="0" spc="50" baseline="1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更丰富的</a:t>
            </a:r>
            <a:r>
              <a:rPr sz="6700" kern="0" spc="50" baseline="1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报警</a:t>
            </a:r>
            <a:r>
              <a:rPr sz="3600" kern="0" spc="50" baseline="1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联动</a:t>
            </a:r>
            <a:endParaRPr lang="en-US" altLang="en-US" sz="3600" baseline="1000" dirty="0"/>
          </a:p>
          <a:p>
            <a:pPr algn="l" rtl="0" eaLnBrk="0">
              <a:lnSpc>
                <a:spcPct val="101000"/>
              </a:lnSpc>
            </a:pPr>
            <a:endParaRPr lang="en-US" altLang="en-US" sz="500" dirty="0"/>
          </a:p>
          <a:p>
            <a:pPr marL="1179830" algn="l" rtl="0" eaLnBrk="0">
              <a:lnSpc>
                <a:spcPct val="96000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前端报警接入  中心实时联动</a:t>
            </a:r>
            <a:endParaRPr lang="en-US" altLang="en-US" sz="1500" dirty="0"/>
          </a:p>
        </p:txBody>
      </p:sp>
      <p:sp>
        <p:nvSpPr>
          <p:cNvPr id="2388" name="textbox 2388"/>
          <p:cNvSpPr/>
          <p:nvPr/>
        </p:nvSpPr>
        <p:spPr>
          <a:xfrm>
            <a:off x="8663076" y="2952450"/>
            <a:ext cx="2913379" cy="11309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700" kern="0" spc="60" dirty="0">
                <a:solidFill>
                  <a:srgbClr val="002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完善的</a:t>
            </a:r>
            <a:r>
              <a:rPr sz="4400" kern="0" spc="60" dirty="0">
                <a:solidFill>
                  <a:srgbClr val="002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防范</a:t>
            </a:r>
            <a:r>
              <a:rPr sz="2700" kern="0" spc="60" dirty="0">
                <a:solidFill>
                  <a:srgbClr val="002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体系</a:t>
            </a:r>
            <a:endParaRPr lang="en-US" altLang="en-US" sz="2700" dirty="0"/>
          </a:p>
          <a:p>
            <a:pPr marL="410210" algn="l" rtl="0" eaLnBrk="0">
              <a:lnSpc>
                <a:spcPct val="87000"/>
              </a:lnSpc>
              <a:spcBef>
                <a:spcPts val="405"/>
              </a:spcBef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事前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事中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事后完整</a:t>
            </a:r>
            <a:endParaRPr lang="en-US" altLang="en-US" sz="1500" dirty="0"/>
          </a:p>
          <a:p>
            <a:pPr marL="586740" algn="l" rtl="0" eaLnBrk="0">
              <a:lnSpc>
                <a:spcPts val="1930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的人脸智能应用</a:t>
            </a:r>
            <a:endParaRPr lang="en-US" altLang="en-US" sz="1500" dirty="0"/>
          </a:p>
        </p:txBody>
      </p:sp>
      <p:sp>
        <p:nvSpPr>
          <p:cNvPr id="2390" name="textbox 2390"/>
          <p:cNvSpPr/>
          <p:nvPr/>
        </p:nvSpPr>
        <p:spPr>
          <a:xfrm>
            <a:off x="7615981" y="1300195"/>
            <a:ext cx="3777615" cy="8718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4400" kern="0" spc="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复制性强</a:t>
            </a:r>
            <a:r>
              <a:rPr sz="2300" kern="0" spc="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的智能场景</a:t>
            </a:r>
            <a:endParaRPr lang="en-US" altLang="en-US" sz="2300" dirty="0"/>
          </a:p>
          <a:p>
            <a:pPr marL="1198880" algn="l" rtl="0" eaLnBrk="0">
              <a:lnSpc>
                <a:spcPct val="95000"/>
              </a:lnSpc>
              <a:spcBef>
                <a:spcPts val="165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典型的小区场景</a:t>
            </a:r>
            <a:endParaRPr lang="en-US" altLang="en-US" sz="1500" dirty="0"/>
          </a:p>
        </p:txBody>
      </p:sp>
      <p:sp>
        <p:nvSpPr>
          <p:cNvPr id="2392" name="textbox 2392"/>
          <p:cNvSpPr/>
          <p:nvPr/>
        </p:nvSpPr>
        <p:spPr>
          <a:xfrm>
            <a:off x="491504" y="3108254"/>
            <a:ext cx="3271520" cy="9988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700" kern="0" spc="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更完善的场景</a:t>
            </a:r>
            <a:r>
              <a:rPr sz="4400" kern="0" spc="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覆盖</a:t>
            </a:r>
            <a:endParaRPr lang="en-US" altLang="en-US" sz="4400" dirty="0"/>
          </a:p>
          <a:p>
            <a:pPr algn="l" rtl="0" eaLnBrk="0">
              <a:lnSpc>
                <a:spcPct val="105000"/>
              </a:lnSpc>
            </a:pPr>
            <a:endParaRPr lang="en-US" altLang="en-US" sz="900" dirty="0"/>
          </a:p>
          <a:p>
            <a:pPr marL="740410" algn="l" rtl="0" eaLnBrk="0">
              <a:lnSpc>
                <a:spcPct val="96000"/>
              </a:lnSpc>
              <a:spcBef>
                <a:spcPts val="5"/>
              </a:spcBef>
            </a:pP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“圈线面点”安防布建</a:t>
            </a:r>
            <a:endParaRPr lang="en-US" altLang="en-US" sz="1500" dirty="0"/>
          </a:p>
        </p:txBody>
      </p:sp>
      <p:sp>
        <p:nvSpPr>
          <p:cNvPr id="2394" name="textbox 2394"/>
          <p:cNvSpPr/>
          <p:nvPr/>
        </p:nvSpPr>
        <p:spPr>
          <a:xfrm>
            <a:off x="1249019" y="5151363"/>
            <a:ext cx="3576320" cy="8763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300" kern="0" spc="70" dirty="0">
                <a:solidFill>
                  <a:srgbClr val="92D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更强大的视频</a:t>
            </a:r>
            <a:r>
              <a:rPr sz="4400" kern="0" spc="70" dirty="0">
                <a:solidFill>
                  <a:srgbClr val="92D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</a:t>
            </a:r>
            <a:r>
              <a:rPr sz="2300" kern="0" spc="70" dirty="0">
                <a:solidFill>
                  <a:srgbClr val="92D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</a:t>
            </a:r>
            <a:endParaRPr lang="en-US" altLang="en-US" sz="2300" dirty="0"/>
          </a:p>
          <a:p>
            <a:pPr marL="571500" algn="l" rtl="0" eaLnBrk="0">
              <a:lnSpc>
                <a:spcPct val="96000"/>
              </a:lnSpc>
              <a:spcBef>
                <a:spcPts val="145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深度学习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前端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+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后端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比对</a:t>
            </a:r>
            <a:endParaRPr lang="en-US" altLang="en-US" sz="1500" dirty="0"/>
          </a:p>
        </p:txBody>
      </p:sp>
      <p:sp>
        <p:nvSpPr>
          <p:cNvPr id="2396" name="textbox 2396"/>
          <p:cNvSpPr/>
          <p:nvPr/>
        </p:nvSpPr>
        <p:spPr>
          <a:xfrm>
            <a:off x="1389964" y="1374891"/>
            <a:ext cx="2966720" cy="8769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300" kern="0" spc="60" dirty="0">
                <a:solidFill>
                  <a:srgbClr val="00B0F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更全面的</a:t>
            </a:r>
            <a:r>
              <a:rPr sz="4400" kern="0" spc="60" dirty="0">
                <a:solidFill>
                  <a:srgbClr val="00B0F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高清</a:t>
            </a:r>
            <a:r>
              <a:rPr sz="2300" kern="0" spc="60" dirty="0">
                <a:solidFill>
                  <a:srgbClr val="00B0F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覆盖</a:t>
            </a:r>
            <a:endParaRPr lang="en-US" altLang="en-US" sz="2300" dirty="0"/>
          </a:p>
          <a:p>
            <a:pPr marL="512445" algn="l" rtl="0" eaLnBrk="0">
              <a:lnSpc>
                <a:spcPct val="96000"/>
              </a:lnSpc>
              <a:spcBef>
                <a:spcPts val="145"/>
              </a:spcBef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H.265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编解码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4k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相机</a:t>
            </a:r>
            <a:endParaRPr lang="en-US" altLang="en-US" sz="1500" dirty="0"/>
          </a:p>
        </p:txBody>
      </p:sp>
      <p:sp>
        <p:nvSpPr>
          <p:cNvPr id="2398" name="path"/>
          <p:cNvSpPr/>
          <p:nvPr/>
        </p:nvSpPr>
        <p:spPr>
          <a:xfrm>
            <a:off x="8324850" y="367873"/>
            <a:ext cx="3733800" cy="471580"/>
          </a:xfrm>
          <a:custGeom>
            <a:avLst/>
            <a:gdLst/>
            <a:ahLst/>
            <a:cxnLst/>
            <a:rect l="0" t="0" r="0" b="0"/>
            <a:pathLst>
              <a:path w="5880" h="742">
                <a:moveTo>
                  <a:pt x="720" y="520"/>
                </a:moveTo>
                <a:cubicBezTo>
                  <a:pt x="725" y="520"/>
                  <a:pt x="725" y="520"/>
                  <a:pt x="800" y="520"/>
                </a:cubicBezTo>
                <a:cubicBezTo>
                  <a:pt x="818" y="519"/>
                  <a:pt x="932" y="505"/>
                  <a:pt x="960" y="500"/>
                </a:cubicBezTo>
                <a:cubicBezTo>
                  <a:pt x="986" y="496"/>
                  <a:pt x="1124" y="466"/>
                  <a:pt x="1160" y="460"/>
                </a:cubicBezTo>
                <a:cubicBezTo>
                  <a:pt x="1195" y="454"/>
                  <a:pt x="1398" y="423"/>
                  <a:pt x="1440" y="420"/>
                </a:cubicBezTo>
                <a:cubicBezTo>
                  <a:pt x="1481" y="417"/>
                  <a:pt x="1670" y="420"/>
                  <a:pt x="1720" y="420"/>
                </a:cubicBezTo>
                <a:cubicBezTo>
                  <a:pt x="1769" y="420"/>
                  <a:pt x="2047" y="420"/>
                  <a:pt x="2100" y="420"/>
                </a:cubicBezTo>
                <a:cubicBezTo>
                  <a:pt x="2152" y="420"/>
                  <a:pt x="2370" y="420"/>
                  <a:pt x="2420" y="420"/>
                </a:cubicBezTo>
                <a:cubicBezTo>
                  <a:pt x="2469" y="420"/>
                  <a:pt x="2711" y="420"/>
                  <a:pt x="2760" y="420"/>
                </a:cubicBezTo>
                <a:cubicBezTo>
                  <a:pt x="2808" y="420"/>
                  <a:pt x="3005" y="420"/>
                  <a:pt x="3060" y="420"/>
                </a:cubicBezTo>
                <a:cubicBezTo>
                  <a:pt x="3114" y="420"/>
                  <a:pt x="3430" y="420"/>
                  <a:pt x="3480" y="420"/>
                </a:cubicBezTo>
                <a:cubicBezTo>
                  <a:pt x="3529" y="420"/>
                  <a:pt x="3680" y="420"/>
                  <a:pt x="3720" y="420"/>
                </a:cubicBezTo>
                <a:cubicBezTo>
                  <a:pt x="3759" y="420"/>
                  <a:pt x="3958" y="420"/>
                  <a:pt x="4000" y="420"/>
                </a:cubicBezTo>
                <a:cubicBezTo>
                  <a:pt x="4041" y="420"/>
                  <a:pt x="4239" y="420"/>
                  <a:pt x="4280" y="420"/>
                </a:cubicBezTo>
                <a:cubicBezTo>
                  <a:pt x="4320" y="420"/>
                  <a:pt x="4500" y="420"/>
                  <a:pt x="4540" y="420"/>
                </a:cubicBezTo>
                <a:cubicBezTo>
                  <a:pt x="4579" y="420"/>
                  <a:pt x="4764" y="420"/>
                  <a:pt x="4800" y="420"/>
                </a:cubicBezTo>
                <a:cubicBezTo>
                  <a:pt x="4835" y="420"/>
                  <a:pt x="4992" y="420"/>
                  <a:pt x="5020" y="420"/>
                </a:cubicBezTo>
                <a:cubicBezTo>
                  <a:pt x="5046" y="420"/>
                  <a:pt x="5143" y="420"/>
                  <a:pt x="5160" y="420"/>
                </a:cubicBezTo>
                <a:cubicBezTo>
                  <a:pt x="5176" y="420"/>
                  <a:pt x="5230" y="420"/>
                  <a:pt x="5240" y="420"/>
                </a:cubicBezTo>
                <a:cubicBezTo>
                  <a:pt x="5249" y="420"/>
                  <a:pt x="5275" y="420"/>
                  <a:pt x="5280" y="420"/>
                </a:cubicBezTo>
                <a:cubicBezTo>
                  <a:pt x="5284" y="420"/>
                  <a:pt x="5301" y="420"/>
                  <a:pt x="5300" y="420"/>
                </a:cubicBezTo>
                <a:cubicBezTo>
                  <a:pt x="5298" y="420"/>
                  <a:pt x="5269" y="420"/>
                  <a:pt x="5260" y="420"/>
                </a:cubicBezTo>
                <a:cubicBezTo>
                  <a:pt x="5250" y="420"/>
                  <a:pt x="5193" y="420"/>
                  <a:pt x="5180" y="420"/>
                </a:cubicBezTo>
                <a:cubicBezTo>
                  <a:pt x="5166" y="420"/>
                  <a:pt x="5098" y="420"/>
                  <a:pt x="5080" y="420"/>
                </a:cubicBezTo>
                <a:cubicBezTo>
                  <a:pt x="5061" y="420"/>
                  <a:pt x="4964" y="420"/>
                  <a:pt x="4940" y="420"/>
                </a:cubicBezTo>
                <a:cubicBezTo>
                  <a:pt x="4915" y="420"/>
                  <a:pt x="4788" y="420"/>
                  <a:pt x="4760" y="420"/>
                </a:cubicBezTo>
                <a:cubicBezTo>
                  <a:pt x="4731" y="420"/>
                  <a:pt x="4591" y="422"/>
                  <a:pt x="4560" y="420"/>
                </a:cubicBezTo>
                <a:cubicBezTo>
                  <a:pt x="4528" y="419"/>
                  <a:pt x="4372" y="402"/>
                  <a:pt x="4340" y="400"/>
                </a:cubicBezTo>
                <a:cubicBezTo>
                  <a:pt x="4306" y="399"/>
                  <a:pt x="4163" y="400"/>
                  <a:pt x="4120" y="400"/>
                </a:cubicBezTo>
                <a:cubicBezTo>
                  <a:pt x="4076" y="400"/>
                  <a:pt x="3803" y="400"/>
                  <a:pt x="3760" y="400"/>
                </a:cubicBezTo>
                <a:cubicBezTo>
                  <a:pt x="3716" y="400"/>
                  <a:pt x="3575" y="400"/>
                  <a:pt x="3540" y="400"/>
                </a:cubicBezTo>
                <a:cubicBezTo>
                  <a:pt x="3504" y="400"/>
                  <a:pt x="3321" y="400"/>
                  <a:pt x="3280" y="400"/>
                </a:cubicBezTo>
                <a:cubicBezTo>
                  <a:pt x="3238" y="400"/>
                  <a:pt x="3026" y="400"/>
                  <a:pt x="2980" y="400"/>
                </a:cubicBezTo>
                <a:cubicBezTo>
                  <a:pt x="2933" y="400"/>
                  <a:pt x="2705" y="400"/>
                  <a:pt x="2660" y="400"/>
                </a:cubicBezTo>
                <a:cubicBezTo>
                  <a:pt x="2615" y="400"/>
                  <a:pt x="2421" y="400"/>
                  <a:pt x="2380" y="400"/>
                </a:cubicBezTo>
                <a:cubicBezTo>
                  <a:pt x="2338" y="400"/>
                  <a:pt x="2139" y="400"/>
                  <a:pt x="2100" y="400"/>
                </a:cubicBezTo>
                <a:cubicBezTo>
                  <a:pt x="2060" y="400"/>
                  <a:pt x="1894" y="400"/>
                  <a:pt x="1860" y="400"/>
                </a:cubicBezTo>
                <a:cubicBezTo>
                  <a:pt x="1825" y="400"/>
                  <a:pt x="1666" y="400"/>
                  <a:pt x="1640" y="400"/>
                </a:cubicBezTo>
                <a:cubicBezTo>
                  <a:pt x="1612" y="400"/>
                  <a:pt x="1516" y="400"/>
                  <a:pt x="1500" y="400"/>
                </a:cubicBezTo>
                <a:cubicBezTo>
                  <a:pt x="1483" y="400"/>
                  <a:pt x="1427" y="400"/>
                  <a:pt x="1420" y="400"/>
                </a:cubicBezTo>
                <a:cubicBezTo>
                  <a:pt x="1412" y="400"/>
                  <a:pt x="1400" y="399"/>
                  <a:pt x="1400" y="400"/>
                </a:cubicBezTo>
                <a:cubicBezTo>
                  <a:pt x="1400" y="402"/>
                  <a:pt x="1416" y="383"/>
                  <a:pt x="1420" y="380"/>
                </a:cubicBezTo>
                <a:cubicBezTo>
                  <a:pt x="1422" y="377"/>
                  <a:pt x="1434" y="363"/>
                  <a:pt x="1440" y="360"/>
                </a:cubicBezTo>
                <a:cubicBezTo>
                  <a:pt x="1445" y="357"/>
                  <a:pt x="1477" y="343"/>
                  <a:pt x="1500" y="340"/>
                </a:cubicBezTo>
                <a:cubicBezTo>
                  <a:pt x="1522" y="337"/>
                  <a:pt x="1699" y="328"/>
                  <a:pt x="1740" y="320"/>
                </a:cubicBezTo>
                <a:cubicBezTo>
                  <a:pt x="1780" y="313"/>
                  <a:pt x="1990" y="246"/>
                  <a:pt x="2040" y="240"/>
                </a:cubicBezTo>
                <a:cubicBezTo>
                  <a:pt x="2089" y="234"/>
                  <a:pt x="2341" y="240"/>
                  <a:pt x="2400" y="240"/>
                </a:cubicBezTo>
                <a:cubicBezTo>
                  <a:pt x="2458" y="240"/>
                  <a:pt x="2760" y="240"/>
                  <a:pt x="2820" y="240"/>
                </a:cubicBezTo>
                <a:cubicBezTo>
                  <a:pt x="2880" y="240"/>
                  <a:pt x="3142" y="240"/>
                  <a:pt x="3200" y="240"/>
                </a:cubicBezTo>
                <a:cubicBezTo>
                  <a:pt x="3256" y="240"/>
                  <a:pt x="3522" y="240"/>
                  <a:pt x="3580" y="240"/>
                </a:cubicBezTo>
                <a:cubicBezTo>
                  <a:pt x="3636" y="240"/>
                  <a:pt x="3902" y="240"/>
                  <a:pt x="3960" y="240"/>
                </a:cubicBezTo>
                <a:cubicBezTo>
                  <a:pt x="4016" y="240"/>
                  <a:pt x="4289" y="240"/>
                  <a:pt x="4340" y="240"/>
                </a:cubicBezTo>
                <a:cubicBezTo>
                  <a:pt x="4390" y="240"/>
                  <a:pt x="4600" y="240"/>
                  <a:pt x="4640" y="240"/>
                </a:cubicBezTo>
                <a:cubicBezTo>
                  <a:pt x="4679" y="240"/>
                  <a:pt x="4832" y="240"/>
                  <a:pt x="4860" y="240"/>
                </a:cubicBezTo>
                <a:cubicBezTo>
                  <a:pt x="4886" y="240"/>
                  <a:pt x="4981" y="240"/>
                  <a:pt x="5000" y="240"/>
                </a:cubicBezTo>
                <a:cubicBezTo>
                  <a:pt x="5018" y="240"/>
                  <a:pt x="5089" y="240"/>
                  <a:pt x="5100" y="240"/>
                </a:cubicBezTo>
                <a:cubicBezTo>
                  <a:pt x="5110" y="240"/>
                  <a:pt x="5132" y="240"/>
                  <a:pt x="5140" y="240"/>
                </a:cubicBezTo>
                <a:cubicBezTo>
                  <a:pt x="5147" y="240"/>
                  <a:pt x="5192" y="240"/>
                  <a:pt x="5200" y="240"/>
                </a:cubicBezTo>
                <a:cubicBezTo>
                  <a:pt x="5207" y="240"/>
                  <a:pt x="5235" y="240"/>
                  <a:pt x="5240" y="240"/>
                </a:cubicBezTo>
                <a:cubicBezTo>
                  <a:pt x="5244" y="240"/>
                  <a:pt x="5262" y="240"/>
                  <a:pt x="5260" y="240"/>
                </a:cubicBezTo>
                <a:cubicBezTo>
                  <a:pt x="5256" y="240"/>
                  <a:pt x="5216" y="240"/>
                  <a:pt x="5200" y="240"/>
                </a:cubicBezTo>
                <a:cubicBezTo>
                  <a:pt x="5183" y="240"/>
                  <a:pt x="5071" y="240"/>
                  <a:pt x="5040" y="240"/>
                </a:cubicBezTo>
                <a:cubicBezTo>
                  <a:pt x="5008" y="240"/>
                  <a:pt x="4823" y="243"/>
                  <a:pt x="4780" y="240"/>
                </a:cubicBezTo>
                <a:cubicBezTo>
                  <a:pt x="4736" y="237"/>
                  <a:pt x="4512" y="203"/>
                  <a:pt x="4460" y="200"/>
                </a:cubicBezTo>
                <a:cubicBezTo>
                  <a:pt x="4407" y="197"/>
                  <a:pt x="4140" y="200"/>
                  <a:pt x="4080" y="200"/>
                </a:cubicBezTo>
                <a:cubicBezTo>
                  <a:pt x="4020" y="200"/>
                  <a:pt x="3718" y="200"/>
                  <a:pt x="3660" y="200"/>
                </a:cubicBezTo>
                <a:cubicBezTo>
                  <a:pt x="3601" y="200"/>
                  <a:pt x="3339" y="200"/>
                  <a:pt x="3300" y="200"/>
                </a:cubicBezTo>
                <a:cubicBezTo>
                  <a:pt x="3260" y="200"/>
                  <a:pt x="3170" y="200"/>
                  <a:pt x="3140" y="200"/>
                </a:cubicBezTo>
                <a:cubicBezTo>
                  <a:pt x="3110" y="200"/>
                  <a:pt x="2932" y="200"/>
                  <a:pt x="2900" y="200"/>
                </a:cubicBezTo>
                <a:cubicBezTo>
                  <a:pt x="2866" y="200"/>
                  <a:pt x="2725" y="200"/>
                  <a:pt x="2700" y="200"/>
                </a:cubicBezTo>
                <a:cubicBezTo>
                  <a:pt x="2674" y="200"/>
                  <a:pt x="2578" y="200"/>
                  <a:pt x="2560" y="200"/>
                </a:cubicBezTo>
                <a:cubicBezTo>
                  <a:pt x="2541" y="200"/>
                  <a:pt x="2470" y="200"/>
                  <a:pt x="2460" y="200"/>
                </a:cubicBezTo>
                <a:cubicBezTo>
                  <a:pt x="2449" y="200"/>
                  <a:pt x="2427" y="200"/>
                  <a:pt x="2420" y="200"/>
                </a:cubicBezTo>
                <a:cubicBezTo>
                  <a:pt x="2412" y="200"/>
                  <a:pt x="2369" y="200"/>
                  <a:pt x="2360" y="200"/>
                </a:cubicBezTo>
                <a:cubicBezTo>
                  <a:pt x="2350" y="200"/>
                  <a:pt x="2309" y="200"/>
                  <a:pt x="2300" y="200"/>
                </a:cubicBezTo>
                <a:cubicBezTo>
                  <a:pt x="2290" y="200"/>
                  <a:pt x="2250" y="200"/>
                  <a:pt x="2240" y="200"/>
                </a:cubicBezTo>
                <a:cubicBezTo>
                  <a:pt x="2229" y="200"/>
                  <a:pt x="2175" y="200"/>
                  <a:pt x="2160" y="200"/>
                </a:cubicBezTo>
                <a:cubicBezTo>
                  <a:pt x="2145" y="200"/>
                  <a:pt x="2058" y="200"/>
                  <a:pt x="2040" y="200"/>
                </a:cubicBezTo>
                <a:cubicBezTo>
                  <a:pt x="2021" y="200"/>
                  <a:pt x="1933" y="199"/>
                  <a:pt x="1920" y="200"/>
                </a:cubicBezTo>
                <a:cubicBezTo>
                  <a:pt x="1906" y="202"/>
                  <a:pt x="1869" y="217"/>
                  <a:pt x="1860" y="220"/>
                </a:cubicBezTo>
                <a:cubicBezTo>
                  <a:pt x="1850" y="223"/>
                  <a:pt x="1813" y="237"/>
                  <a:pt x="1800" y="240"/>
                </a:cubicBezTo>
                <a:cubicBezTo>
                  <a:pt x="1786" y="243"/>
                  <a:pt x="1695" y="259"/>
                  <a:pt x="1680" y="260"/>
                </a:cubicBezTo>
                <a:cubicBezTo>
                  <a:pt x="1665" y="262"/>
                  <a:pt x="1613" y="260"/>
                  <a:pt x="1600" y="260"/>
                </a:cubicBezTo>
                <a:cubicBezTo>
                  <a:pt x="1586" y="260"/>
                  <a:pt x="1515" y="260"/>
                  <a:pt x="1500" y="260"/>
                </a:cubicBezTo>
                <a:cubicBezTo>
                  <a:pt x="1485" y="260"/>
                  <a:pt x="1413" y="260"/>
                  <a:pt x="1400" y="260"/>
                </a:cubicBezTo>
                <a:cubicBezTo>
                  <a:pt x="1386" y="260"/>
                  <a:pt x="1331" y="260"/>
                  <a:pt x="1320" y="260"/>
                </a:cubicBezTo>
                <a:cubicBezTo>
                  <a:pt x="1308" y="260"/>
                  <a:pt x="1250" y="260"/>
                  <a:pt x="1240" y="260"/>
                </a:cubicBezTo>
                <a:cubicBezTo>
                  <a:pt x="1229" y="260"/>
                  <a:pt x="1189" y="260"/>
                  <a:pt x="1180" y="260"/>
                </a:cubicBezTo>
                <a:cubicBezTo>
                  <a:pt x="1170" y="260"/>
                  <a:pt x="1129" y="260"/>
                  <a:pt x="1120" y="260"/>
                </a:cubicBezTo>
                <a:cubicBezTo>
                  <a:pt x="1110" y="260"/>
                  <a:pt x="1067" y="260"/>
                  <a:pt x="1060" y="260"/>
                </a:cubicBezTo>
                <a:cubicBezTo>
                  <a:pt x="1052" y="260"/>
                  <a:pt x="1027" y="260"/>
                  <a:pt x="1020" y="260"/>
                </a:cubicBezTo>
                <a:cubicBezTo>
                  <a:pt x="1012" y="260"/>
                  <a:pt x="967" y="260"/>
                  <a:pt x="960" y="260"/>
                </a:cubicBezTo>
                <a:cubicBezTo>
                  <a:pt x="952" y="260"/>
                  <a:pt x="925" y="260"/>
                  <a:pt x="920" y="260"/>
                </a:cubicBezTo>
                <a:cubicBezTo>
                  <a:pt x="914" y="260"/>
                  <a:pt x="884" y="259"/>
                  <a:pt x="880" y="260"/>
                </a:cubicBezTo>
                <a:cubicBezTo>
                  <a:pt x="875" y="262"/>
                  <a:pt x="864" y="279"/>
                  <a:pt x="860" y="280"/>
                </a:cubicBezTo>
                <a:cubicBezTo>
                  <a:pt x="855" y="282"/>
                  <a:pt x="822" y="279"/>
                  <a:pt x="820" y="280"/>
                </a:cubicBezTo>
                <a:cubicBezTo>
                  <a:pt x="816" y="282"/>
                  <a:pt x="821" y="297"/>
                  <a:pt x="820" y="300"/>
                </a:cubicBezTo>
                <a:cubicBezTo>
                  <a:pt x="818" y="303"/>
                  <a:pt x="801" y="317"/>
                  <a:pt x="800" y="320"/>
                </a:cubicBezTo>
                <a:cubicBezTo>
                  <a:pt x="798" y="323"/>
                  <a:pt x="800" y="343"/>
                  <a:pt x="800" y="340"/>
                </a:cubicBezTo>
                <a:cubicBezTo>
                  <a:pt x="800" y="337"/>
                  <a:pt x="796" y="357"/>
                  <a:pt x="800" y="360"/>
                </a:cubicBezTo>
                <a:cubicBezTo>
                  <a:pt x="802" y="363"/>
                  <a:pt x="832" y="377"/>
                  <a:pt x="840" y="380"/>
                </a:cubicBezTo>
                <a:cubicBezTo>
                  <a:pt x="847" y="383"/>
                  <a:pt x="889" y="397"/>
                  <a:pt x="900" y="400"/>
                </a:cubicBezTo>
                <a:cubicBezTo>
                  <a:pt x="910" y="403"/>
                  <a:pt x="965" y="417"/>
                  <a:pt x="980" y="420"/>
                </a:cubicBezTo>
                <a:cubicBezTo>
                  <a:pt x="995" y="423"/>
                  <a:pt x="1077" y="436"/>
                  <a:pt x="1100" y="440"/>
                </a:cubicBezTo>
                <a:cubicBezTo>
                  <a:pt x="1122" y="445"/>
                  <a:pt x="1250" y="476"/>
                  <a:pt x="1280" y="480"/>
                </a:cubicBezTo>
                <a:cubicBezTo>
                  <a:pt x="1310" y="485"/>
                  <a:pt x="1462" y="496"/>
                  <a:pt x="1500" y="500"/>
                </a:cubicBezTo>
                <a:cubicBezTo>
                  <a:pt x="1537" y="505"/>
                  <a:pt x="1738" y="537"/>
                  <a:pt x="1780" y="540"/>
                </a:cubicBezTo>
                <a:cubicBezTo>
                  <a:pt x="1821" y="543"/>
                  <a:pt x="2016" y="540"/>
                  <a:pt x="2060" y="540"/>
                </a:cubicBezTo>
                <a:cubicBezTo>
                  <a:pt x="2103" y="540"/>
                  <a:pt x="2310" y="540"/>
                  <a:pt x="2360" y="540"/>
                </a:cubicBezTo>
                <a:cubicBezTo>
                  <a:pt x="2409" y="540"/>
                  <a:pt x="2667" y="540"/>
                  <a:pt x="2720" y="540"/>
                </a:cubicBezTo>
                <a:cubicBezTo>
                  <a:pt x="2772" y="540"/>
                  <a:pt x="3004" y="540"/>
                  <a:pt x="3060" y="540"/>
                </a:cubicBezTo>
                <a:cubicBezTo>
                  <a:pt x="3115" y="540"/>
                  <a:pt x="3416" y="540"/>
                  <a:pt x="3460" y="540"/>
                </a:cubicBezTo>
                <a:cubicBezTo>
                  <a:pt x="3503" y="540"/>
                  <a:pt x="3598" y="540"/>
                  <a:pt x="3640" y="540"/>
                </a:cubicBezTo>
                <a:cubicBezTo>
                  <a:pt x="3681" y="540"/>
                  <a:pt x="3964" y="540"/>
                  <a:pt x="4020" y="540"/>
                </a:cubicBezTo>
                <a:cubicBezTo>
                  <a:pt x="4075" y="540"/>
                  <a:pt x="4325" y="540"/>
                  <a:pt x="4380" y="540"/>
                </a:cubicBezTo>
                <a:cubicBezTo>
                  <a:pt x="4434" y="540"/>
                  <a:pt x="4689" y="540"/>
                  <a:pt x="4740" y="540"/>
                </a:cubicBezTo>
                <a:cubicBezTo>
                  <a:pt x="4790" y="540"/>
                  <a:pt x="5016" y="540"/>
                  <a:pt x="5060" y="540"/>
                </a:cubicBezTo>
                <a:cubicBezTo>
                  <a:pt x="5103" y="540"/>
                  <a:pt x="5286" y="540"/>
                  <a:pt x="5320" y="540"/>
                </a:cubicBezTo>
                <a:cubicBezTo>
                  <a:pt x="5352" y="540"/>
                  <a:pt x="5474" y="540"/>
                  <a:pt x="5500" y="540"/>
                </a:cubicBezTo>
                <a:cubicBezTo>
                  <a:pt x="5525" y="540"/>
                  <a:pt x="5641" y="540"/>
                  <a:pt x="5660" y="540"/>
                </a:cubicBezTo>
                <a:cubicBezTo>
                  <a:pt x="5678" y="540"/>
                  <a:pt x="5732" y="540"/>
                  <a:pt x="5740" y="540"/>
                </a:cubicBezTo>
                <a:cubicBezTo>
                  <a:pt x="5747" y="540"/>
                  <a:pt x="5760" y="542"/>
                  <a:pt x="5760" y="540"/>
                </a:cubicBezTo>
                <a:cubicBezTo>
                  <a:pt x="5760" y="539"/>
                  <a:pt x="5749" y="559"/>
                  <a:pt x="5740" y="560"/>
                </a:cubicBezTo>
                <a:cubicBezTo>
                  <a:pt x="5730" y="562"/>
                  <a:pt x="5658" y="559"/>
                  <a:pt x="5640" y="560"/>
                </a:cubicBezTo>
                <a:cubicBezTo>
                  <a:pt x="5621" y="562"/>
                  <a:pt x="5528" y="579"/>
                  <a:pt x="5500" y="580"/>
                </a:cubicBezTo>
                <a:cubicBezTo>
                  <a:pt x="5471" y="582"/>
                  <a:pt x="5305" y="580"/>
                  <a:pt x="5260" y="580"/>
                </a:cubicBezTo>
                <a:cubicBezTo>
                  <a:pt x="5215" y="580"/>
                  <a:pt x="4956" y="580"/>
                  <a:pt x="4900" y="580"/>
                </a:cubicBezTo>
                <a:cubicBezTo>
                  <a:pt x="4842" y="580"/>
                  <a:pt x="4562" y="580"/>
                  <a:pt x="4500" y="580"/>
                </a:cubicBezTo>
                <a:cubicBezTo>
                  <a:pt x="4436" y="580"/>
                  <a:pt x="4120" y="580"/>
                  <a:pt x="4060" y="580"/>
                </a:cubicBezTo>
                <a:cubicBezTo>
                  <a:pt x="4000" y="580"/>
                  <a:pt x="3749" y="580"/>
                  <a:pt x="3700" y="580"/>
                </a:cubicBezTo>
                <a:cubicBezTo>
                  <a:pt x="3650" y="580"/>
                  <a:pt x="3439" y="580"/>
                  <a:pt x="3400" y="580"/>
                </a:cubicBezTo>
                <a:cubicBezTo>
                  <a:pt x="3360" y="580"/>
                  <a:pt x="3208" y="580"/>
                  <a:pt x="3180" y="580"/>
                </a:cubicBezTo>
                <a:cubicBezTo>
                  <a:pt x="3151" y="580"/>
                  <a:pt x="3040" y="580"/>
                  <a:pt x="3020" y="580"/>
                </a:cubicBezTo>
                <a:cubicBezTo>
                  <a:pt x="2999" y="580"/>
                  <a:pt x="2915" y="580"/>
                  <a:pt x="2900" y="580"/>
                </a:cubicBezTo>
                <a:cubicBezTo>
                  <a:pt x="2885" y="580"/>
                  <a:pt x="2829" y="580"/>
                  <a:pt x="2820" y="580"/>
                </a:cubicBezTo>
                <a:cubicBezTo>
                  <a:pt x="2810" y="580"/>
                  <a:pt x="2784" y="580"/>
                  <a:pt x="2780" y="580"/>
                </a:cubicBezTo>
                <a:cubicBezTo>
                  <a:pt x="2775" y="580"/>
                  <a:pt x="2762" y="580"/>
                  <a:pt x="2760" y="580"/>
                </a:cubicBezTo>
                <a:cubicBezTo>
                  <a:pt x="2756" y="580"/>
                  <a:pt x="2744" y="580"/>
                  <a:pt x="2740" y="580"/>
                </a:cubicBezTo>
                <a:cubicBezTo>
                  <a:pt x="2735" y="580"/>
                  <a:pt x="2710" y="580"/>
                  <a:pt x="2700" y="580"/>
                </a:cubicBezTo>
                <a:cubicBezTo>
                  <a:pt x="2689" y="580"/>
                  <a:pt x="2616" y="580"/>
                  <a:pt x="2600" y="580"/>
                </a:cubicBezTo>
                <a:cubicBezTo>
                  <a:pt x="2583" y="580"/>
                  <a:pt x="2495" y="580"/>
                  <a:pt x="2480" y="580"/>
                </a:cubicBezTo>
                <a:cubicBezTo>
                  <a:pt x="2465" y="580"/>
                  <a:pt x="2411" y="580"/>
                  <a:pt x="2400" y="580"/>
                </a:cubicBezTo>
                <a:cubicBezTo>
                  <a:pt x="2388" y="580"/>
                  <a:pt x="2330" y="580"/>
                  <a:pt x="2320" y="580"/>
                </a:cubicBezTo>
                <a:cubicBezTo>
                  <a:pt x="2309" y="580"/>
                  <a:pt x="2271" y="580"/>
                  <a:pt x="2260" y="580"/>
                </a:cubicBezTo>
                <a:cubicBezTo>
                  <a:pt x="2248" y="580"/>
                  <a:pt x="2176" y="580"/>
                  <a:pt x="2160" y="580"/>
                </a:cubicBezTo>
                <a:cubicBezTo>
                  <a:pt x="2143" y="580"/>
                  <a:pt x="2058" y="580"/>
                  <a:pt x="2040" y="580"/>
                </a:cubicBezTo>
                <a:cubicBezTo>
                  <a:pt x="2021" y="580"/>
                  <a:pt x="1933" y="580"/>
                  <a:pt x="1920" y="580"/>
                </a:cubicBezTo>
                <a:cubicBezTo>
                  <a:pt x="1906" y="580"/>
                  <a:pt x="1869" y="580"/>
                  <a:pt x="1860" y="580"/>
                </a:cubicBezTo>
                <a:cubicBezTo>
                  <a:pt x="1850" y="580"/>
                  <a:pt x="1807" y="580"/>
                  <a:pt x="1800" y="580"/>
                </a:cubicBezTo>
                <a:cubicBezTo>
                  <a:pt x="1792" y="580"/>
                  <a:pt x="1760" y="580"/>
                  <a:pt x="1760" y="580"/>
                </a:cubicBezTo>
                <a:cubicBezTo>
                  <a:pt x="1760" y="580"/>
                  <a:pt x="1788" y="580"/>
                  <a:pt x="1800" y="580"/>
                </a:cubicBezTo>
                <a:cubicBezTo>
                  <a:pt x="1811" y="580"/>
                  <a:pt x="1899" y="583"/>
                  <a:pt x="1920" y="580"/>
                </a:cubicBezTo>
                <a:cubicBezTo>
                  <a:pt x="1940" y="577"/>
                  <a:pt x="2048" y="546"/>
                  <a:pt x="2080" y="540"/>
                </a:cubicBezTo>
                <a:cubicBezTo>
                  <a:pt x="2111" y="534"/>
                  <a:pt x="2302" y="505"/>
                  <a:pt x="2340" y="500"/>
                </a:cubicBezTo>
                <a:cubicBezTo>
                  <a:pt x="2377" y="496"/>
                  <a:pt x="2542" y="482"/>
                  <a:pt x="2580" y="480"/>
                </a:cubicBezTo>
                <a:cubicBezTo>
                  <a:pt x="2617" y="479"/>
                  <a:pt x="2805" y="480"/>
                  <a:pt x="2840" y="480"/>
                </a:cubicBezTo>
                <a:cubicBezTo>
                  <a:pt x="2874" y="480"/>
                  <a:pt x="3014" y="480"/>
                  <a:pt x="3040" y="480"/>
                </a:cubicBezTo>
                <a:cubicBezTo>
                  <a:pt x="3065" y="480"/>
                  <a:pt x="3160" y="480"/>
                  <a:pt x="3180" y="480"/>
                </a:cubicBezTo>
                <a:cubicBezTo>
                  <a:pt x="3199" y="480"/>
                  <a:pt x="3285" y="480"/>
                  <a:pt x="3300" y="480"/>
                </a:cubicBezTo>
                <a:cubicBezTo>
                  <a:pt x="3315" y="480"/>
                  <a:pt x="3366" y="480"/>
                  <a:pt x="3380" y="480"/>
                </a:cubicBezTo>
                <a:cubicBezTo>
                  <a:pt x="3393" y="480"/>
                  <a:pt x="3465" y="480"/>
                  <a:pt x="3480" y="480"/>
                </a:cubicBezTo>
                <a:cubicBezTo>
                  <a:pt x="3495" y="480"/>
                  <a:pt x="3565" y="480"/>
                  <a:pt x="3580" y="480"/>
                </a:cubicBezTo>
                <a:cubicBezTo>
                  <a:pt x="3595" y="480"/>
                  <a:pt x="3668" y="480"/>
                  <a:pt x="3680" y="480"/>
                </a:cubicBezTo>
                <a:cubicBezTo>
                  <a:pt x="3691" y="480"/>
                  <a:pt x="3729" y="480"/>
                  <a:pt x="3740" y="480"/>
                </a:cubicBezTo>
                <a:cubicBezTo>
                  <a:pt x="3750" y="480"/>
                  <a:pt x="3806" y="480"/>
                  <a:pt x="3820" y="480"/>
                </a:cubicBezTo>
                <a:cubicBezTo>
                  <a:pt x="3833" y="480"/>
                  <a:pt x="3908" y="480"/>
                  <a:pt x="3920" y="480"/>
                </a:cubicBezTo>
                <a:cubicBezTo>
                  <a:pt x="3931" y="480"/>
                  <a:pt x="3974" y="480"/>
                  <a:pt x="3980" y="480"/>
                </a:cubicBezTo>
                <a:cubicBezTo>
                  <a:pt x="3985" y="480"/>
                  <a:pt x="4001" y="480"/>
                  <a:pt x="4000" y="480"/>
                </a:cubicBezTo>
                <a:cubicBezTo>
                  <a:pt x="3998" y="480"/>
                  <a:pt x="3973" y="477"/>
                  <a:pt x="3960" y="480"/>
                </a:cubicBezTo>
                <a:cubicBezTo>
                  <a:pt x="3946" y="483"/>
                  <a:pt x="3845" y="514"/>
                  <a:pt x="3820" y="520"/>
                </a:cubicBezTo>
                <a:cubicBezTo>
                  <a:pt x="3794" y="526"/>
                  <a:pt x="3657" y="553"/>
                  <a:pt x="3620" y="560"/>
                </a:cubicBezTo>
                <a:cubicBezTo>
                  <a:pt x="3582" y="568"/>
                  <a:pt x="3361" y="616"/>
                  <a:pt x="3320" y="620"/>
                </a:cubicBezTo>
                <a:cubicBezTo>
                  <a:pt x="3278" y="625"/>
                  <a:pt x="3103" y="620"/>
                  <a:pt x="3060" y="620"/>
                </a:cubicBezTo>
                <a:cubicBezTo>
                  <a:pt x="3016" y="620"/>
                  <a:pt x="2783" y="620"/>
                  <a:pt x="2740" y="620"/>
                </a:cubicBezTo>
                <a:cubicBezTo>
                  <a:pt x="2696" y="620"/>
                  <a:pt x="2520" y="620"/>
                  <a:pt x="2480" y="620"/>
                </a:cubicBezTo>
                <a:cubicBezTo>
                  <a:pt x="2439" y="620"/>
                  <a:pt x="2239" y="620"/>
                  <a:pt x="2200" y="620"/>
                </a:cubicBezTo>
                <a:cubicBezTo>
                  <a:pt x="2160" y="620"/>
                  <a:pt x="2001" y="620"/>
                  <a:pt x="1960" y="620"/>
                </a:cubicBezTo>
                <a:cubicBezTo>
                  <a:pt x="1918" y="620"/>
                  <a:pt x="1690" y="620"/>
                  <a:pt x="1640" y="620"/>
                </a:cubicBezTo>
                <a:cubicBezTo>
                  <a:pt x="1589" y="620"/>
                  <a:pt x="1319" y="620"/>
                  <a:pt x="1280" y="620"/>
                </a:cubicBezTo>
                <a:cubicBezTo>
                  <a:pt x="1240" y="620"/>
                  <a:pt x="1144" y="620"/>
                  <a:pt x="1120" y="620"/>
                </a:cubicBezTo>
                <a:cubicBezTo>
                  <a:pt x="1095" y="620"/>
                  <a:pt x="980" y="620"/>
                  <a:pt x="960" y="620"/>
                </a:cubicBezTo>
                <a:cubicBezTo>
                  <a:pt x="939" y="620"/>
                  <a:pt x="856" y="620"/>
                  <a:pt x="840" y="620"/>
                </a:cubicBezTo>
                <a:cubicBezTo>
                  <a:pt x="823" y="620"/>
                  <a:pt x="753" y="620"/>
                  <a:pt x="740" y="620"/>
                </a:cubicBezTo>
                <a:cubicBezTo>
                  <a:pt x="726" y="620"/>
                  <a:pt x="671" y="620"/>
                  <a:pt x="660" y="620"/>
                </a:cubicBezTo>
                <a:cubicBezTo>
                  <a:pt x="648" y="620"/>
                  <a:pt x="589" y="620"/>
                  <a:pt x="580" y="620"/>
                </a:cubicBezTo>
                <a:cubicBezTo>
                  <a:pt x="570" y="620"/>
                  <a:pt x="545" y="620"/>
                  <a:pt x="540" y="620"/>
                </a:cubicBezTo>
                <a:cubicBezTo>
                  <a:pt x="534" y="620"/>
                  <a:pt x="504" y="620"/>
                  <a:pt x="500" y="620"/>
                </a:cubicBezTo>
                <a:cubicBezTo>
                  <a:pt x="495" y="620"/>
                  <a:pt x="484" y="620"/>
                  <a:pt x="480" y="620"/>
                </a:cubicBezTo>
                <a:cubicBezTo>
                  <a:pt x="475" y="620"/>
                  <a:pt x="444" y="620"/>
                  <a:pt x="440" y="620"/>
                </a:cubicBezTo>
                <a:cubicBezTo>
                  <a:pt x="435" y="620"/>
                  <a:pt x="424" y="620"/>
                  <a:pt x="420" y="620"/>
                </a:cubicBezTo>
                <a:cubicBezTo>
                  <a:pt x="415" y="620"/>
                  <a:pt x="384" y="620"/>
                  <a:pt x="380" y="620"/>
                </a:cubicBezTo>
                <a:cubicBezTo>
                  <a:pt x="375" y="620"/>
                  <a:pt x="362" y="620"/>
                  <a:pt x="360" y="620"/>
                </a:cubicBezTo>
                <a:cubicBezTo>
                  <a:pt x="356" y="620"/>
                  <a:pt x="341" y="623"/>
                  <a:pt x="340" y="620"/>
                </a:cubicBezTo>
                <a:cubicBezTo>
                  <a:pt x="338" y="617"/>
                  <a:pt x="338" y="588"/>
                  <a:pt x="340" y="580"/>
                </a:cubicBezTo>
                <a:cubicBezTo>
                  <a:pt x="341" y="573"/>
                  <a:pt x="354" y="529"/>
                  <a:pt x="360" y="520"/>
                </a:cubicBezTo>
                <a:cubicBezTo>
                  <a:pt x="365" y="511"/>
                  <a:pt x="410" y="469"/>
                  <a:pt x="420" y="460"/>
                </a:cubicBezTo>
                <a:cubicBezTo>
                  <a:pt x="429" y="451"/>
                  <a:pt x="469" y="409"/>
                  <a:pt x="480" y="400"/>
                </a:cubicBezTo>
                <a:cubicBezTo>
                  <a:pt x="490" y="391"/>
                  <a:pt x="545" y="348"/>
                  <a:pt x="560" y="340"/>
                </a:cubicBezTo>
                <a:cubicBezTo>
                  <a:pt x="575" y="333"/>
                  <a:pt x="661" y="308"/>
                  <a:pt x="680" y="300"/>
                </a:cubicBezTo>
                <a:cubicBezTo>
                  <a:pt x="698" y="293"/>
                  <a:pt x="775" y="248"/>
                  <a:pt x="800" y="240"/>
                </a:cubicBezTo>
                <a:cubicBezTo>
                  <a:pt x="824" y="233"/>
                  <a:pt x="974" y="208"/>
                  <a:pt x="1000" y="200"/>
                </a:cubicBezTo>
                <a:cubicBezTo>
                  <a:pt x="1025" y="193"/>
                  <a:pt x="1110" y="146"/>
                  <a:pt x="1140" y="140"/>
                </a:cubicBezTo>
                <a:cubicBezTo>
                  <a:pt x="1170" y="134"/>
                  <a:pt x="1364" y="122"/>
                  <a:pt x="1400" y="120"/>
                </a:cubicBezTo>
                <a:cubicBezTo>
                  <a:pt x="1435" y="119"/>
                  <a:pt x="1590" y="120"/>
                  <a:pt x="1620" y="120"/>
                </a:cubicBezTo>
                <a:cubicBezTo>
                  <a:pt x="1650" y="120"/>
                  <a:pt x="1775" y="120"/>
                  <a:pt x="1800" y="120"/>
                </a:cubicBezTo>
                <a:cubicBezTo>
                  <a:pt x="1824" y="120"/>
                  <a:pt x="1925" y="120"/>
                  <a:pt x="1940" y="120"/>
                </a:cubicBezTo>
                <a:cubicBezTo>
                  <a:pt x="1955" y="120"/>
                  <a:pt x="1994" y="120"/>
                  <a:pt x="2000" y="120"/>
                </a:cubicBezTo>
                <a:cubicBezTo>
                  <a:pt x="2005" y="120"/>
                  <a:pt x="2016" y="120"/>
                  <a:pt x="2020" y="120"/>
                </a:cubicBezTo>
                <a:cubicBezTo>
                  <a:pt x="2022" y="120"/>
                  <a:pt x="2036" y="120"/>
                  <a:pt x="2040" y="120"/>
                </a:cubicBezTo>
                <a:cubicBezTo>
                  <a:pt x="2042" y="120"/>
                  <a:pt x="2058" y="119"/>
                  <a:pt x="2060" y="120"/>
                </a:cubicBezTo>
                <a:cubicBezTo>
                  <a:pt x="2061" y="122"/>
                  <a:pt x="2061" y="139"/>
                  <a:pt x="2060" y="140"/>
                </a:cubicBezTo>
                <a:cubicBezTo>
                  <a:pt x="2058" y="142"/>
                  <a:pt x="2045" y="137"/>
                  <a:pt x="2040" y="140"/>
                </a:cubicBezTo>
                <a:cubicBezTo>
                  <a:pt x="2034" y="143"/>
                  <a:pt x="1991" y="176"/>
                  <a:pt x="1980" y="180"/>
                </a:cubicBezTo>
                <a:cubicBezTo>
                  <a:pt x="1968" y="185"/>
                  <a:pt x="1899" y="196"/>
                  <a:pt x="1880" y="200"/>
                </a:cubicBezTo>
                <a:cubicBezTo>
                  <a:pt x="1860" y="205"/>
                  <a:pt x="1751" y="237"/>
                  <a:pt x="1720" y="240"/>
                </a:cubicBezTo>
                <a:cubicBezTo>
                  <a:pt x="1688" y="243"/>
                  <a:pt x="1503" y="240"/>
                  <a:pt x="1460" y="240"/>
                </a:cubicBezTo>
                <a:cubicBezTo>
                  <a:pt x="1416" y="240"/>
                  <a:pt x="1192" y="240"/>
                  <a:pt x="1140" y="240"/>
                </a:cubicBezTo>
                <a:cubicBezTo>
                  <a:pt x="1087" y="240"/>
                  <a:pt x="814" y="240"/>
                  <a:pt x="760" y="240"/>
                </a:cubicBezTo>
                <a:cubicBezTo>
                  <a:pt x="705" y="240"/>
                  <a:pt x="460" y="240"/>
                  <a:pt x="420" y="240"/>
                </a:cubicBezTo>
                <a:cubicBezTo>
                  <a:pt x="379" y="240"/>
                  <a:pt x="240" y="240"/>
                  <a:pt x="220" y="240"/>
                </a:cubicBezTo>
                <a:cubicBezTo>
                  <a:pt x="199" y="240"/>
                  <a:pt x="147" y="240"/>
                  <a:pt x="140" y="240"/>
                </a:cubicBezTo>
                <a:cubicBezTo>
                  <a:pt x="132" y="240"/>
                  <a:pt x="120" y="240"/>
                  <a:pt x="120" y="240"/>
                </a:cubicBezTo>
                <a:cubicBezTo>
                  <a:pt x="120" y="240"/>
                  <a:pt x="132" y="240"/>
                  <a:pt x="140" y="240"/>
                </a:cubicBezTo>
                <a:cubicBezTo>
                  <a:pt x="147" y="240"/>
                  <a:pt x="201" y="240"/>
                  <a:pt x="220" y="240"/>
                </a:cubicBezTo>
                <a:cubicBezTo>
                  <a:pt x="238" y="240"/>
                  <a:pt x="339" y="240"/>
                  <a:pt x="380" y="240"/>
                </a:cubicBezTo>
                <a:cubicBezTo>
                  <a:pt x="420" y="240"/>
                  <a:pt x="694" y="240"/>
                  <a:pt x="760" y="240"/>
                </a:cubicBezTo>
                <a:cubicBezTo>
                  <a:pt x="825" y="240"/>
                  <a:pt x="1164" y="240"/>
                  <a:pt x="1260" y="240"/>
                </a:cubicBezTo>
                <a:cubicBezTo>
                  <a:pt x="1355" y="240"/>
                  <a:pt x="1935" y="240"/>
                  <a:pt x="2040" y="240"/>
                </a:cubicBezTo>
                <a:cubicBezTo>
                  <a:pt x="2145" y="240"/>
                  <a:pt x="2581" y="240"/>
                  <a:pt x="2660" y="240"/>
                </a:cubicBezTo>
                <a:cubicBezTo>
                  <a:pt x="2738" y="240"/>
                  <a:pt x="3036" y="240"/>
                  <a:pt x="3080" y="240"/>
                </a:cubicBezTo>
                <a:cubicBezTo>
                  <a:pt x="3123" y="240"/>
                  <a:pt x="3225" y="240"/>
                  <a:pt x="3240" y="240"/>
                </a:cubicBezTo>
                <a:cubicBezTo>
                  <a:pt x="3255" y="240"/>
                  <a:pt x="3282" y="240"/>
                  <a:pt x="3280" y="240"/>
                </a:cubicBezTo>
                <a:cubicBezTo>
                  <a:pt x="3276" y="240"/>
                  <a:pt x="3218" y="237"/>
                  <a:pt x="3200" y="240"/>
                </a:cubicBezTo>
                <a:cubicBezTo>
                  <a:pt x="3181" y="243"/>
                  <a:pt x="3065" y="274"/>
                  <a:pt x="3040" y="280"/>
                </a:cubicBezTo>
                <a:cubicBezTo>
                  <a:pt x="3014" y="286"/>
                  <a:pt x="2880" y="317"/>
                  <a:pt x="2860" y="320"/>
                </a:cubicBezTo>
                <a:cubicBezTo>
                  <a:pt x="2839" y="323"/>
                  <a:pt x="2771" y="320"/>
                  <a:pt x="2760" y="320"/>
                </a:cubicBezTo>
                <a:cubicBezTo>
                  <a:pt x="2748" y="320"/>
                  <a:pt x="2705" y="320"/>
                  <a:pt x="2700" y="320"/>
                </a:cubicBezTo>
                <a:cubicBezTo>
                  <a:pt x="2694" y="320"/>
                  <a:pt x="2680" y="320"/>
                  <a:pt x="2680" y="320"/>
                </a:cubicBezTo>
                <a:cubicBezTo>
                  <a:pt x="2680" y="320"/>
                  <a:pt x="2696" y="320"/>
                  <a:pt x="2700" y="320"/>
                </a:cubicBezTo>
                <a:cubicBezTo>
                  <a:pt x="2702" y="320"/>
                  <a:pt x="2702" y="320"/>
                  <a:pt x="2720" y="320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00" name="textbox 2400"/>
          <p:cNvSpPr/>
          <p:nvPr/>
        </p:nvSpPr>
        <p:spPr>
          <a:xfrm>
            <a:off x="252222" y="423913"/>
            <a:ext cx="2155189" cy="3581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3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科学的视频布控</a:t>
            </a:r>
            <a:endParaRPr lang="en-US" altLang="en-US" sz="2300" dirty="0"/>
          </a:p>
        </p:txBody>
      </p:sp>
      <p:pic>
        <p:nvPicPr>
          <p:cNvPr id="2402" name="picture 24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750378" y="3228251"/>
            <a:ext cx="656780" cy="652983"/>
          </a:xfrm>
          <a:prstGeom prst="rect">
            <a:avLst/>
          </a:prstGeom>
        </p:spPr>
      </p:pic>
      <p:sp>
        <p:nvSpPr>
          <p:cNvPr id="2404" name="path"/>
          <p:cNvSpPr/>
          <p:nvPr/>
        </p:nvSpPr>
        <p:spPr>
          <a:xfrm>
            <a:off x="3797972" y="3665728"/>
            <a:ext cx="580580" cy="576783"/>
          </a:xfrm>
          <a:custGeom>
            <a:avLst/>
            <a:gdLst/>
            <a:ahLst/>
            <a:cxnLst/>
            <a:rect l="0" t="0" r="0" b="0"/>
            <a:pathLst>
              <a:path w="914" h="908">
                <a:moveTo>
                  <a:pt x="914" y="455"/>
                </a:moveTo>
                <a:cubicBezTo>
                  <a:pt x="914" y="203"/>
                  <a:pt x="709" y="0"/>
                  <a:pt x="457" y="0"/>
                </a:cubicBezTo>
                <a:cubicBezTo>
                  <a:pt x="204" y="0"/>
                  <a:pt x="0" y="203"/>
                  <a:pt x="0" y="454"/>
                </a:cubicBezTo>
                <a:cubicBezTo>
                  <a:pt x="0" y="704"/>
                  <a:pt x="204" y="908"/>
                  <a:pt x="457" y="908"/>
                </a:cubicBezTo>
                <a:cubicBezTo>
                  <a:pt x="709" y="908"/>
                  <a:pt x="914" y="704"/>
                  <a:pt x="914" y="455"/>
                </a:cubicBezTo>
              </a:path>
            </a:pathLst>
          </a:cu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406" name="picture 24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59872" y="3627640"/>
            <a:ext cx="656780" cy="652970"/>
          </a:xfrm>
          <a:prstGeom prst="rect">
            <a:avLst/>
          </a:prstGeom>
        </p:spPr>
      </p:pic>
      <p:pic>
        <p:nvPicPr>
          <p:cNvPr id="2408" name="picture 24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910188" y="5082806"/>
            <a:ext cx="656767" cy="652983"/>
          </a:xfrm>
          <a:prstGeom prst="rect">
            <a:avLst/>
          </a:prstGeom>
        </p:spPr>
      </p:pic>
      <p:pic>
        <p:nvPicPr>
          <p:cNvPr id="2410" name="picture 24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414" name="picture 24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416" name="path"/>
          <p:cNvSpPr/>
          <p:nvPr/>
        </p:nvSpPr>
        <p:spPr>
          <a:xfrm>
            <a:off x="8615852" y="380573"/>
            <a:ext cx="3545494" cy="546940"/>
          </a:xfrm>
          <a:custGeom>
            <a:avLst/>
            <a:gdLst/>
            <a:ahLst/>
            <a:cxnLst/>
            <a:rect l="0" t="0" r="0" b="0"/>
            <a:pathLst>
              <a:path w="5583" h="861">
                <a:moveTo>
                  <a:pt x="501" y="380"/>
                </a:moveTo>
                <a:cubicBezTo>
                  <a:pt x="503" y="379"/>
                  <a:pt x="503" y="379"/>
                  <a:pt x="521" y="360"/>
                </a:cubicBezTo>
                <a:cubicBezTo>
                  <a:pt x="530" y="357"/>
                  <a:pt x="605" y="345"/>
                  <a:pt x="621" y="340"/>
                </a:cubicBezTo>
                <a:cubicBezTo>
                  <a:pt x="638" y="336"/>
                  <a:pt x="714" y="308"/>
                  <a:pt x="741" y="300"/>
                </a:cubicBezTo>
                <a:cubicBezTo>
                  <a:pt x="768" y="293"/>
                  <a:pt x="944" y="246"/>
                  <a:pt x="981" y="240"/>
                </a:cubicBezTo>
                <a:cubicBezTo>
                  <a:pt x="1019" y="234"/>
                  <a:pt x="1184" y="222"/>
                  <a:pt x="1241" y="220"/>
                </a:cubicBezTo>
                <a:cubicBezTo>
                  <a:pt x="1298" y="219"/>
                  <a:pt x="1672" y="220"/>
                  <a:pt x="1741" y="220"/>
                </a:cubicBezTo>
                <a:cubicBezTo>
                  <a:pt x="1810" y="220"/>
                  <a:pt x="2097" y="220"/>
                  <a:pt x="2161" y="220"/>
                </a:cubicBezTo>
                <a:cubicBezTo>
                  <a:pt x="2226" y="220"/>
                  <a:pt x="2538" y="220"/>
                  <a:pt x="2601" y="220"/>
                </a:cubicBezTo>
                <a:cubicBezTo>
                  <a:pt x="2664" y="220"/>
                  <a:pt x="2943" y="220"/>
                  <a:pt x="3001" y="220"/>
                </a:cubicBezTo>
                <a:cubicBezTo>
                  <a:pt x="3060" y="220"/>
                  <a:pt x="3326" y="220"/>
                  <a:pt x="3381" y="220"/>
                </a:cubicBezTo>
                <a:cubicBezTo>
                  <a:pt x="3437" y="220"/>
                  <a:pt x="3692" y="220"/>
                  <a:pt x="3741" y="220"/>
                </a:cubicBezTo>
                <a:cubicBezTo>
                  <a:pt x="3791" y="220"/>
                  <a:pt x="3978" y="220"/>
                  <a:pt x="4041" y="220"/>
                </a:cubicBezTo>
                <a:cubicBezTo>
                  <a:pt x="4104" y="220"/>
                  <a:pt x="4515" y="220"/>
                  <a:pt x="4581" y="220"/>
                </a:cubicBezTo>
                <a:cubicBezTo>
                  <a:pt x="4647" y="220"/>
                  <a:pt x="4878" y="220"/>
                  <a:pt x="4921" y="220"/>
                </a:cubicBezTo>
                <a:cubicBezTo>
                  <a:pt x="4965" y="220"/>
                  <a:pt x="5128" y="220"/>
                  <a:pt x="5161" y="220"/>
                </a:cubicBezTo>
                <a:cubicBezTo>
                  <a:pt x="5194" y="220"/>
                  <a:pt x="5340" y="220"/>
                  <a:pt x="5361" y="220"/>
                </a:cubicBezTo>
                <a:cubicBezTo>
                  <a:pt x="5382" y="220"/>
                  <a:pt x="5434" y="220"/>
                  <a:pt x="5441" y="220"/>
                </a:cubicBezTo>
                <a:cubicBezTo>
                  <a:pt x="5449" y="220"/>
                  <a:pt x="5460" y="219"/>
                  <a:pt x="5461" y="220"/>
                </a:cubicBezTo>
                <a:cubicBezTo>
                  <a:pt x="5463" y="222"/>
                  <a:pt x="5464" y="239"/>
                  <a:pt x="5461" y="240"/>
                </a:cubicBezTo>
                <a:cubicBezTo>
                  <a:pt x="5458" y="242"/>
                  <a:pt x="5433" y="239"/>
                  <a:pt x="5421" y="240"/>
                </a:cubicBezTo>
                <a:cubicBezTo>
                  <a:pt x="5409" y="242"/>
                  <a:pt x="5318" y="257"/>
                  <a:pt x="5301" y="260"/>
                </a:cubicBezTo>
                <a:cubicBezTo>
                  <a:pt x="5285" y="263"/>
                  <a:pt x="5222" y="277"/>
                  <a:pt x="5201" y="280"/>
                </a:cubicBezTo>
                <a:cubicBezTo>
                  <a:pt x="5180" y="283"/>
                  <a:pt x="5059" y="297"/>
                  <a:pt x="5021" y="300"/>
                </a:cubicBezTo>
                <a:cubicBezTo>
                  <a:pt x="4984" y="303"/>
                  <a:pt x="4742" y="319"/>
                  <a:pt x="4701" y="320"/>
                </a:cubicBezTo>
                <a:cubicBezTo>
                  <a:pt x="4661" y="322"/>
                  <a:pt x="4529" y="320"/>
                  <a:pt x="4481" y="320"/>
                </a:cubicBezTo>
                <a:cubicBezTo>
                  <a:pt x="4433" y="320"/>
                  <a:pt x="4127" y="320"/>
                  <a:pt x="4061" y="320"/>
                </a:cubicBezTo>
                <a:cubicBezTo>
                  <a:pt x="3995" y="320"/>
                  <a:pt x="3672" y="320"/>
                  <a:pt x="3601" y="320"/>
                </a:cubicBezTo>
                <a:cubicBezTo>
                  <a:pt x="3531" y="320"/>
                  <a:pt x="3189" y="320"/>
                  <a:pt x="3121" y="320"/>
                </a:cubicBezTo>
                <a:cubicBezTo>
                  <a:pt x="3054" y="320"/>
                  <a:pt x="2766" y="320"/>
                  <a:pt x="2701" y="320"/>
                </a:cubicBezTo>
                <a:cubicBezTo>
                  <a:pt x="2637" y="320"/>
                  <a:pt x="2323" y="320"/>
                  <a:pt x="2261" y="320"/>
                </a:cubicBezTo>
                <a:cubicBezTo>
                  <a:pt x="2200" y="320"/>
                  <a:pt x="1922" y="320"/>
                  <a:pt x="1881" y="320"/>
                </a:cubicBezTo>
                <a:cubicBezTo>
                  <a:pt x="1841" y="320"/>
                  <a:pt x="1754" y="320"/>
                  <a:pt x="1721" y="320"/>
                </a:cubicBezTo>
                <a:cubicBezTo>
                  <a:pt x="1688" y="320"/>
                  <a:pt x="1477" y="320"/>
                  <a:pt x="1441" y="320"/>
                </a:cubicBezTo>
                <a:cubicBezTo>
                  <a:pt x="1405" y="320"/>
                  <a:pt x="1264" y="320"/>
                  <a:pt x="1241" y="320"/>
                </a:cubicBezTo>
                <a:cubicBezTo>
                  <a:pt x="1219" y="320"/>
                  <a:pt x="1155" y="320"/>
                  <a:pt x="1141" y="320"/>
                </a:cubicBezTo>
                <a:cubicBezTo>
                  <a:pt x="1128" y="320"/>
                  <a:pt x="1070" y="320"/>
                  <a:pt x="1061" y="320"/>
                </a:cubicBezTo>
                <a:cubicBezTo>
                  <a:pt x="1052" y="320"/>
                  <a:pt x="1023" y="320"/>
                  <a:pt x="1021" y="320"/>
                </a:cubicBezTo>
                <a:cubicBezTo>
                  <a:pt x="1020" y="320"/>
                  <a:pt x="1029" y="320"/>
                  <a:pt x="1041" y="320"/>
                </a:cubicBezTo>
                <a:cubicBezTo>
                  <a:pt x="1053" y="320"/>
                  <a:pt x="1148" y="320"/>
                  <a:pt x="1181" y="320"/>
                </a:cubicBezTo>
                <a:cubicBezTo>
                  <a:pt x="1214" y="320"/>
                  <a:pt x="1423" y="320"/>
                  <a:pt x="1481" y="320"/>
                </a:cubicBezTo>
                <a:cubicBezTo>
                  <a:pt x="1540" y="320"/>
                  <a:pt x="1885" y="320"/>
                  <a:pt x="1961" y="320"/>
                </a:cubicBezTo>
                <a:cubicBezTo>
                  <a:pt x="2038" y="320"/>
                  <a:pt x="2422" y="319"/>
                  <a:pt x="2501" y="320"/>
                </a:cubicBezTo>
                <a:cubicBezTo>
                  <a:pt x="2581" y="322"/>
                  <a:pt x="2934" y="339"/>
                  <a:pt x="3021" y="340"/>
                </a:cubicBezTo>
                <a:cubicBezTo>
                  <a:pt x="3108" y="342"/>
                  <a:pt x="3585" y="340"/>
                  <a:pt x="3661" y="340"/>
                </a:cubicBezTo>
                <a:cubicBezTo>
                  <a:pt x="3738" y="340"/>
                  <a:pt x="3987" y="340"/>
                  <a:pt x="4041" y="340"/>
                </a:cubicBezTo>
                <a:cubicBezTo>
                  <a:pt x="4095" y="340"/>
                  <a:pt x="4336" y="340"/>
                  <a:pt x="4381" y="340"/>
                </a:cubicBezTo>
                <a:cubicBezTo>
                  <a:pt x="4426" y="340"/>
                  <a:pt x="4614" y="340"/>
                  <a:pt x="4641" y="340"/>
                </a:cubicBezTo>
                <a:cubicBezTo>
                  <a:pt x="4668" y="340"/>
                  <a:pt x="4732" y="340"/>
                  <a:pt x="4741" y="340"/>
                </a:cubicBezTo>
                <a:cubicBezTo>
                  <a:pt x="4750" y="340"/>
                  <a:pt x="4758" y="339"/>
                  <a:pt x="4761" y="340"/>
                </a:cubicBezTo>
                <a:cubicBezTo>
                  <a:pt x="4764" y="342"/>
                  <a:pt x="4783" y="359"/>
                  <a:pt x="4781" y="360"/>
                </a:cubicBezTo>
                <a:cubicBezTo>
                  <a:pt x="4780" y="362"/>
                  <a:pt x="4759" y="359"/>
                  <a:pt x="4741" y="360"/>
                </a:cubicBezTo>
                <a:cubicBezTo>
                  <a:pt x="4723" y="362"/>
                  <a:pt x="4579" y="379"/>
                  <a:pt x="4541" y="380"/>
                </a:cubicBezTo>
                <a:cubicBezTo>
                  <a:pt x="4504" y="382"/>
                  <a:pt x="4297" y="380"/>
                  <a:pt x="4241" y="380"/>
                </a:cubicBezTo>
                <a:cubicBezTo>
                  <a:pt x="4186" y="380"/>
                  <a:pt x="3875" y="380"/>
                  <a:pt x="3801" y="380"/>
                </a:cubicBezTo>
                <a:cubicBezTo>
                  <a:pt x="3728" y="380"/>
                  <a:pt x="3342" y="380"/>
                  <a:pt x="3261" y="380"/>
                </a:cubicBezTo>
                <a:cubicBezTo>
                  <a:pt x="3180" y="380"/>
                  <a:pt x="2798" y="380"/>
                  <a:pt x="2721" y="380"/>
                </a:cubicBezTo>
                <a:cubicBezTo>
                  <a:pt x="2645" y="380"/>
                  <a:pt x="2312" y="380"/>
                  <a:pt x="2241" y="380"/>
                </a:cubicBezTo>
                <a:cubicBezTo>
                  <a:pt x="2171" y="380"/>
                  <a:pt x="1838" y="380"/>
                  <a:pt x="1781" y="380"/>
                </a:cubicBezTo>
                <a:cubicBezTo>
                  <a:pt x="1724" y="380"/>
                  <a:pt x="1511" y="380"/>
                  <a:pt x="1481" y="380"/>
                </a:cubicBezTo>
                <a:cubicBezTo>
                  <a:pt x="1451" y="380"/>
                  <a:pt x="1393" y="380"/>
                  <a:pt x="1381" y="380"/>
                </a:cubicBezTo>
                <a:cubicBezTo>
                  <a:pt x="1369" y="380"/>
                  <a:pt x="1327" y="380"/>
                  <a:pt x="1321" y="380"/>
                </a:cubicBezTo>
                <a:cubicBezTo>
                  <a:pt x="1315" y="380"/>
                  <a:pt x="1301" y="380"/>
                  <a:pt x="1301" y="380"/>
                </a:cubicBezTo>
                <a:cubicBezTo>
                  <a:pt x="1301" y="380"/>
                  <a:pt x="1309" y="380"/>
                  <a:pt x="1321" y="380"/>
                </a:cubicBezTo>
                <a:cubicBezTo>
                  <a:pt x="1333" y="380"/>
                  <a:pt x="1431" y="380"/>
                  <a:pt x="1461" y="380"/>
                </a:cubicBezTo>
                <a:cubicBezTo>
                  <a:pt x="1491" y="380"/>
                  <a:pt x="1678" y="380"/>
                  <a:pt x="1721" y="380"/>
                </a:cubicBezTo>
                <a:cubicBezTo>
                  <a:pt x="1765" y="380"/>
                  <a:pt x="1992" y="377"/>
                  <a:pt x="2041" y="380"/>
                </a:cubicBezTo>
                <a:cubicBezTo>
                  <a:pt x="2091" y="383"/>
                  <a:pt x="2344" y="417"/>
                  <a:pt x="2381" y="420"/>
                </a:cubicBezTo>
                <a:cubicBezTo>
                  <a:pt x="2419" y="423"/>
                  <a:pt x="2522" y="420"/>
                  <a:pt x="2541" y="420"/>
                </a:cubicBezTo>
                <a:cubicBezTo>
                  <a:pt x="2561" y="420"/>
                  <a:pt x="2635" y="420"/>
                  <a:pt x="2641" y="420"/>
                </a:cubicBezTo>
                <a:cubicBezTo>
                  <a:pt x="2647" y="420"/>
                  <a:pt x="2635" y="420"/>
                  <a:pt x="2621" y="420"/>
                </a:cubicBezTo>
                <a:cubicBezTo>
                  <a:pt x="2608" y="420"/>
                  <a:pt x="2500" y="420"/>
                  <a:pt x="2461" y="420"/>
                </a:cubicBezTo>
                <a:cubicBezTo>
                  <a:pt x="2422" y="420"/>
                  <a:pt x="2160" y="420"/>
                  <a:pt x="2101" y="420"/>
                </a:cubicBezTo>
                <a:cubicBezTo>
                  <a:pt x="2043" y="420"/>
                  <a:pt x="1746" y="420"/>
                  <a:pt x="1681" y="420"/>
                </a:cubicBezTo>
                <a:cubicBezTo>
                  <a:pt x="1617" y="420"/>
                  <a:pt x="1301" y="420"/>
                  <a:pt x="1241" y="420"/>
                </a:cubicBezTo>
                <a:cubicBezTo>
                  <a:pt x="1181" y="420"/>
                  <a:pt x="926" y="420"/>
                  <a:pt x="881" y="420"/>
                </a:cubicBezTo>
                <a:cubicBezTo>
                  <a:pt x="836" y="420"/>
                  <a:pt x="670" y="420"/>
                  <a:pt x="641" y="420"/>
                </a:cubicBezTo>
                <a:cubicBezTo>
                  <a:pt x="613" y="420"/>
                  <a:pt x="513" y="420"/>
                  <a:pt x="501" y="420"/>
                </a:cubicBezTo>
                <a:cubicBezTo>
                  <a:pt x="489" y="420"/>
                  <a:pt x="478" y="420"/>
                  <a:pt x="481" y="420"/>
                </a:cubicBezTo>
                <a:cubicBezTo>
                  <a:pt x="484" y="420"/>
                  <a:pt x="526" y="420"/>
                  <a:pt x="541" y="420"/>
                </a:cubicBezTo>
                <a:cubicBezTo>
                  <a:pt x="556" y="420"/>
                  <a:pt x="651" y="420"/>
                  <a:pt x="681" y="420"/>
                </a:cubicBezTo>
                <a:cubicBezTo>
                  <a:pt x="711" y="420"/>
                  <a:pt x="895" y="420"/>
                  <a:pt x="941" y="420"/>
                </a:cubicBezTo>
                <a:cubicBezTo>
                  <a:pt x="988" y="420"/>
                  <a:pt x="1243" y="420"/>
                  <a:pt x="1301" y="420"/>
                </a:cubicBezTo>
                <a:cubicBezTo>
                  <a:pt x="1360" y="420"/>
                  <a:pt x="1658" y="420"/>
                  <a:pt x="1721" y="420"/>
                </a:cubicBezTo>
                <a:cubicBezTo>
                  <a:pt x="1784" y="420"/>
                  <a:pt x="2074" y="420"/>
                  <a:pt x="2141" y="420"/>
                </a:cubicBezTo>
                <a:cubicBezTo>
                  <a:pt x="2209" y="420"/>
                  <a:pt x="2551" y="420"/>
                  <a:pt x="2621" y="420"/>
                </a:cubicBezTo>
                <a:cubicBezTo>
                  <a:pt x="2692" y="420"/>
                  <a:pt x="3012" y="420"/>
                  <a:pt x="3081" y="420"/>
                </a:cubicBezTo>
                <a:cubicBezTo>
                  <a:pt x="3150" y="420"/>
                  <a:pt x="3472" y="420"/>
                  <a:pt x="3541" y="420"/>
                </a:cubicBezTo>
                <a:cubicBezTo>
                  <a:pt x="3610" y="420"/>
                  <a:pt x="3938" y="420"/>
                  <a:pt x="4001" y="420"/>
                </a:cubicBezTo>
                <a:cubicBezTo>
                  <a:pt x="4064" y="420"/>
                  <a:pt x="4315" y="420"/>
                  <a:pt x="4381" y="420"/>
                </a:cubicBezTo>
                <a:cubicBezTo>
                  <a:pt x="4447" y="420"/>
                  <a:pt x="4830" y="420"/>
                  <a:pt x="4881" y="420"/>
                </a:cubicBezTo>
                <a:cubicBezTo>
                  <a:pt x="4932" y="420"/>
                  <a:pt x="5037" y="420"/>
                  <a:pt x="5061" y="420"/>
                </a:cubicBezTo>
                <a:cubicBezTo>
                  <a:pt x="5085" y="420"/>
                  <a:pt x="5188" y="420"/>
                  <a:pt x="5201" y="420"/>
                </a:cubicBezTo>
                <a:cubicBezTo>
                  <a:pt x="5215" y="420"/>
                  <a:pt x="5238" y="419"/>
                  <a:pt x="5241" y="420"/>
                </a:cubicBezTo>
                <a:cubicBezTo>
                  <a:pt x="5244" y="422"/>
                  <a:pt x="5246" y="439"/>
                  <a:pt x="5241" y="440"/>
                </a:cubicBezTo>
                <a:cubicBezTo>
                  <a:pt x="5237" y="442"/>
                  <a:pt x="5196" y="437"/>
                  <a:pt x="5181" y="440"/>
                </a:cubicBezTo>
                <a:cubicBezTo>
                  <a:pt x="5166" y="443"/>
                  <a:pt x="5065" y="476"/>
                  <a:pt x="5041" y="480"/>
                </a:cubicBezTo>
                <a:cubicBezTo>
                  <a:pt x="5017" y="485"/>
                  <a:pt x="4893" y="497"/>
                  <a:pt x="4861" y="500"/>
                </a:cubicBezTo>
                <a:cubicBezTo>
                  <a:pt x="4830" y="503"/>
                  <a:pt x="4665" y="519"/>
                  <a:pt x="4621" y="520"/>
                </a:cubicBezTo>
                <a:cubicBezTo>
                  <a:pt x="4578" y="522"/>
                  <a:pt x="4340" y="520"/>
                  <a:pt x="4281" y="520"/>
                </a:cubicBezTo>
                <a:cubicBezTo>
                  <a:pt x="4223" y="520"/>
                  <a:pt x="3906" y="520"/>
                  <a:pt x="3841" y="520"/>
                </a:cubicBezTo>
                <a:cubicBezTo>
                  <a:pt x="3777" y="520"/>
                  <a:pt x="3480" y="520"/>
                  <a:pt x="3421" y="520"/>
                </a:cubicBezTo>
                <a:cubicBezTo>
                  <a:pt x="3363" y="520"/>
                  <a:pt x="3109" y="520"/>
                  <a:pt x="3061" y="520"/>
                </a:cubicBezTo>
                <a:cubicBezTo>
                  <a:pt x="3013" y="520"/>
                  <a:pt x="2819" y="522"/>
                  <a:pt x="2781" y="520"/>
                </a:cubicBezTo>
                <a:cubicBezTo>
                  <a:pt x="2744" y="519"/>
                  <a:pt x="2596" y="502"/>
                  <a:pt x="2561" y="500"/>
                </a:cubicBezTo>
                <a:cubicBezTo>
                  <a:pt x="2527" y="499"/>
                  <a:pt x="2354" y="500"/>
                  <a:pt x="2321" y="500"/>
                </a:cubicBezTo>
                <a:cubicBezTo>
                  <a:pt x="2288" y="500"/>
                  <a:pt x="2154" y="500"/>
                  <a:pt x="2121" y="500"/>
                </a:cubicBezTo>
                <a:cubicBezTo>
                  <a:pt x="2088" y="500"/>
                  <a:pt x="1925" y="502"/>
                  <a:pt x="1881" y="500"/>
                </a:cubicBezTo>
                <a:cubicBezTo>
                  <a:pt x="1838" y="499"/>
                  <a:pt x="1595" y="482"/>
                  <a:pt x="1541" y="480"/>
                </a:cubicBezTo>
                <a:cubicBezTo>
                  <a:pt x="1487" y="479"/>
                  <a:pt x="1220" y="480"/>
                  <a:pt x="1161" y="480"/>
                </a:cubicBezTo>
                <a:cubicBezTo>
                  <a:pt x="1103" y="480"/>
                  <a:pt x="817" y="480"/>
                  <a:pt x="761" y="480"/>
                </a:cubicBezTo>
                <a:cubicBezTo>
                  <a:pt x="706" y="480"/>
                  <a:pt x="463" y="480"/>
                  <a:pt x="421" y="480"/>
                </a:cubicBezTo>
                <a:cubicBezTo>
                  <a:pt x="379" y="480"/>
                  <a:pt x="221" y="480"/>
                  <a:pt x="201" y="480"/>
                </a:cubicBezTo>
                <a:cubicBezTo>
                  <a:pt x="182" y="480"/>
                  <a:pt x="166" y="480"/>
                  <a:pt x="161" y="480"/>
                </a:cubicBezTo>
                <a:cubicBezTo>
                  <a:pt x="157" y="480"/>
                  <a:pt x="144" y="480"/>
                  <a:pt x="141" y="480"/>
                </a:cubicBezTo>
                <a:cubicBezTo>
                  <a:pt x="138" y="480"/>
                  <a:pt x="123" y="479"/>
                  <a:pt x="121" y="480"/>
                </a:cubicBezTo>
                <a:cubicBezTo>
                  <a:pt x="120" y="482"/>
                  <a:pt x="120" y="499"/>
                  <a:pt x="121" y="500"/>
                </a:cubicBezTo>
                <a:cubicBezTo>
                  <a:pt x="123" y="502"/>
                  <a:pt x="138" y="500"/>
                  <a:pt x="141" y="500"/>
                </a:cubicBezTo>
                <a:cubicBezTo>
                  <a:pt x="144" y="500"/>
                  <a:pt x="157" y="500"/>
                  <a:pt x="161" y="500"/>
                </a:cubicBezTo>
                <a:cubicBezTo>
                  <a:pt x="166" y="500"/>
                  <a:pt x="195" y="500"/>
                  <a:pt x="201" y="500"/>
                </a:cubicBezTo>
                <a:cubicBezTo>
                  <a:pt x="207" y="500"/>
                  <a:pt x="235" y="500"/>
                  <a:pt x="241" y="500"/>
                </a:cubicBezTo>
                <a:cubicBezTo>
                  <a:pt x="247" y="500"/>
                  <a:pt x="275" y="500"/>
                  <a:pt x="281" y="500"/>
                </a:cubicBezTo>
                <a:cubicBezTo>
                  <a:pt x="287" y="500"/>
                  <a:pt x="317" y="500"/>
                  <a:pt x="321" y="500"/>
                </a:cubicBezTo>
                <a:cubicBezTo>
                  <a:pt x="326" y="500"/>
                  <a:pt x="334" y="500"/>
                  <a:pt x="341" y="500"/>
                </a:cubicBezTo>
                <a:cubicBezTo>
                  <a:pt x="349" y="500"/>
                  <a:pt x="409" y="500"/>
                  <a:pt x="421" y="500"/>
                </a:cubicBezTo>
                <a:cubicBezTo>
                  <a:pt x="433" y="500"/>
                  <a:pt x="486" y="500"/>
                  <a:pt x="501" y="500"/>
                </a:cubicBezTo>
                <a:cubicBezTo>
                  <a:pt x="516" y="500"/>
                  <a:pt x="596" y="500"/>
                  <a:pt x="621" y="500"/>
                </a:cubicBezTo>
                <a:cubicBezTo>
                  <a:pt x="647" y="500"/>
                  <a:pt x="814" y="500"/>
                  <a:pt x="841" y="500"/>
                </a:cubicBezTo>
                <a:cubicBezTo>
                  <a:pt x="868" y="500"/>
                  <a:pt x="962" y="503"/>
                  <a:pt x="981" y="500"/>
                </a:cubicBezTo>
                <a:cubicBezTo>
                  <a:pt x="1001" y="497"/>
                  <a:pt x="1083" y="465"/>
                  <a:pt x="1101" y="460"/>
                </a:cubicBezTo>
                <a:cubicBezTo>
                  <a:pt x="1119" y="456"/>
                  <a:pt x="1209" y="442"/>
                  <a:pt x="1221" y="440"/>
                </a:cubicBezTo>
                <a:cubicBezTo>
                  <a:pt x="1233" y="439"/>
                  <a:pt x="1252" y="440"/>
                  <a:pt x="1261" y="440"/>
                </a:cubicBezTo>
                <a:cubicBezTo>
                  <a:pt x="1270" y="440"/>
                  <a:pt x="1328" y="440"/>
                  <a:pt x="1341" y="440"/>
                </a:cubicBezTo>
                <a:cubicBezTo>
                  <a:pt x="1355" y="440"/>
                  <a:pt x="1419" y="439"/>
                  <a:pt x="1441" y="440"/>
                </a:cubicBezTo>
                <a:cubicBezTo>
                  <a:pt x="1464" y="442"/>
                  <a:pt x="1619" y="457"/>
                  <a:pt x="1641" y="460"/>
                </a:cubicBezTo>
                <a:cubicBezTo>
                  <a:pt x="1664" y="463"/>
                  <a:pt x="1719" y="476"/>
                  <a:pt x="1741" y="480"/>
                </a:cubicBezTo>
                <a:cubicBezTo>
                  <a:pt x="1764" y="485"/>
                  <a:pt x="1910" y="513"/>
                  <a:pt x="1941" y="520"/>
                </a:cubicBezTo>
                <a:cubicBezTo>
                  <a:pt x="1973" y="528"/>
                  <a:pt x="2122" y="571"/>
                  <a:pt x="2161" y="580"/>
                </a:cubicBezTo>
                <a:cubicBezTo>
                  <a:pt x="2200" y="589"/>
                  <a:pt x="2424" y="634"/>
                  <a:pt x="2461" y="640"/>
                </a:cubicBezTo>
                <a:cubicBezTo>
                  <a:pt x="2499" y="646"/>
                  <a:pt x="2636" y="656"/>
                  <a:pt x="2661" y="660"/>
                </a:cubicBezTo>
                <a:cubicBezTo>
                  <a:pt x="2687" y="665"/>
                  <a:pt x="2791" y="696"/>
                  <a:pt x="2801" y="700"/>
                </a:cubicBezTo>
                <a:cubicBezTo>
                  <a:pt x="2812" y="705"/>
                  <a:pt x="2803" y="719"/>
                  <a:pt x="2801" y="720"/>
                </a:cubicBezTo>
                <a:cubicBezTo>
                  <a:pt x="2800" y="722"/>
                  <a:pt x="2786" y="720"/>
                  <a:pt x="2781" y="720"/>
                </a:cubicBezTo>
                <a:cubicBezTo>
                  <a:pt x="2777" y="720"/>
                  <a:pt x="2750" y="719"/>
                  <a:pt x="2741" y="720"/>
                </a:cubicBezTo>
                <a:cubicBezTo>
                  <a:pt x="2732" y="722"/>
                  <a:pt x="2673" y="739"/>
                  <a:pt x="2661" y="740"/>
                </a:cubicBezTo>
                <a:cubicBezTo>
                  <a:pt x="2649" y="742"/>
                  <a:pt x="2596" y="740"/>
                  <a:pt x="2581" y="740"/>
                </a:cubicBezTo>
                <a:cubicBezTo>
                  <a:pt x="2566" y="740"/>
                  <a:pt x="2485" y="740"/>
                  <a:pt x="2461" y="740"/>
                </a:cubicBezTo>
                <a:cubicBezTo>
                  <a:pt x="2437" y="740"/>
                  <a:pt x="2294" y="740"/>
                  <a:pt x="2261" y="740"/>
                </a:cubicBezTo>
                <a:cubicBezTo>
                  <a:pt x="2228" y="740"/>
                  <a:pt x="2060" y="740"/>
                  <a:pt x="2021" y="740"/>
                </a:cubicBezTo>
                <a:cubicBezTo>
                  <a:pt x="1982" y="740"/>
                  <a:pt x="1774" y="740"/>
                  <a:pt x="1741" y="740"/>
                </a:cubicBezTo>
                <a:cubicBezTo>
                  <a:pt x="1708" y="740"/>
                  <a:pt x="1616" y="740"/>
                  <a:pt x="1581" y="740"/>
                </a:cubicBezTo>
                <a:cubicBezTo>
                  <a:pt x="1547" y="740"/>
                  <a:pt x="1323" y="740"/>
                  <a:pt x="1281" y="740"/>
                </a:cubicBezTo>
                <a:cubicBezTo>
                  <a:pt x="1239" y="740"/>
                  <a:pt x="1059" y="740"/>
                  <a:pt x="1021" y="740"/>
                </a:cubicBezTo>
                <a:cubicBezTo>
                  <a:pt x="984" y="740"/>
                  <a:pt x="819" y="742"/>
                  <a:pt x="781" y="740"/>
                </a:cubicBezTo>
                <a:cubicBezTo>
                  <a:pt x="744" y="739"/>
                  <a:pt x="553" y="723"/>
                  <a:pt x="521" y="720"/>
                </a:cubicBezTo>
                <a:cubicBezTo>
                  <a:pt x="490" y="717"/>
                  <a:pt x="384" y="703"/>
                  <a:pt x="361" y="700"/>
                </a:cubicBezTo>
                <a:cubicBezTo>
                  <a:pt x="339" y="697"/>
                  <a:pt x="233" y="682"/>
                  <a:pt x="221" y="680"/>
                </a:cubicBezTo>
                <a:cubicBezTo>
                  <a:pt x="209" y="679"/>
                  <a:pt x="207" y="680"/>
                  <a:pt x="201" y="680"/>
                </a:cubicBezTo>
                <a:cubicBezTo>
                  <a:pt x="195" y="680"/>
                  <a:pt x="147" y="680"/>
                  <a:pt x="141" y="680"/>
                </a:cubicBezTo>
                <a:cubicBezTo>
                  <a:pt x="135" y="680"/>
                  <a:pt x="123" y="682"/>
                  <a:pt x="121" y="680"/>
                </a:cubicBezTo>
                <a:cubicBezTo>
                  <a:pt x="120" y="679"/>
                  <a:pt x="118" y="663"/>
                  <a:pt x="121" y="660"/>
                </a:cubicBezTo>
                <a:cubicBezTo>
                  <a:pt x="124" y="657"/>
                  <a:pt x="151" y="643"/>
                  <a:pt x="161" y="640"/>
                </a:cubicBezTo>
                <a:cubicBezTo>
                  <a:pt x="172" y="637"/>
                  <a:pt x="245" y="626"/>
                  <a:pt x="261" y="620"/>
                </a:cubicBezTo>
                <a:cubicBezTo>
                  <a:pt x="278" y="614"/>
                  <a:pt x="356" y="568"/>
                  <a:pt x="381" y="560"/>
                </a:cubicBezTo>
                <a:cubicBezTo>
                  <a:pt x="407" y="553"/>
                  <a:pt x="568" y="523"/>
                  <a:pt x="601" y="520"/>
                </a:cubicBezTo>
                <a:cubicBezTo>
                  <a:pt x="634" y="517"/>
                  <a:pt x="782" y="520"/>
                  <a:pt x="821" y="520"/>
                </a:cubicBezTo>
                <a:cubicBezTo>
                  <a:pt x="860" y="520"/>
                  <a:pt x="1073" y="520"/>
                  <a:pt x="1121" y="520"/>
                </a:cubicBezTo>
                <a:cubicBezTo>
                  <a:pt x="1169" y="520"/>
                  <a:pt x="1406" y="520"/>
                  <a:pt x="1461" y="520"/>
                </a:cubicBezTo>
                <a:cubicBezTo>
                  <a:pt x="1517" y="520"/>
                  <a:pt x="1819" y="520"/>
                  <a:pt x="1861" y="520"/>
                </a:cubicBezTo>
                <a:cubicBezTo>
                  <a:pt x="1903" y="520"/>
                  <a:pt x="2006" y="519"/>
                  <a:pt x="2021" y="520"/>
                </a:cubicBezTo>
                <a:cubicBezTo>
                  <a:pt x="2036" y="522"/>
                  <a:pt x="2054" y="539"/>
                  <a:pt x="2061" y="540"/>
                </a:cubicBezTo>
                <a:cubicBezTo>
                  <a:pt x="2069" y="542"/>
                  <a:pt x="2114" y="539"/>
                  <a:pt x="2121" y="540"/>
                </a:cubicBezTo>
                <a:cubicBezTo>
                  <a:pt x="2129" y="542"/>
                  <a:pt x="2158" y="557"/>
                  <a:pt x="2161" y="560"/>
                </a:cubicBezTo>
                <a:cubicBezTo>
                  <a:pt x="2164" y="563"/>
                  <a:pt x="2164" y="579"/>
                  <a:pt x="2161" y="580"/>
                </a:cubicBezTo>
                <a:cubicBezTo>
                  <a:pt x="2158" y="582"/>
                  <a:pt x="2132" y="577"/>
                  <a:pt x="2121" y="580"/>
                </a:cubicBezTo>
                <a:cubicBezTo>
                  <a:pt x="2111" y="583"/>
                  <a:pt x="2036" y="617"/>
                  <a:pt x="2021" y="620"/>
                </a:cubicBezTo>
                <a:cubicBezTo>
                  <a:pt x="2006" y="623"/>
                  <a:pt x="1939" y="620"/>
                  <a:pt x="1921" y="620"/>
                </a:cubicBezTo>
                <a:cubicBezTo>
                  <a:pt x="1903" y="620"/>
                  <a:pt x="1807" y="620"/>
                  <a:pt x="1781" y="620"/>
                </a:cubicBezTo>
                <a:cubicBezTo>
                  <a:pt x="1756" y="620"/>
                  <a:pt x="1616" y="620"/>
                  <a:pt x="1581" y="620"/>
                </a:cubicBezTo>
                <a:cubicBezTo>
                  <a:pt x="1547" y="620"/>
                  <a:pt x="1348" y="622"/>
                  <a:pt x="1321" y="620"/>
                </a:cubicBezTo>
                <a:cubicBezTo>
                  <a:pt x="1294" y="619"/>
                  <a:pt x="1242" y="605"/>
                  <a:pt x="1221" y="600"/>
                </a:cubicBezTo>
                <a:cubicBezTo>
                  <a:pt x="1200" y="596"/>
                  <a:pt x="1064" y="568"/>
                  <a:pt x="1041" y="560"/>
                </a:cubicBezTo>
                <a:cubicBezTo>
                  <a:pt x="1019" y="553"/>
                  <a:pt x="938" y="508"/>
                  <a:pt x="921" y="500"/>
                </a:cubicBezTo>
                <a:cubicBezTo>
                  <a:pt x="905" y="493"/>
                  <a:pt x="838" y="468"/>
                  <a:pt x="821" y="460"/>
                </a:cubicBezTo>
                <a:cubicBezTo>
                  <a:pt x="805" y="453"/>
                  <a:pt x="716" y="408"/>
                  <a:pt x="701" y="400"/>
                </a:cubicBezTo>
                <a:cubicBezTo>
                  <a:pt x="686" y="393"/>
                  <a:pt x="635" y="366"/>
                  <a:pt x="621" y="360"/>
                </a:cubicBezTo>
                <a:cubicBezTo>
                  <a:pt x="608" y="354"/>
                  <a:pt x="533" y="326"/>
                  <a:pt x="521" y="320"/>
                </a:cubicBezTo>
                <a:cubicBezTo>
                  <a:pt x="509" y="314"/>
                  <a:pt x="467" y="283"/>
                  <a:pt x="461" y="280"/>
                </a:cubicBezTo>
                <a:cubicBezTo>
                  <a:pt x="455" y="277"/>
                  <a:pt x="443" y="282"/>
                  <a:pt x="441" y="280"/>
                </a:cubicBezTo>
                <a:cubicBezTo>
                  <a:pt x="440" y="279"/>
                  <a:pt x="441" y="257"/>
                  <a:pt x="441" y="260"/>
                </a:cubicBezTo>
                <a:cubicBezTo>
                  <a:pt x="441" y="263"/>
                  <a:pt x="438" y="245"/>
                  <a:pt x="441" y="240"/>
                </a:cubicBezTo>
                <a:cubicBezTo>
                  <a:pt x="444" y="236"/>
                  <a:pt x="471" y="206"/>
                  <a:pt x="481" y="200"/>
                </a:cubicBezTo>
                <a:cubicBezTo>
                  <a:pt x="492" y="194"/>
                  <a:pt x="566" y="165"/>
                  <a:pt x="581" y="160"/>
                </a:cubicBezTo>
                <a:cubicBezTo>
                  <a:pt x="596" y="156"/>
                  <a:pt x="662" y="143"/>
                  <a:pt x="681" y="140"/>
                </a:cubicBezTo>
                <a:cubicBezTo>
                  <a:pt x="701" y="137"/>
                  <a:pt x="816" y="122"/>
                  <a:pt x="841" y="120"/>
                </a:cubicBezTo>
                <a:cubicBezTo>
                  <a:pt x="867" y="119"/>
                  <a:pt x="993" y="120"/>
                  <a:pt x="1021" y="120"/>
                </a:cubicBezTo>
                <a:cubicBezTo>
                  <a:pt x="1050" y="120"/>
                  <a:pt x="1193" y="120"/>
                  <a:pt x="1221" y="120"/>
                </a:cubicBezTo>
                <a:cubicBezTo>
                  <a:pt x="1250" y="120"/>
                  <a:pt x="1373" y="120"/>
                  <a:pt x="1401" y="120"/>
                </a:cubicBezTo>
                <a:cubicBezTo>
                  <a:pt x="1430" y="120"/>
                  <a:pt x="1579" y="120"/>
                  <a:pt x="1601" y="120"/>
                </a:cubicBezTo>
                <a:cubicBezTo>
                  <a:pt x="1624" y="120"/>
                  <a:pt x="1686" y="120"/>
                  <a:pt x="1701" y="120"/>
                </a:cubicBezTo>
                <a:cubicBezTo>
                  <a:pt x="1716" y="120"/>
                  <a:pt x="1789" y="120"/>
                  <a:pt x="1801" y="120"/>
                </a:cubicBezTo>
                <a:cubicBezTo>
                  <a:pt x="1813" y="120"/>
                  <a:pt x="1854" y="120"/>
                  <a:pt x="1861" y="120"/>
                </a:cubicBezTo>
                <a:cubicBezTo>
                  <a:pt x="1869" y="120"/>
                  <a:pt x="1897" y="120"/>
                  <a:pt x="1901" y="120"/>
                </a:cubicBezTo>
                <a:cubicBezTo>
                  <a:pt x="1906" y="120"/>
                  <a:pt x="1918" y="120"/>
                  <a:pt x="1921" y="120"/>
                </a:cubicBezTo>
                <a:cubicBezTo>
                  <a:pt x="1924" y="120"/>
                  <a:pt x="1941" y="120"/>
                  <a:pt x="1941" y="120"/>
                </a:cubicBezTo>
                <a:cubicBezTo>
                  <a:pt x="1941" y="120"/>
                  <a:pt x="1929" y="119"/>
                  <a:pt x="1921" y="120"/>
                </a:cubicBezTo>
                <a:cubicBezTo>
                  <a:pt x="1914" y="122"/>
                  <a:pt x="1852" y="137"/>
                  <a:pt x="1841" y="140"/>
                </a:cubicBezTo>
                <a:cubicBezTo>
                  <a:pt x="1831" y="143"/>
                  <a:pt x="1792" y="157"/>
                  <a:pt x="1781" y="160"/>
                </a:cubicBezTo>
                <a:cubicBezTo>
                  <a:pt x="1771" y="163"/>
                  <a:pt x="1709" y="179"/>
                  <a:pt x="1701" y="180"/>
                </a:cubicBezTo>
                <a:cubicBezTo>
                  <a:pt x="1694" y="182"/>
                  <a:pt x="1686" y="180"/>
                  <a:pt x="1681" y="180"/>
                </a:cubicBezTo>
                <a:cubicBezTo>
                  <a:pt x="1677" y="180"/>
                  <a:pt x="1677" y="180"/>
                  <a:pt x="1641" y="180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82" name="group 282"/>
          <p:cNvGrpSpPr/>
          <p:nvPr/>
        </p:nvGrpSpPr>
        <p:grpSpPr>
          <a:xfrm rot="21600000">
            <a:off x="1963386" y="2317183"/>
            <a:ext cx="1046890" cy="1656052"/>
            <a:chOff x="0" y="0"/>
            <a:chExt cx="1046890" cy="1656052"/>
          </a:xfrm>
        </p:grpSpPr>
        <p:pic>
          <p:nvPicPr>
            <p:cNvPr id="2418" name="picture 24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046890" cy="1656052"/>
            </a:xfrm>
            <a:prstGeom prst="rect">
              <a:avLst/>
            </a:prstGeom>
          </p:spPr>
        </p:pic>
        <p:sp>
          <p:nvSpPr>
            <p:cNvPr id="2420" name="textbox 2420"/>
            <p:cNvSpPr/>
            <p:nvPr/>
          </p:nvSpPr>
          <p:spPr>
            <a:xfrm>
              <a:off x="-12700" y="-12700"/>
              <a:ext cx="1072514" cy="179451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417830" algn="l" rtl="0" eaLnBrk="0">
                <a:lnSpc>
                  <a:spcPct val="86000"/>
                </a:lnSpc>
              </a:pPr>
              <a:r>
                <a:rPr sz="3700" b="1" kern="0" spc="-20" dirty="0">
                  <a:solidFill>
                    <a:srgbClr val="646F75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lang="en-US" altLang="en-US" sz="3700" dirty="0"/>
            </a:p>
          </p:txBody>
        </p:sp>
      </p:grpSp>
      <p:grpSp>
        <p:nvGrpSpPr>
          <p:cNvPr id="284" name="group 284"/>
          <p:cNvGrpSpPr/>
          <p:nvPr/>
        </p:nvGrpSpPr>
        <p:grpSpPr>
          <a:xfrm rot="21600000">
            <a:off x="5641313" y="2317183"/>
            <a:ext cx="1046597" cy="1656052"/>
            <a:chOff x="0" y="0"/>
            <a:chExt cx="1046597" cy="1656052"/>
          </a:xfrm>
        </p:grpSpPr>
        <p:pic>
          <p:nvPicPr>
            <p:cNvPr id="2422" name="picture 24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1046597" cy="1656052"/>
            </a:xfrm>
            <a:prstGeom prst="rect">
              <a:avLst/>
            </a:prstGeom>
          </p:spPr>
        </p:pic>
        <p:sp>
          <p:nvSpPr>
            <p:cNvPr id="2424" name="textbox 2424"/>
            <p:cNvSpPr/>
            <p:nvPr/>
          </p:nvSpPr>
          <p:spPr>
            <a:xfrm>
              <a:off x="-12700" y="-12700"/>
              <a:ext cx="1072514" cy="178816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marL="442595" algn="l" rtl="0" eaLnBrk="0">
                <a:lnSpc>
                  <a:spcPct val="86000"/>
                </a:lnSpc>
                <a:spcBef>
                  <a:spcPts val="5"/>
                </a:spcBef>
              </a:pPr>
              <a:r>
                <a:rPr sz="3700" b="1" kern="0" spc="-20" dirty="0">
                  <a:solidFill>
                    <a:srgbClr val="646F75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endParaRPr lang="en-US" altLang="en-US" sz="3700" dirty="0"/>
            </a:p>
          </p:txBody>
        </p:sp>
      </p:grpSp>
      <p:grpSp>
        <p:nvGrpSpPr>
          <p:cNvPr id="286" name="group 286"/>
          <p:cNvGrpSpPr/>
          <p:nvPr/>
        </p:nvGrpSpPr>
        <p:grpSpPr>
          <a:xfrm rot="21600000">
            <a:off x="3802429" y="2317183"/>
            <a:ext cx="1046597" cy="1656052"/>
            <a:chOff x="0" y="0"/>
            <a:chExt cx="1046597" cy="1656052"/>
          </a:xfrm>
        </p:grpSpPr>
        <p:pic>
          <p:nvPicPr>
            <p:cNvPr id="2426" name="picture 24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046597" cy="1656052"/>
            </a:xfrm>
            <a:prstGeom prst="rect">
              <a:avLst/>
            </a:prstGeom>
          </p:spPr>
        </p:pic>
        <p:sp>
          <p:nvSpPr>
            <p:cNvPr id="2428" name="textbox 2428"/>
            <p:cNvSpPr/>
            <p:nvPr/>
          </p:nvSpPr>
          <p:spPr>
            <a:xfrm>
              <a:off x="-12700" y="-12700"/>
              <a:ext cx="1072514" cy="179451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396875" algn="l" rtl="0" eaLnBrk="0">
                <a:lnSpc>
                  <a:spcPct val="86000"/>
                </a:lnSpc>
              </a:pPr>
              <a:r>
                <a:rPr sz="3700" b="1" kern="0" spc="-20" dirty="0">
                  <a:solidFill>
                    <a:srgbClr val="646F75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endParaRPr lang="en-US" altLang="en-US" sz="3700" dirty="0"/>
            </a:p>
          </p:txBody>
        </p:sp>
      </p:grpSp>
      <p:grpSp>
        <p:nvGrpSpPr>
          <p:cNvPr id="288" name="group 288"/>
          <p:cNvGrpSpPr/>
          <p:nvPr/>
        </p:nvGrpSpPr>
        <p:grpSpPr>
          <a:xfrm rot="21600000">
            <a:off x="7480209" y="2317183"/>
            <a:ext cx="1046597" cy="1656052"/>
            <a:chOff x="0" y="0"/>
            <a:chExt cx="1046597" cy="1656052"/>
          </a:xfrm>
        </p:grpSpPr>
        <p:pic>
          <p:nvPicPr>
            <p:cNvPr id="2430" name="picture 24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1046597" cy="1656052"/>
            </a:xfrm>
            <a:prstGeom prst="rect">
              <a:avLst/>
            </a:prstGeom>
          </p:spPr>
        </p:pic>
        <p:sp>
          <p:nvSpPr>
            <p:cNvPr id="2432" name="textbox 2432"/>
            <p:cNvSpPr/>
            <p:nvPr/>
          </p:nvSpPr>
          <p:spPr>
            <a:xfrm>
              <a:off x="-12700" y="-12700"/>
              <a:ext cx="1072514" cy="179451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marL="347980" algn="l" rtl="0" eaLnBrk="0">
                <a:lnSpc>
                  <a:spcPct val="85000"/>
                </a:lnSpc>
                <a:spcBef>
                  <a:spcPts val="5"/>
                </a:spcBef>
              </a:pPr>
              <a:r>
                <a:rPr sz="3700" b="1" kern="0" spc="-20" dirty="0">
                  <a:solidFill>
                    <a:srgbClr val="646F75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endParaRPr lang="en-US" altLang="en-US" sz="3700" dirty="0"/>
            </a:p>
          </p:txBody>
        </p:sp>
      </p:grpSp>
      <p:grpSp>
        <p:nvGrpSpPr>
          <p:cNvPr id="290" name="group 290"/>
          <p:cNvGrpSpPr/>
          <p:nvPr/>
        </p:nvGrpSpPr>
        <p:grpSpPr>
          <a:xfrm rot="21600000">
            <a:off x="9414711" y="2317183"/>
            <a:ext cx="1046597" cy="1656052"/>
            <a:chOff x="0" y="0"/>
            <a:chExt cx="1046597" cy="1656052"/>
          </a:xfrm>
        </p:grpSpPr>
        <p:pic>
          <p:nvPicPr>
            <p:cNvPr id="2434" name="picture 24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1046597" cy="1656052"/>
            </a:xfrm>
            <a:prstGeom prst="rect">
              <a:avLst/>
            </a:prstGeom>
          </p:spPr>
        </p:pic>
        <p:sp>
          <p:nvSpPr>
            <p:cNvPr id="2436" name="textbox 2436"/>
            <p:cNvSpPr/>
            <p:nvPr/>
          </p:nvSpPr>
          <p:spPr>
            <a:xfrm>
              <a:off x="-12700" y="-12700"/>
              <a:ext cx="1072514" cy="178816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marL="379730" algn="l" rtl="0" eaLnBrk="0">
                <a:lnSpc>
                  <a:spcPct val="85000"/>
                </a:lnSpc>
                <a:spcBef>
                  <a:spcPts val="5"/>
                </a:spcBef>
              </a:pPr>
              <a:r>
                <a:rPr sz="3700" b="1" kern="0" spc="-2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</a:t>
              </a:r>
              <a:endParaRPr lang="en-US" altLang="en-US" sz="3700" dirty="0"/>
            </a:p>
          </p:txBody>
        </p:sp>
      </p:grpSp>
      <p:pic>
        <p:nvPicPr>
          <p:cNvPr id="2438" name="picture 24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  <p:sp>
        <p:nvSpPr>
          <p:cNvPr id="2440" name="textbox 2440"/>
          <p:cNvSpPr/>
          <p:nvPr/>
        </p:nvSpPr>
        <p:spPr>
          <a:xfrm>
            <a:off x="335460" y="399773"/>
            <a:ext cx="695325" cy="3943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0000"/>
              </a:lnSpc>
            </a:pPr>
            <a:r>
              <a:rPr sz="2700" b="1" kern="0" spc="-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lang="en-US" altLang="en-US" sz="2700" dirty="0"/>
          </a:p>
        </p:txBody>
      </p:sp>
      <p:sp>
        <p:nvSpPr>
          <p:cNvPr id="2442" name="textbox 2442"/>
          <p:cNvSpPr/>
          <p:nvPr/>
        </p:nvSpPr>
        <p:spPr>
          <a:xfrm>
            <a:off x="9526220" y="4552422"/>
            <a:ext cx="833755" cy="2451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b="1" kern="0" spc="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典型案例</a:t>
            </a:r>
            <a:endParaRPr lang="en-US" altLang="en-US" sz="1500" dirty="0"/>
          </a:p>
        </p:txBody>
      </p:sp>
      <p:sp>
        <p:nvSpPr>
          <p:cNvPr id="2444" name="textbox 2444"/>
          <p:cNvSpPr/>
          <p:nvPr/>
        </p:nvSpPr>
        <p:spPr>
          <a:xfrm>
            <a:off x="5814689" y="4519297"/>
            <a:ext cx="703580" cy="2120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1300" kern="0" spc="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业务应用</a:t>
            </a:r>
            <a:endParaRPr lang="en-US" altLang="en-US" sz="1300" dirty="0"/>
          </a:p>
        </p:txBody>
      </p:sp>
      <p:sp>
        <p:nvSpPr>
          <p:cNvPr id="2446" name="textbox 2446"/>
          <p:cNvSpPr/>
          <p:nvPr/>
        </p:nvSpPr>
        <p:spPr>
          <a:xfrm>
            <a:off x="7655458" y="4519639"/>
            <a:ext cx="705484" cy="2114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1300" kern="0" spc="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方案优势</a:t>
            </a:r>
            <a:endParaRPr lang="en-US" altLang="en-US" sz="1300" dirty="0"/>
          </a:p>
        </p:txBody>
      </p:sp>
      <p:sp>
        <p:nvSpPr>
          <p:cNvPr id="2448" name="textbox 2448"/>
          <p:cNvSpPr/>
          <p:nvPr/>
        </p:nvSpPr>
        <p:spPr>
          <a:xfrm>
            <a:off x="3992055" y="4519639"/>
            <a:ext cx="705484" cy="2114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1300" kern="0" spc="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方案设计</a:t>
            </a:r>
            <a:endParaRPr lang="en-US" altLang="en-US" sz="1300" dirty="0"/>
          </a:p>
        </p:txBody>
      </p:sp>
      <p:sp>
        <p:nvSpPr>
          <p:cNvPr id="2450" name="textbox 2450"/>
          <p:cNvSpPr/>
          <p:nvPr/>
        </p:nvSpPr>
        <p:spPr>
          <a:xfrm>
            <a:off x="2198972" y="4479710"/>
            <a:ext cx="703580" cy="2095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1300" kern="0" spc="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背景需求</a:t>
            </a:r>
            <a:endParaRPr lang="en-US" altLang="en-US" sz="1300" dirty="0"/>
          </a:p>
        </p:txBody>
      </p:sp>
      <p:pic>
        <p:nvPicPr>
          <p:cNvPr id="2452" name="picture 24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541382" y="4201693"/>
            <a:ext cx="1476375" cy="9525"/>
          </a:xfrm>
          <a:prstGeom prst="rect">
            <a:avLst/>
          </a:prstGeom>
        </p:spPr>
      </p:pic>
      <p:pic>
        <p:nvPicPr>
          <p:cNvPr id="2454" name="picture 24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5336997" y="4196600"/>
            <a:ext cx="1476375" cy="9525"/>
          </a:xfrm>
          <a:prstGeom prst="rect">
            <a:avLst/>
          </a:prstGeom>
        </p:spPr>
      </p:pic>
      <p:pic>
        <p:nvPicPr>
          <p:cNvPr id="2456" name="picture 245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7132599" y="4191508"/>
            <a:ext cx="1476375" cy="9525"/>
          </a:xfrm>
          <a:prstGeom prst="rect">
            <a:avLst/>
          </a:prstGeom>
        </p:spPr>
      </p:pic>
      <p:pic>
        <p:nvPicPr>
          <p:cNvPr id="2458" name="picture 245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9067089" y="4191508"/>
            <a:ext cx="1476375" cy="9525"/>
          </a:xfrm>
          <a:prstGeom prst="rect">
            <a:avLst/>
          </a:prstGeom>
        </p:spPr>
      </p:pic>
      <p:pic>
        <p:nvPicPr>
          <p:cNvPr id="2460" name="picture 246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745780" y="4206786"/>
            <a:ext cx="1476375" cy="9524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464" name="picture 24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466" name="textbox 2466"/>
          <p:cNvSpPr/>
          <p:nvPr/>
        </p:nvSpPr>
        <p:spPr>
          <a:xfrm>
            <a:off x="5802547" y="1207515"/>
            <a:ext cx="6026150" cy="50139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40005" algn="l" rtl="0" eaLnBrk="0">
              <a:lnSpc>
                <a:spcPts val="3360"/>
              </a:lnSpc>
            </a:pPr>
            <a:r>
              <a:rPr sz="2600" kern="0" spc="-19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.</a:t>
            </a:r>
            <a:r>
              <a:rPr sz="2600" b="1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项目背景</a:t>
            </a:r>
            <a:endParaRPr lang="en-US" altLang="en-US" sz="2600" dirty="0"/>
          </a:p>
          <a:p>
            <a:pPr marL="12700" algn="l" rtl="0" eaLnBrk="0">
              <a:lnSpc>
                <a:spcPct val="87000"/>
              </a:lnSpc>
              <a:spcBef>
                <a:spcPts val="1190"/>
              </a:spcBef>
            </a:pP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杭州市市民中心是杭州市钱江新城的标志性建筑 ，</a:t>
            </a:r>
            <a:r>
              <a:rPr sz="1700" b="1" kern="0" spc="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包含杭州市</a:t>
            </a:r>
            <a:endParaRPr lang="en-US" altLang="en-US" sz="1700" dirty="0"/>
          </a:p>
          <a:p>
            <a:pPr marL="13335" algn="l" rtl="0" eaLnBrk="0">
              <a:lnSpc>
                <a:spcPct val="153000"/>
              </a:lnSpc>
              <a:spcBef>
                <a:spcPts val="5"/>
              </a:spcBef>
            </a:pPr>
            <a:r>
              <a:rPr sz="1700" b="1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委、</a:t>
            </a:r>
            <a:r>
              <a:rPr sz="1700" b="1" kern="0" spc="-3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市政府、</a:t>
            </a:r>
            <a:r>
              <a:rPr sz="1700" b="1" kern="0" spc="-25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司法局等政府</a:t>
            </a:r>
            <a:r>
              <a:rPr sz="1700" b="1" kern="0" spc="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机构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，同时还包含青少年发展中 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心、城市规划展览馆、杭州图书馆新馆等便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民利民场馆。作为 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行政服务中心枢纽 ，通过一套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iSecure</a:t>
            </a:r>
            <a:r>
              <a:rPr sz="1700" kern="0" spc="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Center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平台对市民中心 </a:t>
            </a:r>
            <a:r>
              <a:rPr sz="17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建筑群的安防系统进</a:t>
            </a:r>
            <a:r>
              <a:rPr sz="17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行统一管理 ，包含内部人员日常进出管控、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日均400+的访客登记、</a:t>
            </a:r>
            <a:r>
              <a:rPr sz="17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临时车辆收费管理等 ，共接入13个监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控中心满足全方位的视频监控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需求。</a:t>
            </a:r>
            <a:endParaRPr lang="en-US" altLang="en-US" sz="1700" dirty="0"/>
          </a:p>
          <a:p>
            <a:pPr marL="40005" algn="l" rtl="0" eaLnBrk="0">
              <a:lnSpc>
                <a:spcPts val="3370"/>
              </a:lnSpc>
              <a:spcBef>
                <a:spcPts val="1765"/>
              </a:spcBef>
            </a:pPr>
            <a:r>
              <a:rPr sz="2700" kern="0" spc="-19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.</a:t>
            </a:r>
            <a:r>
              <a:rPr sz="2700" b="1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典型产品应用</a:t>
            </a:r>
            <a:endParaRPr lang="en-US" altLang="en-US" sz="2700" dirty="0"/>
          </a:p>
          <a:p>
            <a:pPr marL="21590" indent="7620" algn="l" rtl="0" eaLnBrk="0">
              <a:lnSpc>
                <a:spcPct val="121000"/>
              </a:lnSpc>
              <a:spcBef>
                <a:spcPts val="1090"/>
              </a:spcBef>
            </a:pPr>
            <a:r>
              <a:rPr sz="17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1、视频监控 ：2600路视频的接入 ，13块大屏的上墙应用；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2、访客管理：日均400+的访客管理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en-US" altLang="en-US" sz="1700" dirty="0"/>
          </a:p>
          <a:p>
            <a:pPr algn="l" rtl="0" eaLnBrk="0">
              <a:lnSpc>
                <a:spcPct val="100000"/>
              </a:lnSpc>
            </a:pPr>
            <a:endParaRPr lang="en-US" altLang="en-US" sz="1000" dirty="0"/>
          </a:p>
          <a:p>
            <a:pPr marL="25400" algn="l" rtl="0" eaLnBrk="0">
              <a:lnSpc>
                <a:spcPct val="91000"/>
              </a:lnSpc>
              <a:spcBef>
                <a:spcPts val="5"/>
              </a:spcBef>
            </a:pP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3、停车场管理：出入口管控、诱导寻车；</a:t>
            </a:r>
            <a:endParaRPr lang="en-US" altLang="en-US" sz="1700" dirty="0"/>
          </a:p>
        </p:txBody>
      </p:sp>
      <p:pic>
        <p:nvPicPr>
          <p:cNvPr id="2468" name="picture 24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05968" y="1440179"/>
            <a:ext cx="4546091" cy="4457700"/>
          </a:xfrm>
          <a:prstGeom prst="rect">
            <a:avLst/>
          </a:prstGeom>
        </p:spPr>
      </p:pic>
      <p:sp>
        <p:nvSpPr>
          <p:cNvPr id="2470" name="path"/>
          <p:cNvSpPr/>
          <p:nvPr/>
        </p:nvSpPr>
        <p:spPr>
          <a:xfrm>
            <a:off x="8426450" y="317073"/>
            <a:ext cx="3765550" cy="573180"/>
          </a:xfrm>
          <a:custGeom>
            <a:avLst/>
            <a:gdLst/>
            <a:ahLst/>
            <a:cxnLst/>
            <a:rect l="0" t="0" r="0" b="0"/>
            <a:pathLst>
              <a:path w="5930" h="902">
                <a:moveTo>
                  <a:pt x="120" y="420"/>
                </a:moveTo>
                <a:cubicBezTo>
                  <a:pt x="124" y="419"/>
                  <a:pt x="124" y="419"/>
                  <a:pt x="180" y="400"/>
                </a:cubicBezTo>
                <a:cubicBezTo>
                  <a:pt x="191" y="399"/>
                  <a:pt x="260" y="400"/>
                  <a:pt x="280" y="400"/>
                </a:cubicBezTo>
                <a:cubicBezTo>
                  <a:pt x="299" y="400"/>
                  <a:pt x="410" y="400"/>
                  <a:pt x="440" y="400"/>
                </a:cubicBezTo>
                <a:cubicBezTo>
                  <a:pt x="470" y="400"/>
                  <a:pt x="636" y="400"/>
                  <a:pt x="680" y="400"/>
                </a:cubicBezTo>
                <a:cubicBezTo>
                  <a:pt x="723" y="400"/>
                  <a:pt x="980" y="400"/>
                  <a:pt x="1020" y="400"/>
                </a:cubicBezTo>
                <a:cubicBezTo>
                  <a:pt x="1059" y="400"/>
                  <a:pt x="1155" y="400"/>
                  <a:pt x="1200" y="400"/>
                </a:cubicBezTo>
                <a:cubicBezTo>
                  <a:pt x="1245" y="400"/>
                  <a:pt x="1558" y="400"/>
                  <a:pt x="1620" y="400"/>
                </a:cubicBezTo>
                <a:cubicBezTo>
                  <a:pt x="1681" y="400"/>
                  <a:pt x="1961" y="400"/>
                  <a:pt x="2020" y="400"/>
                </a:cubicBezTo>
                <a:cubicBezTo>
                  <a:pt x="2078" y="400"/>
                  <a:pt x="2342" y="400"/>
                  <a:pt x="2400" y="400"/>
                </a:cubicBezTo>
                <a:cubicBezTo>
                  <a:pt x="2456" y="400"/>
                  <a:pt x="2724" y="400"/>
                  <a:pt x="2780" y="400"/>
                </a:cubicBezTo>
                <a:cubicBezTo>
                  <a:pt x="2835" y="400"/>
                  <a:pt x="3068" y="400"/>
                  <a:pt x="3140" y="400"/>
                </a:cubicBezTo>
                <a:cubicBezTo>
                  <a:pt x="3211" y="400"/>
                  <a:pt x="3669" y="400"/>
                  <a:pt x="3740" y="400"/>
                </a:cubicBezTo>
                <a:cubicBezTo>
                  <a:pt x="3810" y="400"/>
                  <a:pt x="4038" y="400"/>
                  <a:pt x="4080" y="400"/>
                </a:cubicBezTo>
                <a:cubicBezTo>
                  <a:pt x="4121" y="400"/>
                  <a:pt x="4271" y="400"/>
                  <a:pt x="4300" y="400"/>
                </a:cubicBezTo>
                <a:cubicBezTo>
                  <a:pt x="4328" y="400"/>
                  <a:pt x="4440" y="400"/>
                  <a:pt x="4460" y="400"/>
                </a:cubicBezTo>
                <a:cubicBezTo>
                  <a:pt x="4479" y="400"/>
                  <a:pt x="4543" y="400"/>
                  <a:pt x="4560" y="400"/>
                </a:cubicBezTo>
                <a:cubicBezTo>
                  <a:pt x="4576" y="400"/>
                  <a:pt x="4666" y="400"/>
                  <a:pt x="4680" y="400"/>
                </a:cubicBezTo>
                <a:cubicBezTo>
                  <a:pt x="4693" y="400"/>
                  <a:pt x="4732" y="400"/>
                  <a:pt x="4740" y="400"/>
                </a:cubicBezTo>
                <a:cubicBezTo>
                  <a:pt x="4747" y="400"/>
                  <a:pt x="4775" y="400"/>
                  <a:pt x="4780" y="400"/>
                </a:cubicBezTo>
                <a:cubicBezTo>
                  <a:pt x="4784" y="400"/>
                  <a:pt x="4796" y="400"/>
                  <a:pt x="4800" y="400"/>
                </a:cubicBezTo>
                <a:cubicBezTo>
                  <a:pt x="4802" y="400"/>
                  <a:pt x="4816" y="400"/>
                  <a:pt x="4820" y="400"/>
                </a:cubicBezTo>
                <a:cubicBezTo>
                  <a:pt x="4822" y="400"/>
                  <a:pt x="4836" y="400"/>
                  <a:pt x="4840" y="400"/>
                </a:cubicBezTo>
                <a:cubicBezTo>
                  <a:pt x="4842" y="400"/>
                  <a:pt x="4856" y="400"/>
                  <a:pt x="4860" y="400"/>
                </a:cubicBezTo>
                <a:cubicBezTo>
                  <a:pt x="4862" y="400"/>
                  <a:pt x="4880" y="400"/>
                  <a:pt x="4880" y="400"/>
                </a:cubicBezTo>
                <a:cubicBezTo>
                  <a:pt x="4880" y="400"/>
                  <a:pt x="4864" y="400"/>
                  <a:pt x="4860" y="400"/>
                </a:cubicBezTo>
                <a:cubicBezTo>
                  <a:pt x="4855" y="400"/>
                  <a:pt x="4827" y="400"/>
                  <a:pt x="4820" y="400"/>
                </a:cubicBezTo>
                <a:cubicBezTo>
                  <a:pt x="4812" y="400"/>
                  <a:pt x="4771" y="400"/>
                  <a:pt x="4760" y="400"/>
                </a:cubicBezTo>
                <a:cubicBezTo>
                  <a:pt x="4748" y="400"/>
                  <a:pt x="4675" y="400"/>
                  <a:pt x="4660" y="400"/>
                </a:cubicBezTo>
                <a:cubicBezTo>
                  <a:pt x="4645" y="400"/>
                  <a:pt x="4578" y="402"/>
                  <a:pt x="4560" y="400"/>
                </a:cubicBezTo>
                <a:cubicBezTo>
                  <a:pt x="4541" y="399"/>
                  <a:pt x="4436" y="383"/>
                  <a:pt x="4420" y="380"/>
                </a:cubicBezTo>
                <a:cubicBezTo>
                  <a:pt x="4403" y="377"/>
                  <a:pt x="4364" y="366"/>
                  <a:pt x="4340" y="360"/>
                </a:cubicBezTo>
                <a:cubicBezTo>
                  <a:pt x="4315" y="354"/>
                  <a:pt x="4139" y="309"/>
                  <a:pt x="4100" y="300"/>
                </a:cubicBezTo>
                <a:cubicBezTo>
                  <a:pt x="4060" y="291"/>
                  <a:pt x="3865" y="249"/>
                  <a:pt x="3820" y="240"/>
                </a:cubicBezTo>
                <a:cubicBezTo>
                  <a:pt x="3775" y="231"/>
                  <a:pt x="3545" y="188"/>
                  <a:pt x="3500" y="180"/>
                </a:cubicBezTo>
                <a:cubicBezTo>
                  <a:pt x="3455" y="173"/>
                  <a:pt x="3272" y="145"/>
                  <a:pt x="3220" y="140"/>
                </a:cubicBezTo>
                <a:cubicBezTo>
                  <a:pt x="3167" y="136"/>
                  <a:pt x="2852" y="122"/>
                  <a:pt x="2800" y="120"/>
                </a:cubicBezTo>
                <a:cubicBezTo>
                  <a:pt x="2747" y="119"/>
                  <a:pt x="2559" y="120"/>
                  <a:pt x="2520" y="120"/>
                </a:cubicBezTo>
                <a:cubicBezTo>
                  <a:pt x="2480" y="120"/>
                  <a:pt x="2314" y="120"/>
                  <a:pt x="2280" y="120"/>
                </a:cubicBezTo>
                <a:cubicBezTo>
                  <a:pt x="2245" y="120"/>
                  <a:pt x="2090" y="120"/>
                  <a:pt x="2060" y="120"/>
                </a:cubicBezTo>
                <a:cubicBezTo>
                  <a:pt x="2030" y="120"/>
                  <a:pt x="1910" y="120"/>
                  <a:pt x="1880" y="120"/>
                </a:cubicBezTo>
                <a:cubicBezTo>
                  <a:pt x="1850" y="120"/>
                  <a:pt x="1684" y="120"/>
                  <a:pt x="1660" y="120"/>
                </a:cubicBezTo>
                <a:cubicBezTo>
                  <a:pt x="1635" y="120"/>
                  <a:pt x="1575" y="120"/>
                  <a:pt x="1560" y="120"/>
                </a:cubicBezTo>
                <a:cubicBezTo>
                  <a:pt x="1545" y="120"/>
                  <a:pt x="1473" y="120"/>
                  <a:pt x="1460" y="120"/>
                </a:cubicBezTo>
                <a:cubicBezTo>
                  <a:pt x="1446" y="120"/>
                  <a:pt x="1393" y="120"/>
                  <a:pt x="1380" y="120"/>
                </a:cubicBezTo>
                <a:cubicBezTo>
                  <a:pt x="1366" y="120"/>
                  <a:pt x="1302" y="119"/>
                  <a:pt x="1280" y="120"/>
                </a:cubicBezTo>
                <a:cubicBezTo>
                  <a:pt x="1257" y="122"/>
                  <a:pt x="1102" y="139"/>
                  <a:pt x="1080" y="140"/>
                </a:cubicBezTo>
                <a:cubicBezTo>
                  <a:pt x="1057" y="142"/>
                  <a:pt x="995" y="139"/>
                  <a:pt x="980" y="140"/>
                </a:cubicBezTo>
                <a:cubicBezTo>
                  <a:pt x="965" y="142"/>
                  <a:pt x="889" y="157"/>
                  <a:pt x="880" y="160"/>
                </a:cubicBezTo>
                <a:cubicBezTo>
                  <a:pt x="870" y="163"/>
                  <a:pt x="862" y="179"/>
                  <a:pt x="860" y="180"/>
                </a:cubicBezTo>
                <a:cubicBezTo>
                  <a:pt x="856" y="182"/>
                  <a:pt x="840" y="180"/>
                  <a:pt x="840" y="180"/>
                </a:cubicBezTo>
                <a:cubicBezTo>
                  <a:pt x="840" y="180"/>
                  <a:pt x="846" y="180"/>
                  <a:pt x="860" y="180"/>
                </a:cubicBezTo>
                <a:cubicBezTo>
                  <a:pt x="873" y="180"/>
                  <a:pt x="988" y="180"/>
                  <a:pt x="1020" y="180"/>
                </a:cubicBezTo>
                <a:cubicBezTo>
                  <a:pt x="1051" y="180"/>
                  <a:pt x="1233" y="180"/>
                  <a:pt x="1280" y="180"/>
                </a:cubicBezTo>
                <a:cubicBezTo>
                  <a:pt x="1326" y="180"/>
                  <a:pt x="1575" y="180"/>
                  <a:pt x="1640" y="180"/>
                </a:cubicBezTo>
                <a:cubicBezTo>
                  <a:pt x="1704" y="180"/>
                  <a:pt x="2065" y="180"/>
                  <a:pt x="2140" y="180"/>
                </a:cubicBezTo>
                <a:cubicBezTo>
                  <a:pt x="2215" y="180"/>
                  <a:pt x="2565" y="180"/>
                  <a:pt x="2640" y="180"/>
                </a:cubicBezTo>
                <a:cubicBezTo>
                  <a:pt x="2715" y="180"/>
                  <a:pt x="3044" y="180"/>
                  <a:pt x="3140" y="180"/>
                </a:cubicBezTo>
                <a:cubicBezTo>
                  <a:pt x="3235" y="180"/>
                  <a:pt x="3825" y="180"/>
                  <a:pt x="3920" y="180"/>
                </a:cubicBezTo>
                <a:cubicBezTo>
                  <a:pt x="4014" y="180"/>
                  <a:pt x="4330" y="180"/>
                  <a:pt x="4400" y="180"/>
                </a:cubicBezTo>
                <a:cubicBezTo>
                  <a:pt x="4469" y="180"/>
                  <a:pt x="4780" y="180"/>
                  <a:pt x="4840" y="180"/>
                </a:cubicBezTo>
                <a:cubicBezTo>
                  <a:pt x="4900" y="180"/>
                  <a:pt x="5158" y="180"/>
                  <a:pt x="5200" y="180"/>
                </a:cubicBezTo>
                <a:cubicBezTo>
                  <a:pt x="5241" y="180"/>
                  <a:pt x="5377" y="180"/>
                  <a:pt x="5400" y="180"/>
                </a:cubicBezTo>
                <a:cubicBezTo>
                  <a:pt x="5422" y="180"/>
                  <a:pt x="5489" y="180"/>
                  <a:pt x="5500" y="180"/>
                </a:cubicBezTo>
                <a:cubicBezTo>
                  <a:pt x="5510" y="180"/>
                  <a:pt x="5540" y="180"/>
                  <a:pt x="5540" y="180"/>
                </a:cubicBezTo>
                <a:cubicBezTo>
                  <a:pt x="5540" y="180"/>
                  <a:pt x="5511" y="179"/>
                  <a:pt x="5500" y="180"/>
                </a:cubicBezTo>
                <a:cubicBezTo>
                  <a:pt x="5488" y="182"/>
                  <a:pt x="5405" y="197"/>
                  <a:pt x="5380" y="200"/>
                </a:cubicBezTo>
                <a:cubicBezTo>
                  <a:pt x="5354" y="203"/>
                  <a:pt x="5200" y="219"/>
                  <a:pt x="5160" y="220"/>
                </a:cubicBezTo>
                <a:cubicBezTo>
                  <a:pt x="5119" y="222"/>
                  <a:pt x="4892" y="220"/>
                  <a:pt x="4840" y="220"/>
                </a:cubicBezTo>
                <a:cubicBezTo>
                  <a:pt x="4787" y="220"/>
                  <a:pt x="4518" y="220"/>
                  <a:pt x="4460" y="220"/>
                </a:cubicBezTo>
                <a:cubicBezTo>
                  <a:pt x="4401" y="220"/>
                  <a:pt x="4122" y="220"/>
                  <a:pt x="4060" y="220"/>
                </a:cubicBezTo>
                <a:cubicBezTo>
                  <a:pt x="3996" y="220"/>
                  <a:pt x="3685" y="220"/>
                  <a:pt x="3620" y="220"/>
                </a:cubicBezTo>
                <a:cubicBezTo>
                  <a:pt x="3554" y="220"/>
                  <a:pt x="3251" y="220"/>
                  <a:pt x="3180" y="220"/>
                </a:cubicBezTo>
                <a:cubicBezTo>
                  <a:pt x="3108" y="220"/>
                  <a:pt x="2718" y="220"/>
                  <a:pt x="2660" y="220"/>
                </a:cubicBezTo>
                <a:cubicBezTo>
                  <a:pt x="2601" y="220"/>
                  <a:pt x="2431" y="220"/>
                  <a:pt x="2400" y="220"/>
                </a:cubicBezTo>
                <a:cubicBezTo>
                  <a:pt x="2368" y="220"/>
                  <a:pt x="2259" y="220"/>
                  <a:pt x="2240" y="220"/>
                </a:cubicBezTo>
                <a:cubicBezTo>
                  <a:pt x="2220" y="220"/>
                  <a:pt x="2153" y="219"/>
                  <a:pt x="2140" y="220"/>
                </a:cubicBezTo>
                <a:cubicBezTo>
                  <a:pt x="2126" y="222"/>
                  <a:pt x="2070" y="237"/>
                  <a:pt x="2060" y="240"/>
                </a:cubicBezTo>
                <a:cubicBezTo>
                  <a:pt x="2049" y="243"/>
                  <a:pt x="2005" y="259"/>
                  <a:pt x="2000" y="260"/>
                </a:cubicBezTo>
                <a:cubicBezTo>
                  <a:pt x="1994" y="262"/>
                  <a:pt x="1984" y="260"/>
                  <a:pt x="1980" y="260"/>
                </a:cubicBezTo>
                <a:cubicBezTo>
                  <a:pt x="1975" y="260"/>
                  <a:pt x="1947" y="259"/>
                  <a:pt x="1940" y="260"/>
                </a:cubicBezTo>
                <a:cubicBezTo>
                  <a:pt x="1932" y="262"/>
                  <a:pt x="1887" y="279"/>
                  <a:pt x="1880" y="280"/>
                </a:cubicBezTo>
                <a:cubicBezTo>
                  <a:pt x="1872" y="282"/>
                  <a:pt x="1849" y="277"/>
                  <a:pt x="1840" y="280"/>
                </a:cubicBezTo>
                <a:cubicBezTo>
                  <a:pt x="1830" y="283"/>
                  <a:pt x="1770" y="317"/>
                  <a:pt x="1760" y="320"/>
                </a:cubicBezTo>
                <a:cubicBezTo>
                  <a:pt x="1749" y="323"/>
                  <a:pt x="1711" y="319"/>
                  <a:pt x="1700" y="320"/>
                </a:cubicBezTo>
                <a:cubicBezTo>
                  <a:pt x="1688" y="322"/>
                  <a:pt x="1613" y="336"/>
                  <a:pt x="1600" y="340"/>
                </a:cubicBezTo>
                <a:cubicBezTo>
                  <a:pt x="1586" y="345"/>
                  <a:pt x="1527" y="377"/>
                  <a:pt x="1520" y="380"/>
                </a:cubicBezTo>
                <a:cubicBezTo>
                  <a:pt x="1512" y="383"/>
                  <a:pt x="1504" y="379"/>
                  <a:pt x="1500" y="380"/>
                </a:cubicBezTo>
                <a:cubicBezTo>
                  <a:pt x="1495" y="382"/>
                  <a:pt x="1469" y="397"/>
                  <a:pt x="1460" y="400"/>
                </a:cubicBezTo>
                <a:cubicBezTo>
                  <a:pt x="1450" y="403"/>
                  <a:pt x="1389" y="419"/>
                  <a:pt x="1380" y="420"/>
                </a:cubicBezTo>
                <a:cubicBezTo>
                  <a:pt x="1370" y="422"/>
                  <a:pt x="1353" y="419"/>
                  <a:pt x="1340" y="420"/>
                </a:cubicBezTo>
                <a:cubicBezTo>
                  <a:pt x="1326" y="422"/>
                  <a:pt x="1218" y="437"/>
                  <a:pt x="1200" y="440"/>
                </a:cubicBezTo>
                <a:cubicBezTo>
                  <a:pt x="1181" y="443"/>
                  <a:pt x="1118" y="456"/>
                  <a:pt x="1100" y="460"/>
                </a:cubicBezTo>
                <a:cubicBezTo>
                  <a:pt x="1081" y="465"/>
                  <a:pt x="973" y="497"/>
                  <a:pt x="960" y="500"/>
                </a:cubicBezTo>
                <a:cubicBezTo>
                  <a:pt x="946" y="503"/>
                  <a:pt x="924" y="500"/>
                  <a:pt x="920" y="500"/>
                </a:cubicBezTo>
                <a:cubicBezTo>
                  <a:pt x="915" y="500"/>
                  <a:pt x="902" y="500"/>
                  <a:pt x="900" y="500"/>
                </a:cubicBezTo>
                <a:cubicBezTo>
                  <a:pt x="896" y="500"/>
                  <a:pt x="882" y="500"/>
                  <a:pt x="880" y="500"/>
                </a:cubicBezTo>
                <a:cubicBezTo>
                  <a:pt x="876" y="500"/>
                  <a:pt x="861" y="499"/>
                  <a:pt x="860" y="500"/>
                </a:cubicBezTo>
                <a:cubicBezTo>
                  <a:pt x="858" y="502"/>
                  <a:pt x="860" y="523"/>
                  <a:pt x="860" y="520"/>
                </a:cubicBezTo>
                <a:cubicBezTo>
                  <a:pt x="860" y="517"/>
                  <a:pt x="858" y="539"/>
                  <a:pt x="860" y="540"/>
                </a:cubicBezTo>
                <a:cubicBezTo>
                  <a:pt x="861" y="542"/>
                  <a:pt x="872" y="539"/>
                  <a:pt x="880" y="540"/>
                </a:cubicBezTo>
                <a:cubicBezTo>
                  <a:pt x="887" y="542"/>
                  <a:pt x="943" y="556"/>
                  <a:pt x="960" y="560"/>
                </a:cubicBezTo>
                <a:cubicBezTo>
                  <a:pt x="976" y="565"/>
                  <a:pt x="1065" y="594"/>
                  <a:pt x="1100" y="600"/>
                </a:cubicBezTo>
                <a:cubicBezTo>
                  <a:pt x="1134" y="606"/>
                  <a:pt x="1364" y="631"/>
                  <a:pt x="1420" y="640"/>
                </a:cubicBezTo>
                <a:cubicBezTo>
                  <a:pt x="1475" y="649"/>
                  <a:pt x="1769" y="710"/>
                  <a:pt x="1840" y="720"/>
                </a:cubicBezTo>
                <a:cubicBezTo>
                  <a:pt x="1910" y="731"/>
                  <a:pt x="2264" y="776"/>
                  <a:pt x="2360" y="780"/>
                </a:cubicBezTo>
                <a:cubicBezTo>
                  <a:pt x="2455" y="785"/>
                  <a:pt x="3028" y="780"/>
                  <a:pt x="3120" y="780"/>
                </a:cubicBezTo>
                <a:cubicBezTo>
                  <a:pt x="3211" y="780"/>
                  <a:pt x="3515" y="780"/>
                  <a:pt x="3580" y="780"/>
                </a:cubicBezTo>
                <a:cubicBezTo>
                  <a:pt x="3644" y="780"/>
                  <a:pt x="3922" y="780"/>
                  <a:pt x="3980" y="780"/>
                </a:cubicBezTo>
                <a:cubicBezTo>
                  <a:pt x="4036" y="780"/>
                  <a:pt x="4280" y="780"/>
                  <a:pt x="4340" y="780"/>
                </a:cubicBezTo>
                <a:cubicBezTo>
                  <a:pt x="4400" y="780"/>
                  <a:pt x="4731" y="780"/>
                  <a:pt x="4780" y="780"/>
                </a:cubicBezTo>
                <a:cubicBezTo>
                  <a:pt x="4828" y="780"/>
                  <a:pt x="4957" y="780"/>
                  <a:pt x="4980" y="780"/>
                </a:cubicBezTo>
                <a:cubicBezTo>
                  <a:pt x="5002" y="780"/>
                  <a:pt x="5068" y="780"/>
                  <a:pt x="5080" y="780"/>
                </a:cubicBezTo>
                <a:cubicBezTo>
                  <a:pt x="5091" y="780"/>
                  <a:pt x="5130" y="780"/>
                  <a:pt x="5140" y="780"/>
                </a:cubicBezTo>
                <a:cubicBezTo>
                  <a:pt x="5149" y="780"/>
                  <a:pt x="5194" y="780"/>
                  <a:pt x="5200" y="780"/>
                </a:cubicBezTo>
                <a:cubicBezTo>
                  <a:pt x="5205" y="780"/>
                  <a:pt x="5212" y="780"/>
                  <a:pt x="5220" y="780"/>
                </a:cubicBezTo>
                <a:cubicBezTo>
                  <a:pt x="5227" y="780"/>
                  <a:pt x="5286" y="783"/>
                  <a:pt x="5300" y="780"/>
                </a:cubicBezTo>
                <a:cubicBezTo>
                  <a:pt x="5313" y="777"/>
                  <a:pt x="5385" y="743"/>
                  <a:pt x="5400" y="740"/>
                </a:cubicBezTo>
                <a:cubicBezTo>
                  <a:pt x="5415" y="737"/>
                  <a:pt x="5483" y="743"/>
                  <a:pt x="5500" y="740"/>
                </a:cubicBezTo>
                <a:cubicBezTo>
                  <a:pt x="5516" y="737"/>
                  <a:pt x="5606" y="703"/>
                  <a:pt x="5620" y="700"/>
                </a:cubicBezTo>
                <a:cubicBezTo>
                  <a:pt x="5633" y="697"/>
                  <a:pt x="5668" y="702"/>
                  <a:pt x="5680" y="700"/>
                </a:cubicBezTo>
                <a:cubicBezTo>
                  <a:pt x="5691" y="699"/>
                  <a:pt x="5770" y="683"/>
                  <a:pt x="5780" y="680"/>
                </a:cubicBezTo>
                <a:cubicBezTo>
                  <a:pt x="5789" y="677"/>
                  <a:pt x="5796" y="662"/>
                  <a:pt x="5800" y="660"/>
                </a:cubicBezTo>
                <a:cubicBezTo>
                  <a:pt x="5802" y="659"/>
                  <a:pt x="5816" y="660"/>
                  <a:pt x="5820" y="660"/>
                </a:cubicBezTo>
                <a:cubicBezTo>
                  <a:pt x="5822" y="660"/>
                  <a:pt x="5835" y="662"/>
                  <a:pt x="5840" y="660"/>
                </a:cubicBezTo>
                <a:cubicBezTo>
                  <a:pt x="5844" y="659"/>
                  <a:pt x="5875" y="643"/>
                  <a:pt x="5880" y="640"/>
                </a:cubicBezTo>
                <a:cubicBezTo>
                  <a:pt x="5884" y="637"/>
                  <a:pt x="5900" y="617"/>
                  <a:pt x="5900" y="620"/>
                </a:cubicBezTo>
                <a:cubicBezTo>
                  <a:pt x="5900" y="623"/>
                  <a:pt x="5887" y="603"/>
                  <a:pt x="5880" y="600"/>
                </a:cubicBezTo>
                <a:cubicBezTo>
                  <a:pt x="5872" y="597"/>
                  <a:pt x="5819" y="583"/>
                  <a:pt x="5800" y="580"/>
                </a:cubicBezTo>
                <a:cubicBezTo>
                  <a:pt x="5780" y="577"/>
                  <a:pt x="5650" y="566"/>
                  <a:pt x="5620" y="560"/>
                </a:cubicBezTo>
                <a:cubicBezTo>
                  <a:pt x="5590" y="554"/>
                  <a:pt x="5435" y="508"/>
                  <a:pt x="5400" y="500"/>
                </a:cubicBezTo>
                <a:cubicBezTo>
                  <a:pt x="5364" y="493"/>
                  <a:pt x="5180" y="463"/>
                  <a:pt x="5140" y="460"/>
                </a:cubicBezTo>
                <a:cubicBezTo>
                  <a:pt x="5099" y="457"/>
                  <a:pt x="4924" y="460"/>
                  <a:pt x="4860" y="460"/>
                </a:cubicBezTo>
                <a:cubicBezTo>
                  <a:pt x="4795" y="460"/>
                  <a:pt x="4353" y="460"/>
                  <a:pt x="4280" y="460"/>
                </a:cubicBezTo>
                <a:cubicBezTo>
                  <a:pt x="4206" y="460"/>
                  <a:pt x="3940" y="460"/>
                  <a:pt x="3880" y="460"/>
                </a:cubicBezTo>
                <a:cubicBezTo>
                  <a:pt x="3820" y="460"/>
                  <a:pt x="3542" y="460"/>
                  <a:pt x="3480" y="460"/>
                </a:cubicBezTo>
                <a:cubicBezTo>
                  <a:pt x="3416" y="460"/>
                  <a:pt x="3107" y="460"/>
                  <a:pt x="3040" y="460"/>
                </a:cubicBezTo>
                <a:cubicBezTo>
                  <a:pt x="2972" y="460"/>
                  <a:pt x="2649" y="460"/>
                  <a:pt x="2580" y="460"/>
                </a:cubicBezTo>
                <a:cubicBezTo>
                  <a:pt x="2510" y="460"/>
                  <a:pt x="2196" y="460"/>
                  <a:pt x="2120" y="460"/>
                </a:cubicBezTo>
                <a:cubicBezTo>
                  <a:pt x="2043" y="460"/>
                  <a:pt x="1614" y="460"/>
                  <a:pt x="1560" y="460"/>
                </a:cubicBezTo>
                <a:cubicBezTo>
                  <a:pt x="1505" y="460"/>
                  <a:pt x="1420" y="460"/>
                  <a:pt x="1400" y="460"/>
                </a:cubicBezTo>
                <a:cubicBezTo>
                  <a:pt x="1379" y="460"/>
                  <a:pt x="1290" y="460"/>
                  <a:pt x="1280" y="460"/>
                </a:cubicBezTo>
                <a:cubicBezTo>
                  <a:pt x="1269" y="460"/>
                  <a:pt x="1262" y="460"/>
                  <a:pt x="1260" y="460"/>
                </a:cubicBezTo>
                <a:cubicBezTo>
                  <a:pt x="1256" y="460"/>
                  <a:pt x="1242" y="460"/>
                  <a:pt x="1240" y="460"/>
                </a:cubicBezTo>
                <a:cubicBezTo>
                  <a:pt x="1236" y="460"/>
                  <a:pt x="1222" y="460"/>
                  <a:pt x="1220" y="460"/>
                </a:cubicBezTo>
                <a:cubicBezTo>
                  <a:pt x="1216" y="460"/>
                  <a:pt x="1201" y="459"/>
                  <a:pt x="1200" y="460"/>
                </a:cubicBezTo>
                <a:cubicBezTo>
                  <a:pt x="1198" y="462"/>
                  <a:pt x="1200" y="483"/>
                  <a:pt x="1200" y="480"/>
                </a:cubicBezTo>
                <a:cubicBezTo>
                  <a:pt x="1200" y="477"/>
                  <a:pt x="1198" y="494"/>
                  <a:pt x="1200" y="500"/>
                </a:cubicBezTo>
                <a:cubicBezTo>
                  <a:pt x="1201" y="506"/>
                  <a:pt x="1216" y="554"/>
                  <a:pt x="1220" y="560"/>
                </a:cubicBezTo>
                <a:cubicBezTo>
                  <a:pt x="1222" y="566"/>
                  <a:pt x="1236" y="577"/>
                  <a:pt x="1240" y="580"/>
                </a:cubicBezTo>
                <a:cubicBezTo>
                  <a:pt x="1242" y="583"/>
                  <a:pt x="1256" y="597"/>
                  <a:pt x="1260" y="600"/>
                </a:cubicBezTo>
                <a:cubicBezTo>
                  <a:pt x="1262" y="603"/>
                  <a:pt x="1276" y="617"/>
                  <a:pt x="1280" y="620"/>
                </a:cubicBezTo>
                <a:cubicBezTo>
                  <a:pt x="1282" y="623"/>
                  <a:pt x="1298" y="637"/>
                  <a:pt x="1300" y="640"/>
                </a:cubicBezTo>
                <a:cubicBezTo>
                  <a:pt x="1301" y="643"/>
                  <a:pt x="1298" y="657"/>
                  <a:pt x="1300" y="660"/>
                </a:cubicBezTo>
                <a:cubicBezTo>
                  <a:pt x="1301" y="663"/>
                  <a:pt x="1316" y="677"/>
                  <a:pt x="1320" y="680"/>
                </a:cubicBezTo>
                <a:cubicBezTo>
                  <a:pt x="1322" y="683"/>
                  <a:pt x="1336" y="696"/>
                  <a:pt x="1340" y="700"/>
                </a:cubicBezTo>
                <a:cubicBezTo>
                  <a:pt x="1342" y="705"/>
                  <a:pt x="1358" y="736"/>
                  <a:pt x="1360" y="740"/>
                </a:cubicBezTo>
                <a:cubicBezTo>
                  <a:pt x="1361" y="745"/>
                  <a:pt x="1358" y="759"/>
                  <a:pt x="1360" y="760"/>
                </a:cubicBezTo>
                <a:cubicBezTo>
                  <a:pt x="1361" y="762"/>
                  <a:pt x="1376" y="759"/>
                  <a:pt x="1380" y="760"/>
                </a:cubicBezTo>
                <a:cubicBezTo>
                  <a:pt x="1382" y="762"/>
                  <a:pt x="1374" y="779"/>
                  <a:pt x="1400" y="780"/>
                </a:cubicBezTo>
                <a:cubicBezTo>
                  <a:pt x="1425" y="782"/>
                  <a:pt x="1675" y="780"/>
                  <a:pt x="1720" y="780"/>
                </a:cubicBezTo>
                <a:cubicBezTo>
                  <a:pt x="1765" y="780"/>
                  <a:pt x="1958" y="780"/>
                  <a:pt x="2000" y="780"/>
                </a:cubicBezTo>
                <a:cubicBezTo>
                  <a:pt x="2041" y="780"/>
                  <a:pt x="2246" y="780"/>
                  <a:pt x="2280" y="780"/>
                </a:cubicBezTo>
                <a:cubicBezTo>
                  <a:pt x="2312" y="780"/>
                  <a:pt x="2312" y="780"/>
                  <a:pt x="2440" y="780"/>
                </a:cubicBezTo>
                <a:moveTo>
                  <a:pt x="4980" y="580"/>
                </a:moveTo>
                <a:cubicBezTo>
                  <a:pt x="4976" y="580"/>
                  <a:pt x="4976" y="580"/>
                  <a:pt x="4940" y="580"/>
                </a:cubicBezTo>
                <a:cubicBezTo>
                  <a:pt x="4923" y="580"/>
                  <a:pt x="4797" y="580"/>
                  <a:pt x="4760" y="580"/>
                </a:cubicBezTo>
                <a:cubicBezTo>
                  <a:pt x="4722" y="580"/>
                  <a:pt x="4494" y="580"/>
                  <a:pt x="4440" y="580"/>
                </a:cubicBezTo>
                <a:cubicBezTo>
                  <a:pt x="4385" y="580"/>
                  <a:pt x="4104" y="580"/>
                  <a:pt x="4040" y="580"/>
                </a:cubicBezTo>
                <a:cubicBezTo>
                  <a:pt x="3975" y="580"/>
                  <a:pt x="3653" y="580"/>
                  <a:pt x="3580" y="580"/>
                </a:cubicBezTo>
                <a:cubicBezTo>
                  <a:pt x="3506" y="580"/>
                  <a:pt x="3155" y="580"/>
                  <a:pt x="3060" y="580"/>
                </a:cubicBezTo>
                <a:cubicBezTo>
                  <a:pt x="2964" y="580"/>
                  <a:pt x="2385" y="580"/>
                  <a:pt x="2300" y="580"/>
                </a:cubicBezTo>
                <a:cubicBezTo>
                  <a:pt x="2214" y="580"/>
                  <a:pt x="1963" y="580"/>
                  <a:pt x="1920" y="580"/>
                </a:cubicBezTo>
                <a:cubicBezTo>
                  <a:pt x="1876" y="580"/>
                  <a:pt x="1745" y="580"/>
                  <a:pt x="1720" y="580"/>
                </a:cubicBezTo>
                <a:cubicBezTo>
                  <a:pt x="1694" y="580"/>
                  <a:pt x="1598" y="580"/>
                  <a:pt x="1580" y="580"/>
                </a:cubicBezTo>
                <a:cubicBezTo>
                  <a:pt x="1561" y="580"/>
                  <a:pt x="1495" y="580"/>
                  <a:pt x="1480" y="580"/>
                </a:cubicBezTo>
                <a:cubicBezTo>
                  <a:pt x="1465" y="580"/>
                  <a:pt x="1390" y="580"/>
                  <a:pt x="1380" y="580"/>
                </a:cubicBezTo>
                <a:cubicBezTo>
                  <a:pt x="1369" y="580"/>
                  <a:pt x="1344" y="580"/>
                  <a:pt x="1340" y="580"/>
                </a:cubicBezTo>
                <a:cubicBezTo>
                  <a:pt x="1335" y="580"/>
                  <a:pt x="1318" y="580"/>
                  <a:pt x="1320" y="580"/>
                </a:cubicBezTo>
                <a:cubicBezTo>
                  <a:pt x="1321" y="580"/>
                  <a:pt x="1346" y="580"/>
                  <a:pt x="1360" y="580"/>
                </a:cubicBezTo>
                <a:cubicBezTo>
                  <a:pt x="1373" y="580"/>
                  <a:pt x="1465" y="580"/>
                  <a:pt x="1500" y="580"/>
                </a:cubicBezTo>
                <a:cubicBezTo>
                  <a:pt x="1534" y="580"/>
                  <a:pt x="1767" y="580"/>
                  <a:pt x="1820" y="580"/>
                </a:cubicBezTo>
                <a:cubicBezTo>
                  <a:pt x="1872" y="580"/>
                  <a:pt x="2140" y="580"/>
                  <a:pt x="2200" y="580"/>
                </a:cubicBezTo>
                <a:cubicBezTo>
                  <a:pt x="2260" y="580"/>
                  <a:pt x="2555" y="580"/>
                  <a:pt x="2620" y="580"/>
                </a:cubicBezTo>
                <a:cubicBezTo>
                  <a:pt x="2684" y="580"/>
                  <a:pt x="3009" y="580"/>
                  <a:pt x="3060" y="580"/>
                </a:cubicBezTo>
                <a:cubicBezTo>
                  <a:pt x="3110" y="580"/>
                  <a:pt x="3251" y="580"/>
                  <a:pt x="3300" y="580"/>
                </a:cubicBezTo>
                <a:cubicBezTo>
                  <a:pt x="3348" y="580"/>
                  <a:pt x="3647" y="580"/>
                  <a:pt x="3700" y="580"/>
                </a:cubicBezTo>
                <a:cubicBezTo>
                  <a:pt x="3752" y="580"/>
                  <a:pt x="3965" y="580"/>
                  <a:pt x="4000" y="580"/>
                </a:cubicBezTo>
                <a:cubicBezTo>
                  <a:pt x="4034" y="580"/>
                  <a:pt x="4140" y="580"/>
                  <a:pt x="4160" y="580"/>
                </a:cubicBezTo>
                <a:cubicBezTo>
                  <a:pt x="4179" y="580"/>
                  <a:pt x="4249" y="580"/>
                  <a:pt x="4260" y="580"/>
                </a:cubicBezTo>
                <a:cubicBezTo>
                  <a:pt x="4270" y="580"/>
                  <a:pt x="4295" y="580"/>
                  <a:pt x="4300" y="580"/>
                </a:cubicBezTo>
                <a:cubicBezTo>
                  <a:pt x="4304" y="580"/>
                  <a:pt x="4316" y="580"/>
                  <a:pt x="4320" y="580"/>
                </a:cubicBezTo>
                <a:cubicBezTo>
                  <a:pt x="4322" y="580"/>
                  <a:pt x="4336" y="580"/>
                  <a:pt x="4340" y="580"/>
                </a:cubicBezTo>
                <a:cubicBezTo>
                  <a:pt x="4342" y="580"/>
                  <a:pt x="4342" y="580"/>
                  <a:pt x="4360" y="580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72" name="textbox 2472"/>
          <p:cNvSpPr/>
          <p:nvPr/>
        </p:nvSpPr>
        <p:spPr>
          <a:xfrm>
            <a:off x="251307" y="362038"/>
            <a:ext cx="3174364" cy="4362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14000"/>
              </a:lnSpc>
            </a:pPr>
            <a:r>
              <a:rPr sz="2300" b="1" u="sng" kern="0" spc="9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C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政务中心|杭州市民中</a:t>
            </a:r>
            <a:r>
              <a:rPr sz="23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</a:t>
            </a:r>
            <a:endParaRPr lang="en-US" altLang="en-US" sz="2300" dirty="0"/>
          </a:p>
        </p:txBody>
      </p:sp>
      <p:pic>
        <p:nvPicPr>
          <p:cNvPr id="2474" name="picture 24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830732"/>
            <a:ext cx="207962" cy="809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70" name="picture 1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9330516" y="2282893"/>
            <a:ext cx="1046891" cy="1656052"/>
            <a:chOff x="0" y="0"/>
            <a:chExt cx="1046891" cy="1656052"/>
          </a:xfrm>
        </p:grpSpPr>
        <p:pic>
          <p:nvPicPr>
            <p:cNvPr id="172" name="picture 17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046891" cy="1656052"/>
            </a:xfrm>
            <a:prstGeom prst="rect">
              <a:avLst/>
            </a:prstGeom>
          </p:spPr>
        </p:pic>
        <p:sp>
          <p:nvSpPr>
            <p:cNvPr id="174" name="textbox 174"/>
            <p:cNvSpPr/>
            <p:nvPr/>
          </p:nvSpPr>
          <p:spPr>
            <a:xfrm>
              <a:off x="-12700" y="-12700"/>
              <a:ext cx="1072514" cy="178816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marL="447040" algn="l" rtl="0" eaLnBrk="0">
                <a:lnSpc>
                  <a:spcPct val="85000"/>
                </a:lnSpc>
                <a:spcBef>
                  <a:spcPts val="5"/>
                </a:spcBef>
              </a:pPr>
              <a:r>
                <a:rPr sz="3700" b="1" kern="0" spc="-20" dirty="0">
                  <a:solidFill>
                    <a:srgbClr val="646F75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</a:t>
              </a:r>
              <a:endParaRPr lang="en-US" altLang="en-US" sz="3700" dirty="0"/>
            </a:p>
          </p:txBody>
        </p:sp>
      </p:grpSp>
      <p:grpSp>
        <p:nvGrpSpPr>
          <p:cNvPr id="18" name="group 18"/>
          <p:cNvGrpSpPr/>
          <p:nvPr/>
        </p:nvGrpSpPr>
        <p:grpSpPr>
          <a:xfrm rot="21600000">
            <a:off x="1938735" y="2293117"/>
            <a:ext cx="1046890" cy="1656052"/>
            <a:chOff x="0" y="0"/>
            <a:chExt cx="1046890" cy="1656052"/>
          </a:xfrm>
        </p:grpSpPr>
        <p:pic>
          <p:nvPicPr>
            <p:cNvPr id="176" name="picture 17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1046890" cy="1656052"/>
            </a:xfrm>
            <a:prstGeom prst="rect">
              <a:avLst/>
            </a:prstGeom>
          </p:spPr>
        </p:pic>
        <p:sp>
          <p:nvSpPr>
            <p:cNvPr id="178" name="textbox 178"/>
            <p:cNvSpPr/>
            <p:nvPr/>
          </p:nvSpPr>
          <p:spPr>
            <a:xfrm>
              <a:off x="-12700" y="-12700"/>
              <a:ext cx="1072514" cy="179451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417830" algn="l" rtl="0" eaLnBrk="0">
                <a:lnSpc>
                  <a:spcPct val="86000"/>
                </a:lnSpc>
              </a:pPr>
              <a:r>
                <a:rPr sz="3700" b="1" kern="0" spc="-20" dirty="0">
                  <a:solidFill>
                    <a:srgbClr val="646F75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lang="en-US" altLang="en-US" sz="3700" dirty="0"/>
            </a:p>
          </p:txBody>
        </p:sp>
      </p:grpSp>
      <p:grpSp>
        <p:nvGrpSpPr>
          <p:cNvPr id="20" name="group 20"/>
          <p:cNvGrpSpPr/>
          <p:nvPr/>
        </p:nvGrpSpPr>
        <p:grpSpPr>
          <a:xfrm rot="21600000">
            <a:off x="5616675" y="2293117"/>
            <a:ext cx="1046597" cy="1656052"/>
            <a:chOff x="0" y="0"/>
            <a:chExt cx="1046597" cy="1656052"/>
          </a:xfrm>
        </p:grpSpPr>
        <p:pic>
          <p:nvPicPr>
            <p:cNvPr id="180" name="picture 18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046597" cy="1656052"/>
            </a:xfrm>
            <a:prstGeom prst="rect">
              <a:avLst/>
            </a:prstGeom>
          </p:spPr>
        </p:pic>
        <p:sp>
          <p:nvSpPr>
            <p:cNvPr id="182" name="textbox 182"/>
            <p:cNvSpPr/>
            <p:nvPr/>
          </p:nvSpPr>
          <p:spPr>
            <a:xfrm>
              <a:off x="-12700" y="-12700"/>
              <a:ext cx="1072514" cy="178816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marL="442595" algn="l" rtl="0" eaLnBrk="0">
                <a:lnSpc>
                  <a:spcPct val="86000"/>
                </a:lnSpc>
                <a:spcBef>
                  <a:spcPts val="5"/>
                </a:spcBef>
              </a:pPr>
              <a:r>
                <a:rPr sz="3700" b="1" kern="0" spc="-20" dirty="0">
                  <a:solidFill>
                    <a:srgbClr val="646F75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endParaRPr lang="en-US" altLang="en-US" sz="3700"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21600000">
            <a:off x="3777778" y="2293117"/>
            <a:ext cx="1046597" cy="1656052"/>
            <a:chOff x="0" y="0"/>
            <a:chExt cx="1046597" cy="1656052"/>
          </a:xfrm>
        </p:grpSpPr>
        <p:pic>
          <p:nvPicPr>
            <p:cNvPr id="184" name="picture 18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1046597" cy="1656052"/>
            </a:xfrm>
            <a:prstGeom prst="rect">
              <a:avLst/>
            </a:prstGeom>
          </p:spPr>
        </p:pic>
        <p:sp>
          <p:nvSpPr>
            <p:cNvPr id="186" name="textbox 186"/>
            <p:cNvSpPr/>
            <p:nvPr/>
          </p:nvSpPr>
          <p:spPr>
            <a:xfrm>
              <a:off x="-12700" y="-12700"/>
              <a:ext cx="1072514" cy="179451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396875" algn="l" rtl="0" eaLnBrk="0">
                <a:lnSpc>
                  <a:spcPct val="86000"/>
                </a:lnSpc>
              </a:pPr>
              <a:r>
                <a:rPr sz="3700" b="1" kern="0" spc="-2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endParaRPr lang="en-US" altLang="en-US" sz="3700" dirty="0"/>
            </a:p>
          </p:txBody>
        </p:sp>
      </p:grpSp>
      <p:grpSp>
        <p:nvGrpSpPr>
          <p:cNvPr id="24" name="group 24"/>
          <p:cNvGrpSpPr/>
          <p:nvPr/>
        </p:nvGrpSpPr>
        <p:grpSpPr>
          <a:xfrm rot="21600000">
            <a:off x="7455558" y="2293117"/>
            <a:ext cx="1046597" cy="1656052"/>
            <a:chOff x="0" y="0"/>
            <a:chExt cx="1046597" cy="1656052"/>
          </a:xfrm>
        </p:grpSpPr>
        <p:pic>
          <p:nvPicPr>
            <p:cNvPr id="188" name="picture 18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1046597" cy="1656052"/>
            </a:xfrm>
            <a:prstGeom prst="rect">
              <a:avLst/>
            </a:prstGeom>
          </p:spPr>
        </p:pic>
        <p:sp>
          <p:nvSpPr>
            <p:cNvPr id="190" name="textbox 190"/>
            <p:cNvSpPr/>
            <p:nvPr/>
          </p:nvSpPr>
          <p:spPr>
            <a:xfrm>
              <a:off x="-12700" y="-12700"/>
              <a:ext cx="1072514" cy="179451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marL="347980" algn="l" rtl="0" eaLnBrk="0">
                <a:lnSpc>
                  <a:spcPct val="85000"/>
                </a:lnSpc>
                <a:spcBef>
                  <a:spcPts val="5"/>
                </a:spcBef>
              </a:pPr>
              <a:r>
                <a:rPr sz="3700" b="1" kern="0" spc="-20" dirty="0">
                  <a:solidFill>
                    <a:srgbClr val="646F75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endParaRPr lang="en-US" altLang="en-US" sz="3700" dirty="0"/>
            </a:p>
          </p:txBody>
        </p:sp>
      </p:grpSp>
      <p:sp>
        <p:nvSpPr>
          <p:cNvPr id="192" name="path"/>
          <p:cNvSpPr/>
          <p:nvPr/>
        </p:nvSpPr>
        <p:spPr>
          <a:xfrm>
            <a:off x="8502650" y="405973"/>
            <a:ext cx="3314700" cy="419940"/>
          </a:xfrm>
          <a:custGeom>
            <a:avLst/>
            <a:gdLst/>
            <a:ahLst/>
            <a:cxnLst/>
            <a:rect l="0" t="0" r="0" b="0"/>
            <a:pathLst>
              <a:path w="5220" h="661">
                <a:moveTo>
                  <a:pt x="480" y="380"/>
                </a:moveTo>
                <a:cubicBezTo>
                  <a:pt x="480" y="382"/>
                  <a:pt x="480" y="382"/>
                  <a:pt x="480" y="360"/>
                </a:cubicBezTo>
                <a:cubicBezTo>
                  <a:pt x="482" y="357"/>
                  <a:pt x="515" y="342"/>
                  <a:pt x="520" y="340"/>
                </a:cubicBezTo>
                <a:cubicBezTo>
                  <a:pt x="524" y="339"/>
                  <a:pt x="535" y="340"/>
                  <a:pt x="540" y="340"/>
                </a:cubicBezTo>
                <a:cubicBezTo>
                  <a:pt x="544" y="340"/>
                  <a:pt x="569" y="340"/>
                  <a:pt x="580" y="340"/>
                </a:cubicBezTo>
                <a:cubicBezTo>
                  <a:pt x="590" y="340"/>
                  <a:pt x="669" y="342"/>
                  <a:pt x="680" y="340"/>
                </a:cubicBezTo>
                <a:cubicBezTo>
                  <a:pt x="690" y="339"/>
                  <a:pt x="714" y="322"/>
                  <a:pt x="720" y="320"/>
                </a:cubicBezTo>
                <a:cubicBezTo>
                  <a:pt x="725" y="319"/>
                  <a:pt x="745" y="320"/>
                  <a:pt x="760" y="320"/>
                </a:cubicBezTo>
                <a:cubicBezTo>
                  <a:pt x="775" y="320"/>
                  <a:pt x="899" y="320"/>
                  <a:pt x="920" y="320"/>
                </a:cubicBezTo>
                <a:cubicBezTo>
                  <a:pt x="940" y="320"/>
                  <a:pt x="1020" y="320"/>
                  <a:pt x="1040" y="320"/>
                </a:cubicBezTo>
                <a:cubicBezTo>
                  <a:pt x="1059" y="320"/>
                  <a:pt x="1157" y="320"/>
                  <a:pt x="1180" y="320"/>
                </a:cubicBezTo>
                <a:cubicBezTo>
                  <a:pt x="1202" y="320"/>
                  <a:pt x="1311" y="320"/>
                  <a:pt x="1340" y="320"/>
                </a:cubicBezTo>
                <a:cubicBezTo>
                  <a:pt x="1368" y="320"/>
                  <a:pt x="1513" y="320"/>
                  <a:pt x="1560" y="320"/>
                </a:cubicBezTo>
                <a:cubicBezTo>
                  <a:pt x="1606" y="320"/>
                  <a:pt x="1915" y="320"/>
                  <a:pt x="1960" y="320"/>
                </a:cubicBezTo>
                <a:cubicBezTo>
                  <a:pt x="2005" y="320"/>
                  <a:pt x="2131" y="320"/>
                  <a:pt x="2160" y="320"/>
                </a:cubicBezTo>
                <a:cubicBezTo>
                  <a:pt x="2188" y="320"/>
                  <a:pt x="2312" y="320"/>
                  <a:pt x="2340" y="320"/>
                </a:cubicBezTo>
                <a:cubicBezTo>
                  <a:pt x="2366" y="320"/>
                  <a:pt x="2490" y="320"/>
                  <a:pt x="2520" y="320"/>
                </a:cubicBezTo>
                <a:cubicBezTo>
                  <a:pt x="2550" y="320"/>
                  <a:pt x="2717" y="320"/>
                  <a:pt x="2740" y="320"/>
                </a:cubicBezTo>
                <a:cubicBezTo>
                  <a:pt x="2762" y="320"/>
                  <a:pt x="2809" y="320"/>
                  <a:pt x="2820" y="320"/>
                </a:cubicBezTo>
                <a:cubicBezTo>
                  <a:pt x="2830" y="320"/>
                  <a:pt x="2870" y="320"/>
                  <a:pt x="2880" y="320"/>
                </a:cubicBezTo>
                <a:cubicBezTo>
                  <a:pt x="2889" y="320"/>
                  <a:pt x="2932" y="320"/>
                  <a:pt x="2940" y="320"/>
                </a:cubicBezTo>
                <a:cubicBezTo>
                  <a:pt x="2947" y="320"/>
                  <a:pt x="2965" y="320"/>
                  <a:pt x="2980" y="320"/>
                </a:cubicBezTo>
                <a:cubicBezTo>
                  <a:pt x="2995" y="320"/>
                  <a:pt x="3121" y="320"/>
                  <a:pt x="3140" y="320"/>
                </a:cubicBezTo>
                <a:cubicBezTo>
                  <a:pt x="3158" y="320"/>
                  <a:pt x="3209" y="319"/>
                  <a:pt x="3220" y="320"/>
                </a:cubicBezTo>
                <a:cubicBezTo>
                  <a:pt x="3230" y="322"/>
                  <a:pt x="3270" y="339"/>
                  <a:pt x="3280" y="340"/>
                </a:cubicBezTo>
                <a:cubicBezTo>
                  <a:pt x="3289" y="342"/>
                  <a:pt x="3320" y="337"/>
                  <a:pt x="3340" y="340"/>
                </a:cubicBezTo>
                <a:cubicBezTo>
                  <a:pt x="3359" y="343"/>
                  <a:pt x="3520" y="377"/>
                  <a:pt x="3540" y="380"/>
                </a:cubicBezTo>
                <a:cubicBezTo>
                  <a:pt x="3559" y="383"/>
                  <a:pt x="3589" y="380"/>
                  <a:pt x="3600" y="380"/>
                </a:cubicBezTo>
                <a:cubicBezTo>
                  <a:pt x="3610" y="380"/>
                  <a:pt x="3668" y="380"/>
                  <a:pt x="3680" y="380"/>
                </a:cubicBezTo>
                <a:cubicBezTo>
                  <a:pt x="3691" y="380"/>
                  <a:pt x="3746" y="380"/>
                  <a:pt x="3760" y="380"/>
                </a:cubicBezTo>
                <a:cubicBezTo>
                  <a:pt x="3773" y="380"/>
                  <a:pt x="3840" y="380"/>
                  <a:pt x="3860" y="380"/>
                </a:cubicBezTo>
                <a:cubicBezTo>
                  <a:pt x="3879" y="380"/>
                  <a:pt x="4001" y="380"/>
                  <a:pt x="4020" y="380"/>
                </a:cubicBezTo>
                <a:cubicBezTo>
                  <a:pt x="4038" y="380"/>
                  <a:pt x="4089" y="380"/>
                  <a:pt x="4100" y="380"/>
                </a:cubicBezTo>
                <a:cubicBezTo>
                  <a:pt x="4110" y="380"/>
                  <a:pt x="4149" y="380"/>
                  <a:pt x="4160" y="380"/>
                </a:cubicBezTo>
                <a:cubicBezTo>
                  <a:pt x="4170" y="380"/>
                  <a:pt x="4221" y="380"/>
                  <a:pt x="4240" y="380"/>
                </a:cubicBezTo>
                <a:cubicBezTo>
                  <a:pt x="4258" y="380"/>
                  <a:pt x="4385" y="382"/>
                  <a:pt x="4400" y="380"/>
                </a:cubicBezTo>
                <a:cubicBezTo>
                  <a:pt x="4415" y="379"/>
                  <a:pt x="4434" y="362"/>
                  <a:pt x="4440" y="360"/>
                </a:cubicBezTo>
                <a:cubicBezTo>
                  <a:pt x="4445" y="359"/>
                  <a:pt x="4474" y="360"/>
                  <a:pt x="4480" y="360"/>
                </a:cubicBezTo>
                <a:cubicBezTo>
                  <a:pt x="4485" y="360"/>
                  <a:pt x="4515" y="360"/>
                  <a:pt x="4520" y="360"/>
                </a:cubicBezTo>
                <a:cubicBezTo>
                  <a:pt x="4524" y="360"/>
                  <a:pt x="4536" y="360"/>
                  <a:pt x="4540" y="360"/>
                </a:cubicBezTo>
                <a:cubicBezTo>
                  <a:pt x="4542" y="360"/>
                  <a:pt x="4555" y="360"/>
                  <a:pt x="4560" y="360"/>
                </a:cubicBezTo>
                <a:cubicBezTo>
                  <a:pt x="4564" y="360"/>
                  <a:pt x="4592" y="362"/>
                  <a:pt x="4600" y="360"/>
                </a:cubicBezTo>
                <a:cubicBezTo>
                  <a:pt x="4607" y="359"/>
                  <a:pt x="4650" y="343"/>
                  <a:pt x="4660" y="340"/>
                </a:cubicBezTo>
                <a:cubicBezTo>
                  <a:pt x="4669" y="337"/>
                  <a:pt x="4710" y="323"/>
                  <a:pt x="4720" y="320"/>
                </a:cubicBezTo>
                <a:cubicBezTo>
                  <a:pt x="4729" y="317"/>
                  <a:pt x="4769" y="302"/>
                  <a:pt x="4780" y="300"/>
                </a:cubicBezTo>
                <a:cubicBezTo>
                  <a:pt x="4790" y="299"/>
                  <a:pt x="4849" y="300"/>
                  <a:pt x="4860" y="300"/>
                </a:cubicBezTo>
                <a:cubicBezTo>
                  <a:pt x="4870" y="300"/>
                  <a:pt x="4912" y="300"/>
                  <a:pt x="4920" y="300"/>
                </a:cubicBezTo>
                <a:cubicBezTo>
                  <a:pt x="4927" y="300"/>
                  <a:pt x="4950" y="300"/>
                  <a:pt x="4960" y="300"/>
                </a:cubicBezTo>
                <a:cubicBezTo>
                  <a:pt x="4969" y="300"/>
                  <a:pt x="5032" y="302"/>
                  <a:pt x="5040" y="300"/>
                </a:cubicBezTo>
                <a:cubicBezTo>
                  <a:pt x="5047" y="299"/>
                  <a:pt x="5056" y="282"/>
                  <a:pt x="5060" y="280"/>
                </a:cubicBezTo>
                <a:cubicBezTo>
                  <a:pt x="5062" y="279"/>
                  <a:pt x="5076" y="280"/>
                  <a:pt x="5080" y="280"/>
                </a:cubicBezTo>
                <a:cubicBezTo>
                  <a:pt x="5082" y="280"/>
                  <a:pt x="5100" y="279"/>
                  <a:pt x="5100" y="280"/>
                </a:cubicBezTo>
                <a:cubicBezTo>
                  <a:pt x="5100" y="282"/>
                  <a:pt x="5084" y="262"/>
                  <a:pt x="5080" y="260"/>
                </a:cubicBezTo>
                <a:cubicBezTo>
                  <a:pt x="5075" y="259"/>
                  <a:pt x="5049" y="262"/>
                  <a:pt x="5040" y="260"/>
                </a:cubicBezTo>
                <a:cubicBezTo>
                  <a:pt x="5030" y="259"/>
                  <a:pt x="4970" y="242"/>
                  <a:pt x="4960" y="240"/>
                </a:cubicBezTo>
                <a:cubicBezTo>
                  <a:pt x="4949" y="239"/>
                  <a:pt x="4920" y="245"/>
                  <a:pt x="4900" y="240"/>
                </a:cubicBezTo>
                <a:cubicBezTo>
                  <a:pt x="4879" y="236"/>
                  <a:pt x="4702" y="186"/>
                  <a:pt x="4680" y="180"/>
                </a:cubicBezTo>
                <a:cubicBezTo>
                  <a:pt x="4657" y="174"/>
                  <a:pt x="4610" y="162"/>
                  <a:pt x="4600" y="160"/>
                </a:cubicBezTo>
                <a:cubicBezTo>
                  <a:pt x="4589" y="159"/>
                  <a:pt x="4550" y="160"/>
                  <a:pt x="4540" y="160"/>
                </a:cubicBezTo>
                <a:cubicBezTo>
                  <a:pt x="4529" y="160"/>
                  <a:pt x="4470" y="160"/>
                  <a:pt x="4460" y="160"/>
                </a:cubicBezTo>
                <a:cubicBezTo>
                  <a:pt x="4449" y="160"/>
                  <a:pt x="4413" y="160"/>
                  <a:pt x="4400" y="160"/>
                </a:cubicBezTo>
                <a:cubicBezTo>
                  <a:pt x="4386" y="160"/>
                  <a:pt x="4293" y="160"/>
                  <a:pt x="4280" y="160"/>
                </a:cubicBezTo>
                <a:cubicBezTo>
                  <a:pt x="4266" y="160"/>
                  <a:pt x="4230" y="160"/>
                  <a:pt x="4220" y="160"/>
                </a:cubicBezTo>
                <a:cubicBezTo>
                  <a:pt x="4209" y="160"/>
                  <a:pt x="4153" y="160"/>
                  <a:pt x="4140" y="160"/>
                </a:cubicBezTo>
                <a:cubicBezTo>
                  <a:pt x="4126" y="160"/>
                  <a:pt x="4051" y="160"/>
                  <a:pt x="4040" y="160"/>
                </a:cubicBezTo>
                <a:cubicBezTo>
                  <a:pt x="4028" y="160"/>
                  <a:pt x="3990" y="160"/>
                  <a:pt x="3980" y="160"/>
                </a:cubicBezTo>
                <a:cubicBezTo>
                  <a:pt x="3969" y="160"/>
                  <a:pt x="3913" y="160"/>
                  <a:pt x="3900" y="160"/>
                </a:cubicBezTo>
                <a:cubicBezTo>
                  <a:pt x="3886" y="160"/>
                  <a:pt x="3825" y="160"/>
                  <a:pt x="3800" y="160"/>
                </a:cubicBezTo>
                <a:cubicBezTo>
                  <a:pt x="3774" y="160"/>
                  <a:pt x="3585" y="160"/>
                  <a:pt x="3560" y="160"/>
                </a:cubicBezTo>
                <a:cubicBezTo>
                  <a:pt x="3534" y="160"/>
                  <a:pt x="3473" y="160"/>
                  <a:pt x="3460" y="160"/>
                </a:cubicBezTo>
                <a:cubicBezTo>
                  <a:pt x="3446" y="160"/>
                  <a:pt x="3393" y="160"/>
                  <a:pt x="3380" y="160"/>
                </a:cubicBezTo>
                <a:cubicBezTo>
                  <a:pt x="3366" y="160"/>
                  <a:pt x="3295" y="160"/>
                  <a:pt x="3280" y="160"/>
                </a:cubicBezTo>
                <a:cubicBezTo>
                  <a:pt x="3265" y="160"/>
                  <a:pt x="3196" y="162"/>
                  <a:pt x="3180" y="160"/>
                </a:cubicBezTo>
                <a:cubicBezTo>
                  <a:pt x="3163" y="159"/>
                  <a:pt x="3075" y="143"/>
                  <a:pt x="3060" y="140"/>
                </a:cubicBezTo>
                <a:cubicBezTo>
                  <a:pt x="3045" y="137"/>
                  <a:pt x="2990" y="122"/>
                  <a:pt x="2980" y="120"/>
                </a:cubicBezTo>
                <a:cubicBezTo>
                  <a:pt x="2969" y="119"/>
                  <a:pt x="2930" y="120"/>
                  <a:pt x="2920" y="120"/>
                </a:cubicBezTo>
                <a:cubicBezTo>
                  <a:pt x="2909" y="120"/>
                  <a:pt x="2847" y="120"/>
                  <a:pt x="2840" y="120"/>
                </a:cubicBezTo>
                <a:cubicBezTo>
                  <a:pt x="2832" y="120"/>
                  <a:pt x="2822" y="120"/>
                  <a:pt x="2820" y="120"/>
                </a:cubicBezTo>
                <a:cubicBezTo>
                  <a:pt x="2816" y="120"/>
                  <a:pt x="2804" y="120"/>
                  <a:pt x="2800" y="120"/>
                </a:cubicBezTo>
                <a:cubicBezTo>
                  <a:pt x="2795" y="120"/>
                  <a:pt x="2765" y="120"/>
                  <a:pt x="2760" y="120"/>
                </a:cubicBezTo>
                <a:cubicBezTo>
                  <a:pt x="2754" y="120"/>
                  <a:pt x="2725" y="120"/>
                  <a:pt x="2720" y="120"/>
                </a:cubicBezTo>
                <a:cubicBezTo>
                  <a:pt x="2714" y="120"/>
                  <a:pt x="2685" y="120"/>
                  <a:pt x="2680" y="120"/>
                </a:cubicBezTo>
                <a:cubicBezTo>
                  <a:pt x="2674" y="120"/>
                  <a:pt x="2647" y="120"/>
                  <a:pt x="2640" y="120"/>
                </a:cubicBezTo>
                <a:cubicBezTo>
                  <a:pt x="2632" y="120"/>
                  <a:pt x="2591" y="119"/>
                  <a:pt x="2580" y="120"/>
                </a:cubicBezTo>
                <a:cubicBezTo>
                  <a:pt x="2568" y="122"/>
                  <a:pt x="2489" y="139"/>
                  <a:pt x="2480" y="140"/>
                </a:cubicBezTo>
                <a:cubicBezTo>
                  <a:pt x="2470" y="142"/>
                  <a:pt x="2464" y="140"/>
                  <a:pt x="2460" y="140"/>
                </a:cubicBezTo>
                <a:cubicBezTo>
                  <a:pt x="2455" y="140"/>
                  <a:pt x="2430" y="137"/>
                  <a:pt x="2420" y="140"/>
                </a:cubicBezTo>
                <a:cubicBezTo>
                  <a:pt x="2409" y="143"/>
                  <a:pt x="2331" y="177"/>
                  <a:pt x="2320" y="180"/>
                </a:cubicBezTo>
                <a:cubicBezTo>
                  <a:pt x="2308" y="183"/>
                  <a:pt x="2269" y="180"/>
                  <a:pt x="2260" y="180"/>
                </a:cubicBezTo>
                <a:cubicBezTo>
                  <a:pt x="2250" y="180"/>
                  <a:pt x="2209" y="180"/>
                  <a:pt x="2200" y="180"/>
                </a:cubicBezTo>
                <a:cubicBezTo>
                  <a:pt x="2190" y="180"/>
                  <a:pt x="2156" y="180"/>
                  <a:pt x="2140" y="180"/>
                </a:cubicBezTo>
                <a:cubicBezTo>
                  <a:pt x="2123" y="180"/>
                  <a:pt x="2000" y="180"/>
                  <a:pt x="1980" y="180"/>
                </a:cubicBezTo>
                <a:cubicBezTo>
                  <a:pt x="1959" y="180"/>
                  <a:pt x="1876" y="180"/>
                  <a:pt x="1860" y="180"/>
                </a:cubicBezTo>
                <a:cubicBezTo>
                  <a:pt x="1843" y="180"/>
                  <a:pt x="1784" y="180"/>
                  <a:pt x="1760" y="180"/>
                </a:cubicBezTo>
                <a:cubicBezTo>
                  <a:pt x="1735" y="180"/>
                  <a:pt x="1565" y="180"/>
                  <a:pt x="1540" y="180"/>
                </a:cubicBezTo>
                <a:cubicBezTo>
                  <a:pt x="1514" y="180"/>
                  <a:pt x="1436" y="180"/>
                  <a:pt x="1420" y="180"/>
                </a:cubicBezTo>
                <a:cubicBezTo>
                  <a:pt x="1403" y="180"/>
                  <a:pt x="1336" y="180"/>
                  <a:pt x="1320" y="180"/>
                </a:cubicBezTo>
                <a:cubicBezTo>
                  <a:pt x="1303" y="180"/>
                  <a:pt x="1220" y="180"/>
                  <a:pt x="1200" y="180"/>
                </a:cubicBezTo>
                <a:cubicBezTo>
                  <a:pt x="1179" y="180"/>
                  <a:pt x="1059" y="180"/>
                  <a:pt x="1040" y="180"/>
                </a:cubicBezTo>
                <a:cubicBezTo>
                  <a:pt x="1020" y="180"/>
                  <a:pt x="953" y="180"/>
                  <a:pt x="940" y="180"/>
                </a:cubicBezTo>
                <a:cubicBezTo>
                  <a:pt x="926" y="180"/>
                  <a:pt x="871" y="180"/>
                  <a:pt x="860" y="180"/>
                </a:cubicBezTo>
                <a:cubicBezTo>
                  <a:pt x="848" y="180"/>
                  <a:pt x="799" y="180"/>
                  <a:pt x="780" y="180"/>
                </a:cubicBezTo>
                <a:cubicBezTo>
                  <a:pt x="760" y="180"/>
                  <a:pt x="619" y="180"/>
                  <a:pt x="600" y="180"/>
                </a:cubicBezTo>
                <a:cubicBezTo>
                  <a:pt x="580" y="180"/>
                  <a:pt x="531" y="180"/>
                  <a:pt x="520" y="180"/>
                </a:cubicBezTo>
                <a:cubicBezTo>
                  <a:pt x="508" y="180"/>
                  <a:pt x="451" y="180"/>
                  <a:pt x="440" y="180"/>
                </a:cubicBezTo>
                <a:cubicBezTo>
                  <a:pt x="428" y="180"/>
                  <a:pt x="370" y="180"/>
                  <a:pt x="360" y="180"/>
                </a:cubicBezTo>
                <a:cubicBezTo>
                  <a:pt x="349" y="180"/>
                  <a:pt x="309" y="180"/>
                  <a:pt x="300" y="180"/>
                </a:cubicBezTo>
                <a:cubicBezTo>
                  <a:pt x="290" y="180"/>
                  <a:pt x="249" y="180"/>
                  <a:pt x="240" y="180"/>
                </a:cubicBezTo>
                <a:cubicBezTo>
                  <a:pt x="230" y="180"/>
                  <a:pt x="185" y="180"/>
                  <a:pt x="180" y="180"/>
                </a:cubicBezTo>
                <a:cubicBezTo>
                  <a:pt x="174" y="180"/>
                  <a:pt x="162" y="180"/>
                  <a:pt x="160" y="180"/>
                </a:cubicBezTo>
                <a:cubicBezTo>
                  <a:pt x="156" y="180"/>
                  <a:pt x="142" y="180"/>
                  <a:pt x="140" y="180"/>
                </a:cubicBezTo>
                <a:cubicBezTo>
                  <a:pt x="136" y="180"/>
                  <a:pt x="118" y="180"/>
                  <a:pt x="120" y="180"/>
                </a:cubicBezTo>
                <a:cubicBezTo>
                  <a:pt x="121" y="180"/>
                  <a:pt x="152" y="180"/>
                  <a:pt x="160" y="180"/>
                </a:cubicBezTo>
                <a:cubicBezTo>
                  <a:pt x="167" y="180"/>
                  <a:pt x="210" y="180"/>
                  <a:pt x="220" y="180"/>
                </a:cubicBezTo>
                <a:cubicBezTo>
                  <a:pt x="229" y="180"/>
                  <a:pt x="270" y="180"/>
                  <a:pt x="280" y="180"/>
                </a:cubicBezTo>
                <a:cubicBezTo>
                  <a:pt x="289" y="180"/>
                  <a:pt x="330" y="180"/>
                  <a:pt x="340" y="180"/>
                </a:cubicBezTo>
                <a:cubicBezTo>
                  <a:pt x="349" y="180"/>
                  <a:pt x="379" y="180"/>
                  <a:pt x="400" y="180"/>
                </a:cubicBezTo>
                <a:cubicBezTo>
                  <a:pt x="420" y="180"/>
                  <a:pt x="592" y="180"/>
                  <a:pt x="620" y="180"/>
                </a:cubicBezTo>
                <a:cubicBezTo>
                  <a:pt x="646" y="180"/>
                  <a:pt x="740" y="180"/>
                  <a:pt x="760" y="180"/>
                </a:cubicBezTo>
                <a:cubicBezTo>
                  <a:pt x="779" y="180"/>
                  <a:pt x="860" y="180"/>
                  <a:pt x="880" y="180"/>
                </a:cubicBezTo>
                <a:cubicBezTo>
                  <a:pt x="899" y="180"/>
                  <a:pt x="995" y="180"/>
                  <a:pt x="1020" y="180"/>
                </a:cubicBezTo>
                <a:cubicBezTo>
                  <a:pt x="1044" y="180"/>
                  <a:pt x="1164" y="180"/>
                  <a:pt x="1200" y="180"/>
                </a:cubicBezTo>
                <a:cubicBezTo>
                  <a:pt x="1235" y="180"/>
                  <a:pt x="1466" y="180"/>
                  <a:pt x="1500" y="180"/>
                </a:cubicBezTo>
                <a:cubicBezTo>
                  <a:pt x="1532" y="180"/>
                  <a:pt x="1617" y="180"/>
                  <a:pt x="1640" y="180"/>
                </a:cubicBezTo>
                <a:cubicBezTo>
                  <a:pt x="1662" y="180"/>
                  <a:pt x="1777" y="180"/>
                  <a:pt x="1800" y="180"/>
                </a:cubicBezTo>
                <a:cubicBezTo>
                  <a:pt x="1822" y="180"/>
                  <a:pt x="1917" y="180"/>
                  <a:pt x="1940" y="180"/>
                </a:cubicBezTo>
                <a:cubicBezTo>
                  <a:pt x="1962" y="180"/>
                  <a:pt x="2075" y="180"/>
                  <a:pt x="2100" y="180"/>
                </a:cubicBezTo>
                <a:cubicBezTo>
                  <a:pt x="2124" y="180"/>
                  <a:pt x="2216" y="177"/>
                  <a:pt x="2260" y="180"/>
                </a:cubicBezTo>
                <a:cubicBezTo>
                  <a:pt x="2303" y="183"/>
                  <a:pt x="2635" y="216"/>
                  <a:pt x="2680" y="220"/>
                </a:cubicBezTo>
                <a:cubicBezTo>
                  <a:pt x="2725" y="225"/>
                  <a:pt x="2832" y="239"/>
                  <a:pt x="2860" y="240"/>
                </a:cubicBezTo>
                <a:cubicBezTo>
                  <a:pt x="2886" y="242"/>
                  <a:pt x="3014" y="240"/>
                  <a:pt x="3040" y="240"/>
                </a:cubicBezTo>
                <a:cubicBezTo>
                  <a:pt x="3065" y="240"/>
                  <a:pt x="3175" y="240"/>
                  <a:pt x="3200" y="240"/>
                </a:cubicBezTo>
                <a:cubicBezTo>
                  <a:pt x="3224" y="240"/>
                  <a:pt x="3320" y="240"/>
                  <a:pt x="3360" y="240"/>
                </a:cubicBezTo>
                <a:cubicBezTo>
                  <a:pt x="3399" y="240"/>
                  <a:pt x="3680" y="240"/>
                  <a:pt x="3720" y="240"/>
                </a:cubicBezTo>
                <a:cubicBezTo>
                  <a:pt x="3759" y="240"/>
                  <a:pt x="3855" y="240"/>
                  <a:pt x="3880" y="240"/>
                </a:cubicBezTo>
                <a:cubicBezTo>
                  <a:pt x="3904" y="240"/>
                  <a:pt x="4017" y="240"/>
                  <a:pt x="4040" y="240"/>
                </a:cubicBezTo>
                <a:cubicBezTo>
                  <a:pt x="4062" y="240"/>
                  <a:pt x="4157" y="240"/>
                  <a:pt x="4180" y="240"/>
                </a:cubicBezTo>
                <a:cubicBezTo>
                  <a:pt x="4202" y="240"/>
                  <a:pt x="4317" y="240"/>
                  <a:pt x="4340" y="240"/>
                </a:cubicBezTo>
                <a:cubicBezTo>
                  <a:pt x="4362" y="240"/>
                  <a:pt x="4461" y="240"/>
                  <a:pt x="4480" y="240"/>
                </a:cubicBezTo>
                <a:cubicBezTo>
                  <a:pt x="4498" y="240"/>
                  <a:pt x="4568" y="240"/>
                  <a:pt x="4580" y="240"/>
                </a:cubicBezTo>
                <a:cubicBezTo>
                  <a:pt x="4591" y="240"/>
                  <a:pt x="4632" y="240"/>
                  <a:pt x="4640" y="240"/>
                </a:cubicBezTo>
                <a:cubicBezTo>
                  <a:pt x="4647" y="240"/>
                  <a:pt x="4675" y="240"/>
                  <a:pt x="4680" y="240"/>
                </a:cubicBezTo>
                <a:cubicBezTo>
                  <a:pt x="4684" y="240"/>
                  <a:pt x="4696" y="240"/>
                  <a:pt x="4700" y="240"/>
                </a:cubicBezTo>
                <a:cubicBezTo>
                  <a:pt x="4702" y="240"/>
                  <a:pt x="4716" y="240"/>
                  <a:pt x="4720" y="240"/>
                </a:cubicBezTo>
                <a:cubicBezTo>
                  <a:pt x="4722" y="240"/>
                  <a:pt x="4736" y="240"/>
                  <a:pt x="4740" y="240"/>
                </a:cubicBezTo>
                <a:cubicBezTo>
                  <a:pt x="4742" y="240"/>
                  <a:pt x="4756" y="240"/>
                  <a:pt x="4760" y="240"/>
                </a:cubicBezTo>
                <a:cubicBezTo>
                  <a:pt x="4762" y="240"/>
                  <a:pt x="4776" y="240"/>
                  <a:pt x="4780" y="240"/>
                </a:cubicBezTo>
                <a:cubicBezTo>
                  <a:pt x="4782" y="240"/>
                  <a:pt x="4796" y="240"/>
                  <a:pt x="4800" y="240"/>
                </a:cubicBezTo>
                <a:cubicBezTo>
                  <a:pt x="4802" y="240"/>
                  <a:pt x="4816" y="242"/>
                  <a:pt x="4820" y="240"/>
                </a:cubicBezTo>
                <a:cubicBezTo>
                  <a:pt x="4822" y="239"/>
                  <a:pt x="4836" y="223"/>
                  <a:pt x="4840" y="220"/>
                </a:cubicBezTo>
                <a:cubicBezTo>
                  <a:pt x="4842" y="217"/>
                  <a:pt x="4855" y="203"/>
                  <a:pt x="4860" y="200"/>
                </a:cubicBezTo>
                <a:cubicBezTo>
                  <a:pt x="4864" y="197"/>
                  <a:pt x="4896" y="183"/>
                  <a:pt x="4900" y="180"/>
                </a:cubicBezTo>
                <a:cubicBezTo>
                  <a:pt x="4902" y="177"/>
                  <a:pt x="4898" y="162"/>
                  <a:pt x="4900" y="160"/>
                </a:cubicBezTo>
                <a:cubicBezTo>
                  <a:pt x="4901" y="159"/>
                  <a:pt x="4916" y="160"/>
                  <a:pt x="4920" y="160"/>
                </a:cubicBezTo>
                <a:cubicBezTo>
                  <a:pt x="4922" y="160"/>
                  <a:pt x="4936" y="162"/>
                  <a:pt x="4940" y="160"/>
                </a:cubicBezTo>
                <a:cubicBezTo>
                  <a:pt x="4942" y="159"/>
                  <a:pt x="4956" y="143"/>
                  <a:pt x="4960" y="140"/>
                </a:cubicBezTo>
                <a:cubicBezTo>
                  <a:pt x="4962" y="137"/>
                  <a:pt x="4976" y="122"/>
                  <a:pt x="4980" y="120"/>
                </a:cubicBezTo>
                <a:cubicBezTo>
                  <a:pt x="4982" y="119"/>
                  <a:pt x="5000" y="120"/>
                  <a:pt x="5000" y="120"/>
                </a:cubicBezTo>
                <a:cubicBezTo>
                  <a:pt x="5000" y="120"/>
                  <a:pt x="4982" y="120"/>
                  <a:pt x="4980" y="120"/>
                </a:cubicBezTo>
                <a:cubicBezTo>
                  <a:pt x="4976" y="120"/>
                  <a:pt x="4964" y="120"/>
                  <a:pt x="4960" y="120"/>
                </a:cubicBezTo>
                <a:cubicBezTo>
                  <a:pt x="4955" y="120"/>
                  <a:pt x="4924" y="120"/>
                  <a:pt x="4920" y="120"/>
                </a:cubicBezTo>
                <a:cubicBezTo>
                  <a:pt x="4915" y="120"/>
                  <a:pt x="4902" y="120"/>
                  <a:pt x="4900" y="120"/>
                </a:cubicBezTo>
                <a:cubicBezTo>
                  <a:pt x="4896" y="120"/>
                  <a:pt x="4882" y="120"/>
                  <a:pt x="4880" y="120"/>
                </a:cubicBezTo>
                <a:cubicBezTo>
                  <a:pt x="4876" y="120"/>
                  <a:pt x="4862" y="120"/>
                  <a:pt x="4860" y="120"/>
                </a:cubicBezTo>
                <a:cubicBezTo>
                  <a:pt x="4856" y="120"/>
                  <a:pt x="4842" y="120"/>
                  <a:pt x="4840" y="120"/>
                </a:cubicBezTo>
                <a:cubicBezTo>
                  <a:pt x="4836" y="120"/>
                  <a:pt x="4822" y="120"/>
                  <a:pt x="4820" y="120"/>
                </a:cubicBezTo>
                <a:cubicBezTo>
                  <a:pt x="4816" y="120"/>
                  <a:pt x="4802" y="120"/>
                  <a:pt x="4800" y="120"/>
                </a:cubicBezTo>
                <a:cubicBezTo>
                  <a:pt x="4796" y="120"/>
                  <a:pt x="4784" y="120"/>
                  <a:pt x="4780" y="120"/>
                </a:cubicBezTo>
                <a:cubicBezTo>
                  <a:pt x="4775" y="120"/>
                  <a:pt x="4744" y="120"/>
                  <a:pt x="4740" y="120"/>
                </a:cubicBezTo>
                <a:cubicBezTo>
                  <a:pt x="4735" y="120"/>
                  <a:pt x="4722" y="120"/>
                  <a:pt x="4720" y="120"/>
                </a:cubicBezTo>
                <a:cubicBezTo>
                  <a:pt x="4716" y="120"/>
                  <a:pt x="4702" y="120"/>
                  <a:pt x="4700" y="120"/>
                </a:cubicBezTo>
                <a:cubicBezTo>
                  <a:pt x="4696" y="120"/>
                  <a:pt x="4682" y="120"/>
                  <a:pt x="4680" y="120"/>
                </a:cubicBezTo>
                <a:cubicBezTo>
                  <a:pt x="4676" y="120"/>
                  <a:pt x="4662" y="120"/>
                  <a:pt x="4660" y="120"/>
                </a:cubicBezTo>
                <a:cubicBezTo>
                  <a:pt x="4656" y="120"/>
                  <a:pt x="4642" y="120"/>
                  <a:pt x="4640" y="120"/>
                </a:cubicBezTo>
                <a:cubicBezTo>
                  <a:pt x="4636" y="120"/>
                  <a:pt x="4622" y="120"/>
                  <a:pt x="4620" y="120"/>
                </a:cubicBezTo>
                <a:cubicBezTo>
                  <a:pt x="4616" y="120"/>
                  <a:pt x="4602" y="120"/>
                  <a:pt x="4600" y="120"/>
                </a:cubicBezTo>
                <a:cubicBezTo>
                  <a:pt x="4596" y="120"/>
                  <a:pt x="4582" y="120"/>
                  <a:pt x="4580" y="120"/>
                </a:cubicBezTo>
                <a:cubicBezTo>
                  <a:pt x="4576" y="120"/>
                  <a:pt x="4567" y="120"/>
                  <a:pt x="4560" y="120"/>
                </a:cubicBezTo>
                <a:cubicBezTo>
                  <a:pt x="4552" y="120"/>
                  <a:pt x="4487" y="120"/>
                  <a:pt x="4480" y="120"/>
                </a:cubicBezTo>
                <a:cubicBezTo>
                  <a:pt x="4472" y="120"/>
                  <a:pt x="4462" y="120"/>
                  <a:pt x="4460" y="120"/>
                </a:cubicBezTo>
                <a:cubicBezTo>
                  <a:pt x="4456" y="120"/>
                  <a:pt x="4442" y="120"/>
                  <a:pt x="4440" y="120"/>
                </a:cubicBezTo>
                <a:cubicBezTo>
                  <a:pt x="4436" y="120"/>
                  <a:pt x="4424" y="119"/>
                  <a:pt x="4420" y="120"/>
                </a:cubicBezTo>
                <a:cubicBezTo>
                  <a:pt x="4415" y="122"/>
                  <a:pt x="4385" y="137"/>
                  <a:pt x="4380" y="140"/>
                </a:cubicBezTo>
                <a:cubicBezTo>
                  <a:pt x="4374" y="143"/>
                  <a:pt x="4345" y="159"/>
                  <a:pt x="4340" y="160"/>
                </a:cubicBezTo>
                <a:cubicBezTo>
                  <a:pt x="4334" y="162"/>
                  <a:pt x="4304" y="159"/>
                  <a:pt x="4300" y="160"/>
                </a:cubicBezTo>
                <a:cubicBezTo>
                  <a:pt x="4295" y="162"/>
                  <a:pt x="4284" y="177"/>
                  <a:pt x="4280" y="180"/>
                </a:cubicBezTo>
                <a:cubicBezTo>
                  <a:pt x="4275" y="183"/>
                  <a:pt x="4245" y="197"/>
                  <a:pt x="4240" y="200"/>
                </a:cubicBezTo>
                <a:cubicBezTo>
                  <a:pt x="4234" y="203"/>
                  <a:pt x="4210" y="219"/>
                  <a:pt x="4200" y="220"/>
                </a:cubicBezTo>
                <a:cubicBezTo>
                  <a:pt x="4189" y="222"/>
                  <a:pt x="4113" y="217"/>
                  <a:pt x="4100" y="220"/>
                </a:cubicBezTo>
                <a:cubicBezTo>
                  <a:pt x="4086" y="223"/>
                  <a:pt x="4036" y="256"/>
                  <a:pt x="4020" y="260"/>
                </a:cubicBezTo>
                <a:cubicBezTo>
                  <a:pt x="4003" y="265"/>
                  <a:pt x="3902" y="276"/>
                  <a:pt x="3880" y="280"/>
                </a:cubicBezTo>
                <a:cubicBezTo>
                  <a:pt x="3857" y="285"/>
                  <a:pt x="3742" y="316"/>
                  <a:pt x="3720" y="320"/>
                </a:cubicBezTo>
                <a:cubicBezTo>
                  <a:pt x="3697" y="325"/>
                  <a:pt x="3612" y="334"/>
                  <a:pt x="3580" y="340"/>
                </a:cubicBezTo>
                <a:cubicBezTo>
                  <a:pt x="3546" y="346"/>
                  <a:pt x="3312" y="394"/>
                  <a:pt x="3280" y="400"/>
                </a:cubicBezTo>
                <a:cubicBezTo>
                  <a:pt x="3246" y="406"/>
                  <a:pt x="3159" y="417"/>
                  <a:pt x="3140" y="420"/>
                </a:cubicBezTo>
                <a:cubicBezTo>
                  <a:pt x="3120" y="423"/>
                  <a:pt x="3035" y="437"/>
                  <a:pt x="3020" y="440"/>
                </a:cubicBezTo>
                <a:cubicBezTo>
                  <a:pt x="3005" y="443"/>
                  <a:pt x="2953" y="457"/>
                  <a:pt x="2940" y="460"/>
                </a:cubicBezTo>
                <a:cubicBezTo>
                  <a:pt x="2926" y="463"/>
                  <a:pt x="2860" y="476"/>
                  <a:pt x="2840" y="480"/>
                </a:cubicBezTo>
                <a:cubicBezTo>
                  <a:pt x="2819" y="485"/>
                  <a:pt x="2678" y="517"/>
                  <a:pt x="2660" y="520"/>
                </a:cubicBezTo>
                <a:cubicBezTo>
                  <a:pt x="2641" y="523"/>
                  <a:pt x="2611" y="520"/>
                  <a:pt x="2600" y="520"/>
                </a:cubicBezTo>
                <a:cubicBezTo>
                  <a:pt x="2588" y="520"/>
                  <a:pt x="2516" y="520"/>
                  <a:pt x="2500" y="520"/>
                </a:cubicBezTo>
                <a:cubicBezTo>
                  <a:pt x="2483" y="520"/>
                  <a:pt x="2405" y="520"/>
                  <a:pt x="2380" y="520"/>
                </a:cubicBezTo>
                <a:cubicBezTo>
                  <a:pt x="2354" y="520"/>
                  <a:pt x="2184" y="520"/>
                  <a:pt x="2160" y="520"/>
                </a:cubicBezTo>
                <a:cubicBezTo>
                  <a:pt x="2135" y="520"/>
                  <a:pt x="2076" y="520"/>
                  <a:pt x="2060" y="520"/>
                </a:cubicBezTo>
                <a:cubicBezTo>
                  <a:pt x="2043" y="520"/>
                  <a:pt x="1956" y="520"/>
                  <a:pt x="1940" y="520"/>
                </a:cubicBezTo>
                <a:cubicBezTo>
                  <a:pt x="1923" y="520"/>
                  <a:pt x="1860" y="520"/>
                  <a:pt x="1840" y="520"/>
                </a:cubicBezTo>
                <a:cubicBezTo>
                  <a:pt x="1819" y="520"/>
                  <a:pt x="1678" y="520"/>
                  <a:pt x="1660" y="520"/>
                </a:cubicBezTo>
                <a:cubicBezTo>
                  <a:pt x="1641" y="520"/>
                  <a:pt x="1609" y="520"/>
                  <a:pt x="1600" y="520"/>
                </a:cubicBezTo>
                <a:cubicBezTo>
                  <a:pt x="1590" y="520"/>
                  <a:pt x="1547" y="520"/>
                  <a:pt x="1540" y="520"/>
                </a:cubicBezTo>
                <a:cubicBezTo>
                  <a:pt x="1532" y="520"/>
                  <a:pt x="1505" y="520"/>
                  <a:pt x="1500" y="520"/>
                </a:cubicBezTo>
                <a:cubicBezTo>
                  <a:pt x="1494" y="520"/>
                  <a:pt x="1465" y="520"/>
                  <a:pt x="1460" y="520"/>
                </a:cubicBezTo>
                <a:cubicBezTo>
                  <a:pt x="1454" y="520"/>
                  <a:pt x="1427" y="520"/>
                  <a:pt x="1420" y="520"/>
                </a:cubicBezTo>
                <a:cubicBezTo>
                  <a:pt x="1412" y="520"/>
                  <a:pt x="1367" y="520"/>
                  <a:pt x="1360" y="520"/>
                </a:cubicBezTo>
                <a:cubicBezTo>
                  <a:pt x="1352" y="520"/>
                  <a:pt x="1324" y="520"/>
                  <a:pt x="1320" y="520"/>
                </a:cubicBezTo>
                <a:cubicBezTo>
                  <a:pt x="1315" y="520"/>
                  <a:pt x="1302" y="520"/>
                  <a:pt x="1300" y="520"/>
                </a:cubicBezTo>
                <a:cubicBezTo>
                  <a:pt x="1296" y="520"/>
                  <a:pt x="1284" y="520"/>
                  <a:pt x="1280" y="520"/>
                </a:cubicBezTo>
                <a:cubicBezTo>
                  <a:pt x="1275" y="520"/>
                  <a:pt x="1245" y="520"/>
                  <a:pt x="1240" y="520"/>
                </a:cubicBezTo>
                <a:cubicBezTo>
                  <a:pt x="1234" y="520"/>
                  <a:pt x="1204" y="520"/>
                  <a:pt x="1200" y="520"/>
                </a:cubicBezTo>
                <a:cubicBezTo>
                  <a:pt x="1195" y="520"/>
                  <a:pt x="1182" y="520"/>
                  <a:pt x="1180" y="520"/>
                </a:cubicBezTo>
                <a:cubicBezTo>
                  <a:pt x="1176" y="520"/>
                  <a:pt x="1165" y="520"/>
                  <a:pt x="1160" y="520"/>
                </a:cubicBezTo>
                <a:cubicBezTo>
                  <a:pt x="1154" y="520"/>
                  <a:pt x="1105" y="520"/>
                  <a:pt x="1100" y="520"/>
                </a:cubicBezTo>
                <a:cubicBezTo>
                  <a:pt x="1094" y="520"/>
                  <a:pt x="1082" y="520"/>
                  <a:pt x="1080" y="520"/>
                </a:cubicBezTo>
                <a:cubicBezTo>
                  <a:pt x="1076" y="520"/>
                  <a:pt x="1062" y="520"/>
                  <a:pt x="1060" y="520"/>
                </a:cubicBezTo>
                <a:cubicBezTo>
                  <a:pt x="1056" y="520"/>
                  <a:pt x="1042" y="520"/>
                  <a:pt x="1040" y="520"/>
                </a:cubicBezTo>
                <a:cubicBezTo>
                  <a:pt x="1036" y="520"/>
                  <a:pt x="1025" y="520"/>
                  <a:pt x="1020" y="520"/>
                </a:cubicBezTo>
                <a:cubicBezTo>
                  <a:pt x="1014" y="520"/>
                  <a:pt x="967" y="520"/>
                  <a:pt x="960" y="520"/>
                </a:cubicBezTo>
                <a:cubicBezTo>
                  <a:pt x="952" y="520"/>
                  <a:pt x="924" y="520"/>
                  <a:pt x="920" y="520"/>
                </a:cubicBezTo>
                <a:cubicBezTo>
                  <a:pt x="915" y="520"/>
                  <a:pt x="902" y="520"/>
                  <a:pt x="900" y="520"/>
                </a:cubicBezTo>
                <a:cubicBezTo>
                  <a:pt x="896" y="520"/>
                  <a:pt x="882" y="520"/>
                  <a:pt x="880" y="520"/>
                </a:cubicBezTo>
                <a:cubicBezTo>
                  <a:pt x="876" y="520"/>
                  <a:pt x="862" y="520"/>
                  <a:pt x="860" y="520"/>
                </a:cubicBezTo>
                <a:cubicBezTo>
                  <a:pt x="856" y="520"/>
                  <a:pt x="835" y="520"/>
                  <a:pt x="840" y="520"/>
                </a:cubicBezTo>
                <a:cubicBezTo>
                  <a:pt x="844" y="520"/>
                  <a:pt x="909" y="520"/>
                  <a:pt x="920" y="520"/>
                </a:cubicBezTo>
                <a:cubicBezTo>
                  <a:pt x="930" y="520"/>
                  <a:pt x="970" y="520"/>
                  <a:pt x="980" y="520"/>
                </a:cubicBezTo>
                <a:cubicBezTo>
                  <a:pt x="989" y="520"/>
                  <a:pt x="1029" y="520"/>
                  <a:pt x="1040" y="520"/>
                </a:cubicBezTo>
                <a:cubicBezTo>
                  <a:pt x="1050" y="520"/>
                  <a:pt x="1106" y="520"/>
                  <a:pt x="1120" y="520"/>
                </a:cubicBezTo>
                <a:cubicBezTo>
                  <a:pt x="1133" y="520"/>
                  <a:pt x="1195" y="520"/>
                  <a:pt x="1220" y="520"/>
                </a:cubicBezTo>
                <a:cubicBezTo>
                  <a:pt x="1244" y="520"/>
                  <a:pt x="1414" y="520"/>
                  <a:pt x="1440" y="520"/>
                </a:cubicBezTo>
                <a:cubicBezTo>
                  <a:pt x="1465" y="520"/>
                  <a:pt x="1541" y="520"/>
                  <a:pt x="1560" y="520"/>
                </a:cubicBezTo>
                <a:cubicBezTo>
                  <a:pt x="1578" y="520"/>
                  <a:pt x="1661" y="520"/>
                  <a:pt x="1680" y="520"/>
                </a:cubicBezTo>
                <a:cubicBezTo>
                  <a:pt x="1698" y="520"/>
                  <a:pt x="1764" y="520"/>
                  <a:pt x="1800" y="520"/>
                </a:cubicBezTo>
                <a:cubicBezTo>
                  <a:pt x="1835" y="520"/>
                  <a:pt x="2118" y="520"/>
                  <a:pt x="2160" y="520"/>
                </a:cubicBezTo>
                <a:cubicBezTo>
                  <a:pt x="2201" y="520"/>
                  <a:pt x="2331" y="520"/>
                  <a:pt x="2360" y="520"/>
                </a:cubicBezTo>
                <a:cubicBezTo>
                  <a:pt x="2388" y="520"/>
                  <a:pt x="2511" y="520"/>
                  <a:pt x="2540" y="520"/>
                </a:cubicBezTo>
                <a:cubicBezTo>
                  <a:pt x="2568" y="520"/>
                  <a:pt x="2696" y="520"/>
                  <a:pt x="2740" y="520"/>
                </a:cubicBezTo>
                <a:cubicBezTo>
                  <a:pt x="2783" y="520"/>
                  <a:pt x="3078" y="520"/>
                  <a:pt x="3120" y="520"/>
                </a:cubicBezTo>
                <a:cubicBezTo>
                  <a:pt x="3161" y="520"/>
                  <a:pt x="3271" y="520"/>
                  <a:pt x="3300" y="520"/>
                </a:cubicBezTo>
                <a:cubicBezTo>
                  <a:pt x="3328" y="520"/>
                  <a:pt x="3470" y="520"/>
                  <a:pt x="3500" y="520"/>
                </a:cubicBezTo>
                <a:cubicBezTo>
                  <a:pt x="3530" y="520"/>
                  <a:pt x="3671" y="520"/>
                  <a:pt x="3700" y="520"/>
                </a:cubicBezTo>
                <a:cubicBezTo>
                  <a:pt x="3728" y="520"/>
                  <a:pt x="3838" y="520"/>
                  <a:pt x="3880" y="520"/>
                </a:cubicBezTo>
                <a:cubicBezTo>
                  <a:pt x="3921" y="520"/>
                  <a:pt x="4220" y="520"/>
                  <a:pt x="4260" y="520"/>
                </a:cubicBezTo>
                <a:cubicBezTo>
                  <a:pt x="4299" y="520"/>
                  <a:pt x="4377" y="519"/>
                  <a:pt x="4400" y="520"/>
                </a:cubicBezTo>
                <a:cubicBezTo>
                  <a:pt x="4422" y="522"/>
                  <a:pt x="4541" y="539"/>
                  <a:pt x="4560" y="540"/>
                </a:cubicBezTo>
                <a:cubicBezTo>
                  <a:pt x="4578" y="542"/>
                  <a:pt x="4628" y="540"/>
                  <a:pt x="4640" y="540"/>
                </a:cubicBezTo>
                <a:cubicBezTo>
                  <a:pt x="4651" y="540"/>
                  <a:pt x="4710" y="540"/>
                  <a:pt x="4720" y="540"/>
                </a:cubicBezTo>
                <a:cubicBezTo>
                  <a:pt x="4729" y="540"/>
                  <a:pt x="4754" y="540"/>
                  <a:pt x="4760" y="540"/>
                </a:cubicBezTo>
                <a:cubicBezTo>
                  <a:pt x="4765" y="540"/>
                  <a:pt x="4795" y="540"/>
                  <a:pt x="4800" y="540"/>
                </a:cubicBezTo>
                <a:cubicBezTo>
                  <a:pt x="4804" y="540"/>
                  <a:pt x="4816" y="540"/>
                  <a:pt x="4820" y="540"/>
                </a:cubicBezTo>
                <a:cubicBezTo>
                  <a:pt x="4822" y="540"/>
                  <a:pt x="4836" y="540"/>
                  <a:pt x="4840" y="540"/>
                </a:cubicBezTo>
                <a:cubicBezTo>
                  <a:pt x="4842" y="540"/>
                  <a:pt x="4856" y="540"/>
                  <a:pt x="4860" y="540"/>
                </a:cubicBezTo>
                <a:cubicBezTo>
                  <a:pt x="4862" y="540"/>
                  <a:pt x="4876" y="540"/>
                  <a:pt x="4880" y="540"/>
                </a:cubicBezTo>
                <a:cubicBezTo>
                  <a:pt x="4882" y="540"/>
                  <a:pt x="4882" y="540"/>
                  <a:pt x="4900" y="540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textbox 194"/>
          <p:cNvSpPr/>
          <p:nvPr/>
        </p:nvSpPr>
        <p:spPr>
          <a:xfrm>
            <a:off x="335460" y="399773"/>
            <a:ext cx="695325" cy="3943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0000"/>
              </a:lnSpc>
            </a:pPr>
            <a:r>
              <a:rPr sz="2700" b="1" kern="0" spc="-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lang="en-US" altLang="en-US" sz="2700" dirty="0"/>
          </a:p>
        </p:txBody>
      </p:sp>
      <p:sp>
        <p:nvSpPr>
          <p:cNvPr id="196" name="textbox 196"/>
          <p:cNvSpPr/>
          <p:nvPr/>
        </p:nvSpPr>
        <p:spPr>
          <a:xfrm>
            <a:off x="3841613" y="4507197"/>
            <a:ext cx="835025" cy="2451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方案设计</a:t>
            </a:r>
            <a:endParaRPr lang="en-US" altLang="en-US" sz="1500" dirty="0"/>
          </a:p>
        </p:txBody>
      </p:sp>
      <p:sp>
        <p:nvSpPr>
          <p:cNvPr id="198" name="textbox 198"/>
          <p:cNvSpPr/>
          <p:nvPr/>
        </p:nvSpPr>
        <p:spPr>
          <a:xfrm>
            <a:off x="5808822" y="4495231"/>
            <a:ext cx="703580" cy="2120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1300" kern="0" spc="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业务应用</a:t>
            </a:r>
            <a:endParaRPr lang="en-US" altLang="en-US" sz="1300" dirty="0"/>
          </a:p>
        </p:txBody>
      </p:sp>
      <p:sp>
        <p:nvSpPr>
          <p:cNvPr id="200" name="textbox 200"/>
          <p:cNvSpPr/>
          <p:nvPr/>
        </p:nvSpPr>
        <p:spPr>
          <a:xfrm>
            <a:off x="7630808" y="4495572"/>
            <a:ext cx="705484" cy="2114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1300" kern="0" spc="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方案优势</a:t>
            </a:r>
            <a:endParaRPr lang="en-US" altLang="en-US" sz="1300" dirty="0"/>
          </a:p>
        </p:txBody>
      </p:sp>
      <p:sp>
        <p:nvSpPr>
          <p:cNvPr id="202" name="textbox 202"/>
          <p:cNvSpPr/>
          <p:nvPr/>
        </p:nvSpPr>
        <p:spPr>
          <a:xfrm>
            <a:off x="9506089" y="4487912"/>
            <a:ext cx="701675" cy="2089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1300" kern="0" spc="2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典型项目</a:t>
            </a:r>
            <a:endParaRPr lang="en-US" altLang="en-US" sz="1300" dirty="0"/>
          </a:p>
        </p:txBody>
      </p:sp>
      <p:sp>
        <p:nvSpPr>
          <p:cNvPr id="204" name="textbox 204"/>
          <p:cNvSpPr/>
          <p:nvPr/>
        </p:nvSpPr>
        <p:spPr>
          <a:xfrm>
            <a:off x="2174321" y="4455643"/>
            <a:ext cx="703580" cy="2095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1300" kern="0" spc="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背景需求</a:t>
            </a:r>
            <a:endParaRPr lang="en-US" altLang="en-US" sz="1300" dirty="0"/>
          </a:p>
        </p:txBody>
      </p:sp>
      <p:sp>
        <p:nvSpPr>
          <p:cNvPr id="206" name="rect"/>
          <p:cNvSpPr/>
          <p:nvPr/>
        </p:nvSpPr>
        <p:spPr>
          <a:xfrm>
            <a:off x="201269" y="868832"/>
            <a:ext cx="3097961" cy="9525"/>
          </a:xfrm>
          <a:prstGeom prst="rect">
            <a:avLst/>
          </a:prstGeom>
          <a:solidFill>
            <a:srgbClr val="C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08" name="picture 20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0" y="830732"/>
            <a:ext cx="207962" cy="80962"/>
          </a:xfrm>
          <a:prstGeom prst="rect">
            <a:avLst/>
          </a:prstGeom>
        </p:spPr>
      </p:pic>
      <p:pic>
        <p:nvPicPr>
          <p:cNvPr id="210" name="picture 2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721129" y="4182732"/>
            <a:ext cx="1476375" cy="9525"/>
          </a:xfrm>
          <a:prstGeom prst="rect">
            <a:avLst/>
          </a:prstGeom>
        </p:spPr>
      </p:pic>
      <p:pic>
        <p:nvPicPr>
          <p:cNvPr id="212" name="picture 2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3516731" y="4177639"/>
            <a:ext cx="1476375" cy="9525"/>
          </a:xfrm>
          <a:prstGeom prst="rect">
            <a:avLst/>
          </a:prstGeom>
        </p:spPr>
      </p:pic>
      <p:pic>
        <p:nvPicPr>
          <p:cNvPr id="214" name="picture 2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5312346" y="4172534"/>
            <a:ext cx="1476374" cy="9525"/>
          </a:xfrm>
          <a:prstGeom prst="rect">
            <a:avLst/>
          </a:prstGeom>
        </p:spPr>
      </p:pic>
      <p:pic>
        <p:nvPicPr>
          <p:cNvPr id="216" name="picture 2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7107948" y="4167441"/>
            <a:ext cx="1476375" cy="9524"/>
          </a:xfrm>
          <a:prstGeom prst="rect">
            <a:avLst/>
          </a:prstGeom>
        </p:spPr>
      </p:pic>
      <p:pic>
        <p:nvPicPr>
          <p:cNvPr id="218" name="picture 2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9026335" y="4162311"/>
            <a:ext cx="1476375" cy="9524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478" name="picture 24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480" name="textbox 2480"/>
          <p:cNvSpPr/>
          <p:nvPr/>
        </p:nvSpPr>
        <p:spPr>
          <a:xfrm>
            <a:off x="5801897" y="1207515"/>
            <a:ext cx="6028054" cy="49682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40640" algn="l" rtl="0" eaLnBrk="0">
              <a:lnSpc>
                <a:spcPts val="3360"/>
              </a:lnSpc>
            </a:pPr>
            <a:r>
              <a:rPr sz="2600" kern="0" spc="-19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.</a:t>
            </a:r>
            <a:r>
              <a:rPr sz="2600" b="1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项目背景</a:t>
            </a:r>
            <a:endParaRPr lang="en-US" altLang="en-US" sz="2600" dirty="0"/>
          </a:p>
          <a:p>
            <a:pPr marL="13970" algn="l" rtl="0" eaLnBrk="0">
              <a:lnSpc>
                <a:spcPct val="83000"/>
              </a:lnSpc>
              <a:spcBef>
                <a:spcPts val="1115"/>
              </a:spcBef>
            </a:pP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海康威视是以视频为核心的物联网解决方案提供商 ，总部设在</a:t>
            </a:r>
            <a:endParaRPr lang="en-US" altLang="en-US" sz="1700" dirty="0"/>
          </a:p>
          <a:p>
            <a:pPr marL="12700" indent="635" algn="l" rtl="0" eaLnBrk="0">
              <a:lnSpc>
                <a:spcPct val="152000"/>
              </a:lnSpc>
              <a:spcBef>
                <a:spcPts val="5"/>
              </a:spcBef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杭州</a:t>
            </a:r>
            <a:r>
              <a:rPr sz="17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公司最新的三期园区占地面积约90000平米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，可容纳 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10000多人同时办公 ，共有两层地下车库 ，约1000个停车位。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是典型的“</a:t>
            </a:r>
            <a:r>
              <a:rPr sz="17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园区</a:t>
            </a:r>
            <a:r>
              <a:rPr sz="17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+办公大楼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”类型企业。项目建设前 ，存在人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车混行、车辆通行效率不高、人员管理混乱的情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况。</a:t>
            </a:r>
            <a:endParaRPr lang="en-US" altLang="en-US" sz="1700" dirty="0"/>
          </a:p>
          <a:p>
            <a:pPr marL="40640" algn="l" rtl="0" eaLnBrk="0">
              <a:lnSpc>
                <a:spcPts val="3370"/>
              </a:lnSpc>
              <a:spcBef>
                <a:spcPts val="1765"/>
              </a:spcBef>
            </a:pPr>
            <a:r>
              <a:rPr sz="2700" kern="0" spc="-19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.</a:t>
            </a:r>
            <a:r>
              <a:rPr sz="2700" b="1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典型产品应用</a:t>
            </a:r>
            <a:endParaRPr lang="en-US" altLang="en-US" sz="2700" dirty="0"/>
          </a:p>
          <a:p>
            <a:pPr algn="r" rtl="0" eaLnBrk="0">
              <a:lnSpc>
                <a:spcPct val="84000"/>
              </a:lnSpc>
              <a:spcBef>
                <a:spcPts val="1090"/>
              </a:spcBef>
            </a:pPr>
            <a:r>
              <a:rPr sz="17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本项目涉及视频、报警、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门禁、</a:t>
            </a:r>
            <a:r>
              <a:rPr sz="1700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</a:t>
            </a:r>
            <a:r>
              <a:rPr sz="17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入口、停车场、访客、巡查、</a:t>
            </a:r>
            <a:endParaRPr lang="en-US" altLang="en-US" sz="1700" dirty="0"/>
          </a:p>
          <a:p>
            <a:pPr marL="13335" algn="l" rtl="0" eaLnBrk="0">
              <a:lnSpc>
                <a:spcPts val="3060"/>
              </a:lnSpc>
            </a:pP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考勤、消费等子系统。</a:t>
            </a:r>
            <a:endParaRPr lang="en-US" altLang="en-US" sz="1700" dirty="0"/>
          </a:p>
          <a:p>
            <a:pPr marL="26670" algn="l" rtl="0" eaLnBrk="0">
              <a:lnSpc>
                <a:spcPct val="83000"/>
              </a:lnSpc>
              <a:spcBef>
                <a:spcPts val="1365"/>
              </a:spcBef>
            </a:pP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园区出入口采用潮汐车道设置 ，提高车辆通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行效率；人员出入</a:t>
            </a:r>
            <a:endParaRPr lang="en-US" altLang="en-US" sz="1700" dirty="0"/>
          </a:p>
          <a:p>
            <a:pPr marL="13335" indent="20955" algn="l" rtl="0" eaLnBrk="0">
              <a:lnSpc>
                <a:spcPct val="154000"/>
              </a:lnSpc>
              <a:spcBef>
                <a:spcPts val="5"/>
              </a:spcBef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口采用人员通道 ，在控制人员出入的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同时 ，实现刷脸考勤。办 </a:t>
            </a:r>
            <a:r>
              <a:rPr sz="17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公区域采用人脸门禁 ，保证员工在忘带工卡的情况下也能畅行。</a:t>
            </a:r>
            <a:endParaRPr lang="en-US" altLang="en-US" sz="1700" dirty="0"/>
          </a:p>
        </p:txBody>
      </p:sp>
      <p:pic>
        <p:nvPicPr>
          <p:cNvPr id="2482" name="picture 24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82168" y="1207008"/>
            <a:ext cx="4378452" cy="4678679"/>
          </a:xfrm>
          <a:prstGeom prst="rect">
            <a:avLst/>
          </a:prstGeom>
        </p:spPr>
      </p:pic>
      <p:sp>
        <p:nvSpPr>
          <p:cNvPr id="2484" name="path"/>
          <p:cNvSpPr/>
          <p:nvPr/>
        </p:nvSpPr>
        <p:spPr>
          <a:xfrm>
            <a:off x="8565052" y="431373"/>
            <a:ext cx="3544453" cy="458460"/>
          </a:xfrm>
          <a:custGeom>
            <a:avLst/>
            <a:gdLst/>
            <a:ahLst/>
            <a:cxnLst/>
            <a:rect l="0" t="0" r="0" b="0"/>
            <a:pathLst>
              <a:path w="5581" h="721">
                <a:moveTo>
                  <a:pt x="641" y="120"/>
                </a:moveTo>
                <a:cubicBezTo>
                  <a:pt x="652" y="120"/>
                  <a:pt x="652" y="120"/>
                  <a:pt x="781" y="120"/>
                </a:cubicBezTo>
                <a:cubicBezTo>
                  <a:pt x="802" y="120"/>
                  <a:pt x="887" y="120"/>
                  <a:pt x="921" y="120"/>
                </a:cubicBezTo>
                <a:cubicBezTo>
                  <a:pt x="956" y="120"/>
                  <a:pt x="1187" y="120"/>
                  <a:pt x="1241" y="120"/>
                </a:cubicBezTo>
                <a:cubicBezTo>
                  <a:pt x="1295" y="120"/>
                  <a:pt x="1583" y="120"/>
                  <a:pt x="1641" y="120"/>
                </a:cubicBezTo>
                <a:cubicBezTo>
                  <a:pt x="1700" y="120"/>
                  <a:pt x="1964" y="120"/>
                  <a:pt x="2021" y="120"/>
                </a:cubicBezTo>
                <a:cubicBezTo>
                  <a:pt x="2078" y="120"/>
                  <a:pt x="2334" y="120"/>
                  <a:pt x="2401" y="120"/>
                </a:cubicBezTo>
                <a:cubicBezTo>
                  <a:pt x="2469" y="120"/>
                  <a:pt x="2864" y="120"/>
                  <a:pt x="2921" y="120"/>
                </a:cubicBezTo>
                <a:cubicBezTo>
                  <a:pt x="2978" y="120"/>
                  <a:pt x="3128" y="120"/>
                  <a:pt x="3161" y="120"/>
                </a:cubicBezTo>
                <a:cubicBezTo>
                  <a:pt x="3194" y="120"/>
                  <a:pt x="3331" y="120"/>
                  <a:pt x="3361" y="120"/>
                </a:cubicBezTo>
                <a:cubicBezTo>
                  <a:pt x="3391" y="120"/>
                  <a:pt x="3530" y="120"/>
                  <a:pt x="3561" y="120"/>
                </a:cubicBezTo>
                <a:cubicBezTo>
                  <a:pt x="3593" y="120"/>
                  <a:pt x="3751" y="120"/>
                  <a:pt x="3781" y="120"/>
                </a:cubicBezTo>
                <a:cubicBezTo>
                  <a:pt x="3811" y="120"/>
                  <a:pt x="3931" y="120"/>
                  <a:pt x="3961" y="120"/>
                </a:cubicBezTo>
                <a:cubicBezTo>
                  <a:pt x="3991" y="120"/>
                  <a:pt x="4153" y="120"/>
                  <a:pt x="4181" y="120"/>
                </a:cubicBezTo>
                <a:cubicBezTo>
                  <a:pt x="4210" y="120"/>
                  <a:pt x="4307" y="120"/>
                  <a:pt x="4341" y="120"/>
                </a:cubicBezTo>
                <a:cubicBezTo>
                  <a:pt x="4376" y="120"/>
                  <a:pt x="4604" y="120"/>
                  <a:pt x="4641" y="120"/>
                </a:cubicBezTo>
                <a:cubicBezTo>
                  <a:pt x="4679" y="120"/>
                  <a:pt x="4813" y="120"/>
                  <a:pt x="4841" y="120"/>
                </a:cubicBezTo>
                <a:cubicBezTo>
                  <a:pt x="4870" y="120"/>
                  <a:pt x="4997" y="120"/>
                  <a:pt x="5021" y="120"/>
                </a:cubicBezTo>
                <a:cubicBezTo>
                  <a:pt x="5045" y="120"/>
                  <a:pt x="5142" y="120"/>
                  <a:pt x="5161" y="120"/>
                </a:cubicBezTo>
                <a:cubicBezTo>
                  <a:pt x="5181" y="120"/>
                  <a:pt x="5274" y="120"/>
                  <a:pt x="5281" y="120"/>
                </a:cubicBezTo>
                <a:cubicBezTo>
                  <a:pt x="5289" y="120"/>
                  <a:pt x="5275" y="119"/>
                  <a:pt x="5261" y="120"/>
                </a:cubicBezTo>
                <a:cubicBezTo>
                  <a:pt x="5248" y="122"/>
                  <a:pt x="5130" y="137"/>
                  <a:pt x="5101" y="140"/>
                </a:cubicBezTo>
                <a:cubicBezTo>
                  <a:pt x="5073" y="143"/>
                  <a:pt x="4925" y="159"/>
                  <a:pt x="4881" y="160"/>
                </a:cubicBezTo>
                <a:cubicBezTo>
                  <a:pt x="4838" y="162"/>
                  <a:pt x="4578" y="160"/>
                  <a:pt x="4521" y="160"/>
                </a:cubicBezTo>
                <a:cubicBezTo>
                  <a:pt x="4464" y="160"/>
                  <a:pt x="4183" y="160"/>
                  <a:pt x="4121" y="160"/>
                </a:cubicBezTo>
                <a:cubicBezTo>
                  <a:pt x="4060" y="160"/>
                  <a:pt x="3781" y="160"/>
                  <a:pt x="3701" y="160"/>
                </a:cubicBezTo>
                <a:cubicBezTo>
                  <a:pt x="3622" y="160"/>
                  <a:pt x="3139" y="160"/>
                  <a:pt x="3061" y="160"/>
                </a:cubicBezTo>
                <a:cubicBezTo>
                  <a:pt x="2983" y="160"/>
                  <a:pt x="2711" y="160"/>
                  <a:pt x="2661" y="160"/>
                </a:cubicBezTo>
                <a:cubicBezTo>
                  <a:pt x="2612" y="160"/>
                  <a:pt x="2440" y="160"/>
                  <a:pt x="2401" y="160"/>
                </a:cubicBezTo>
                <a:cubicBezTo>
                  <a:pt x="2362" y="160"/>
                  <a:pt x="2176" y="160"/>
                  <a:pt x="2141" y="160"/>
                </a:cubicBezTo>
                <a:cubicBezTo>
                  <a:pt x="2107" y="160"/>
                  <a:pt x="1974" y="160"/>
                  <a:pt x="1941" y="160"/>
                </a:cubicBezTo>
                <a:cubicBezTo>
                  <a:pt x="1908" y="160"/>
                  <a:pt x="1731" y="160"/>
                  <a:pt x="1701" y="160"/>
                </a:cubicBezTo>
                <a:cubicBezTo>
                  <a:pt x="1671" y="160"/>
                  <a:pt x="1562" y="159"/>
                  <a:pt x="1541" y="160"/>
                </a:cubicBezTo>
                <a:cubicBezTo>
                  <a:pt x="1520" y="162"/>
                  <a:pt x="1432" y="179"/>
                  <a:pt x="1421" y="180"/>
                </a:cubicBezTo>
                <a:cubicBezTo>
                  <a:pt x="1411" y="182"/>
                  <a:pt x="1406" y="179"/>
                  <a:pt x="1401" y="180"/>
                </a:cubicBezTo>
                <a:cubicBezTo>
                  <a:pt x="1397" y="182"/>
                  <a:pt x="1366" y="199"/>
                  <a:pt x="1361" y="200"/>
                </a:cubicBezTo>
                <a:cubicBezTo>
                  <a:pt x="1357" y="202"/>
                  <a:pt x="1344" y="199"/>
                  <a:pt x="1341" y="200"/>
                </a:cubicBezTo>
                <a:cubicBezTo>
                  <a:pt x="1338" y="202"/>
                  <a:pt x="1324" y="219"/>
                  <a:pt x="1321" y="220"/>
                </a:cubicBezTo>
                <a:cubicBezTo>
                  <a:pt x="1318" y="222"/>
                  <a:pt x="1307" y="220"/>
                  <a:pt x="1301" y="220"/>
                </a:cubicBezTo>
                <a:cubicBezTo>
                  <a:pt x="1295" y="220"/>
                  <a:pt x="1256" y="217"/>
                  <a:pt x="1241" y="220"/>
                </a:cubicBezTo>
                <a:cubicBezTo>
                  <a:pt x="1226" y="223"/>
                  <a:pt x="1130" y="254"/>
                  <a:pt x="1101" y="260"/>
                </a:cubicBezTo>
                <a:cubicBezTo>
                  <a:pt x="1073" y="266"/>
                  <a:pt x="900" y="294"/>
                  <a:pt x="861" y="300"/>
                </a:cubicBezTo>
                <a:cubicBezTo>
                  <a:pt x="822" y="306"/>
                  <a:pt x="613" y="334"/>
                  <a:pt x="581" y="340"/>
                </a:cubicBezTo>
                <a:cubicBezTo>
                  <a:pt x="550" y="346"/>
                  <a:pt x="465" y="376"/>
                  <a:pt x="441" y="380"/>
                </a:cubicBezTo>
                <a:cubicBezTo>
                  <a:pt x="417" y="385"/>
                  <a:pt x="282" y="397"/>
                  <a:pt x="261" y="400"/>
                </a:cubicBezTo>
                <a:cubicBezTo>
                  <a:pt x="240" y="403"/>
                  <a:pt x="172" y="419"/>
                  <a:pt x="161" y="420"/>
                </a:cubicBezTo>
                <a:cubicBezTo>
                  <a:pt x="151" y="422"/>
                  <a:pt x="124" y="419"/>
                  <a:pt x="121" y="420"/>
                </a:cubicBezTo>
                <a:cubicBezTo>
                  <a:pt x="118" y="422"/>
                  <a:pt x="120" y="439"/>
                  <a:pt x="121" y="440"/>
                </a:cubicBezTo>
                <a:cubicBezTo>
                  <a:pt x="123" y="442"/>
                  <a:pt x="132" y="440"/>
                  <a:pt x="141" y="440"/>
                </a:cubicBezTo>
                <a:cubicBezTo>
                  <a:pt x="150" y="440"/>
                  <a:pt x="219" y="440"/>
                  <a:pt x="241" y="440"/>
                </a:cubicBezTo>
                <a:cubicBezTo>
                  <a:pt x="264" y="440"/>
                  <a:pt x="404" y="440"/>
                  <a:pt x="441" y="440"/>
                </a:cubicBezTo>
                <a:cubicBezTo>
                  <a:pt x="479" y="440"/>
                  <a:pt x="690" y="440"/>
                  <a:pt x="741" y="440"/>
                </a:cubicBezTo>
                <a:cubicBezTo>
                  <a:pt x="792" y="440"/>
                  <a:pt x="1045" y="440"/>
                  <a:pt x="1121" y="440"/>
                </a:cubicBezTo>
                <a:cubicBezTo>
                  <a:pt x="1198" y="440"/>
                  <a:pt x="1682" y="440"/>
                  <a:pt x="1761" y="440"/>
                </a:cubicBezTo>
                <a:cubicBezTo>
                  <a:pt x="1841" y="440"/>
                  <a:pt x="2117" y="440"/>
                  <a:pt x="2181" y="440"/>
                </a:cubicBezTo>
                <a:cubicBezTo>
                  <a:pt x="2246" y="440"/>
                  <a:pt x="2555" y="440"/>
                  <a:pt x="2621" y="440"/>
                </a:cubicBezTo>
                <a:cubicBezTo>
                  <a:pt x="2687" y="440"/>
                  <a:pt x="2998" y="440"/>
                  <a:pt x="3061" y="440"/>
                </a:cubicBezTo>
                <a:cubicBezTo>
                  <a:pt x="3124" y="440"/>
                  <a:pt x="3403" y="440"/>
                  <a:pt x="3461" y="440"/>
                </a:cubicBezTo>
                <a:cubicBezTo>
                  <a:pt x="3520" y="440"/>
                  <a:pt x="3777" y="440"/>
                  <a:pt x="3841" y="440"/>
                </a:cubicBezTo>
                <a:cubicBezTo>
                  <a:pt x="3906" y="440"/>
                  <a:pt x="4269" y="440"/>
                  <a:pt x="4321" y="440"/>
                </a:cubicBezTo>
                <a:cubicBezTo>
                  <a:pt x="4374" y="440"/>
                  <a:pt x="4513" y="440"/>
                  <a:pt x="4541" y="440"/>
                </a:cubicBezTo>
                <a:cubicBezTo>
                  <a:pt x="4570" y="440"/>
                  <a:pt x="4677" y="440"/>
                  <a:pt x="4701" y="440"/>
                </a:cubicBezTo>
                <a:cubicBezTo>
                  <a:pt x="4725" y="440"/>
                  <a:pt x="4843" y="440"/>
                  <a:pt x="4861" y="440"/>
                </a:cubicBezTo>
                <a:cubicBezTo>
                  <a:pt x="4879" y="440"/>
                  <a:pt x="4926" y="440"/>
                  <a:pt x="4941" y="440"/>
                </a:cubicBezTo>
                <a:cubicBezTo>
                  <a:pt x="4956" y="440"/>
                  <a:pt x="5055" y="440"/>
                  <a:pt x="5061" y="440"/>
                </a:cubicBezTo>
                <a:cubicBezTo>
                  <a:pt x="5067" y="440"/>
                  <a:pt x="5035" y="440"/>
                  <a:pt x="5021" y="440"/>
                </a:cubicBezTo>
                <a:cubicBezTo>
                  <a:pt x="5008" y="440"/>
                  <a:pt x="4911" y="440"/>
                  <a:pt x="4881" y="440"/>
                </a:cubicBezTo>
                <a:cubicBezTo>
                  <a:pt x="4851" y="440"/>
                  <a:pt x="4665" y="440"/>
                  <a:pt x="4621" y="440"/>
                </a:cubicBezTo>
                <a:cubicBezTo>
                  <a:pt x="4578" y="440"/>
                  <a:pt x="4360" y="440"/>
                  <a:pt x="4301" y="440"/>
                </a:cubicBezTo>
                <a:cubicBezTo>
                  <a:pt x="4243" y="440"/>
                  <a:pt x="3918" y="442"/>
                  <a:pt x="3841" y="440"/>
                </a:cubicBezTo>
                <a:cubicBezTo>
                  <a:pt x="3765" y="439"/>
                  <a:pt x="3376" y="422"/>
                  <a:pt x="3281" y="420"/>
                </a:cubicBezTo>
                <a:cubicBezTo>
                  <a:pt x="3187" y="419"/>
                  <a:pt x="2656" y="422"/>
                  <a:pt x="2581" y="420"/>
                </a:cubicBezTo>
                <a:cubicBezTo>
                  <a:pt x="2506" y="419"/>
                  <a:pt x="2316" y="405"/>
                  <a:pt x="2281" y="400"/>
                </a:cubicBezTo>
                <a:cubicBezTo>
                  <a:pt x="2247" y="396"/>
                  <a:pt x="2136" y="363"/>
                  <a:pt x="2121" y="360"/>
                </a:cubicBezTo>
                <a:cubicBezTo>
                  <a:pt x="2106" y="357"/>
                  <a:pt x="2086" y="360"/>
                  <a:pt x="2081" y="360"/>
                </a:cubicBezTo>
                <a:cubicBezTo>
                  <a:pt x="2077" y="360"/>
                  <a:pt x="2064" y="360"/>
                  <a:pt x="2061" y="360"/>
                </a:cubicBezTo>
                <a:cubicBezTo>
                  <a:pt x="2058" y="360"/>
                  <a:pt x="2044" y="360"/>
                  <a:pt x="2041" y="360"/>
                </a:cubicBezTo>
                <a:cubicBezTo>
                  <a:pt x="2038" y="360"/>
                  <a:pt x="2027" y="360"/>
                  <a:pt x="2021" y="360"/>
                </a:cubicBezTo>
                <a:cubicBezTo>
                  <a:pt x="2015" y="360"/>
                  <a:pt x="1975" y="360"/>
                  <a:pt x="1961" y="360"/>
                </a:cubicBezTo>
                <a:cubicBezTo>
                  <a:pt x="1948" y="360"/>
                  <a:pt x="1862" y="360"/>
                  <a:pt x="1841" y="360"/>
                </a:cubicBezTo>
                <a:cubicBezTo>
                  <a:pt x="1820" y="360"/>
                  <a:pt x="1708" y="360"/>
                  <a:pt x="1681" y="360"/>
                </a:cubicBezTo>
                <a:cubicBezTo>
                  <a:pt x="1654" y="360"/>
                  <a:pt x="1505" y="360"/>
                  <a:pt x="1481" y="360"/>
                </a:cubicBezTo>
                <a:cubicBezTo>
                  <a:pt x="1457" y="360"/>
                  <a:pt x="1378" y="360"/>
                  <a:pt x="1361" y="360"/>
                </a:cubicBezTo>
                <a:cubicBezTo>
                  <a:pt x="1345" y="360"/>
                  <a:pt x="1270" y="360"/>
                  <a:pt x="1261" y="360"/>
                </a:cubicBezTo>
                <a:cubicBezTo>
                  <a:pt x="1252" y="360"/>
                  <a:pt x="1238" y="360"/>
                  <a:pt x="1241" y="360"/>
                </a:cubicBezTo>
                <a:cubicBezTo>
                  <a:pt x="1244" y="360"/>
                  <a:pt x="1279" y="360"/>
                  <a:pt x="1301" y="360"/>
                </a:cubicBezTo>
                <a:cubicBezTo>
                  <a:pt x="1324" y="360"/>
                  <a:pt x="1495" y="360"/>
                  <a:pt x="1541" y="360"/>
                </a:cubicBezTo>
                <a:cubicBezTo>
                  <a:pt x="1588" y="360"/>
                  <a:pt x="1855" y="360"/>
                  <a:pt x="1921" y="360"/>
                </a:cubicBezTo>
                <a:cubicBezTo>
                  <a:pt x="1987" y="360"/>
                  <a:pt x="2343" y="360"/>
                  <a:pt x="2421" y="360"/>
                </a:cubicBezTo>
                <a:cubicBezTo>
                  <a:pt x="2499" y="360"/>
                  <a:pt x="2879" y="360"/>
                  <a:pt x="2961" y="360"/>
                </a:cubicBezTo>
                <a:cubicBezTo>
                  <a:pt x="3044" y="360"/>
                  <a:pt x="3419" y="360"/>
                  <a:pt x="3521" y="360"/>
                </a:cubicBezTo>
                <a:cubicBezTo>
                  <a:pt x="3623" y="360"/>
                  <a:pt x="4228" y="354"/>
                  <a:pt x="4321" y="360"/>
                </a:cubicBezTo>
                <a:cubicBezTo>
                  <a:pt x="4414" y="366"/>
                  <a:pt x="4703" y="428"/>
                  <a:pt x="4761" y="440"/>
                </a:cubicBezTo>
                <a:cubicBezTo>
                  <a:pt x="4820" y="452"/>
                  <a:pt x="5056" y="510"/>
                  <a:pt x="5101" y="520"/>
                </a:cubicBezTo>
                <a:cubicBezTo>
                  <a:pt x="5146" y="531"/>
                  <a:pt x="5337" y="574"/>
                  <a:pt x="5361" y="580"/>
                </a:cubicBezTo>
                <a:cubicBezTo>
                  <a:pt x="5385" y="586"/>
                  <a:pt x="5414" y="599"/>
                  <a:pt x="5421" y="600"/>
                </a:cubicBezTo>
                <a:cubicBezTo>
                  <a:pt x="5429" y="602"/>
                  <a:pt x="5460" y="600"/>
                  <a:pt x="5461" y="600"/>
                </a:cubicBezTo>
                <a:cubicBezTo>
                  <a:pt x="5463" y="600"/>
                  <a:pt x="5452" y="600"/>
                  <a:pt x="5441" y="600"/>
                </a:cubicBezTo>
                <a:cubicBezTo>
                  <a:pt x="5431" y="600"/>
                  <a:pt x="5342" y="600"/>
                  <a:pt x="5321" y="600"/>
                </a:cubicBezTo>
                <a:cubicBezTo>
                  <a:pt x="5300" y="600"/>
                  <a:pt x="5193" y="600"/>
                  <a:pt x="5161" y="600"/>
                </a:cubicBezTo>
                <a:cubicBezTo>
                  <a:pt x="5130" y="600"/>
                  <a:pt x="4934" y="603"/>
                  <a:pt x="4901" y="600"/>
                </a:cubicBezTo>
                <a:cubicBezTo>
                  <a:pt x="4868" y="597"/>
                  <a:pt x="4742" y="563"/>
                  <a:pt x="4721" y="560"/>
                </a:cubicBezTo>
                <a:cubicBezTo>
                  <a:pt x="4700" y="557"/>
                  <a:pt x="4639" y="560"/>
                  <a:pt x="4621" y="560"/>
                </a:cubicBezTo>
                <a:cubicBezTo>
                  <a:pt x="4603" y="560"/>
                  <a:pt x="4495" y="560"/>
                  <a:pt x="4481" y="560"/>
                </a:cubicBezTo>
                <a:cubicBezTo>
                  <a:pt x="4468" y="560"/>
                  <a:pt x="4444" y="562"/>
                  <a:pt x="4441" y="560"/>
                </a:cubicBezTo>
                <a:cubicBezTo>
                  <a:pt x="4438" y="559"/>
                  <a:pt x="4443" y="542"/>
                  <a:pt x="4441" y="540"/>
                </a:cubicBezTo>
                <a:cubicBezTo>
                  <a:pt x="4440" y="539"/>
                  <a:pt x="4424" y="540"/>
                  <a:pt x="4421" y="540"/>
                </a:cubicBezTo>
                <a:cubicBezTo>
                  <a:pt x="4418" y="540"/>
                  <a:pt x="4403" y="542"/>
                  <a:pt x="4401" y="540"/>
                </a:cubicBezTo>
                <a:cubicBezTo>
                  <a:pt x="4400" y="539"/>
                  <a:pt x="4401" y="517"/>
                  <a:pt x="4401" y="520"/>
                </a:cubicBezTo>
                <a:cubicBezTo>
                  <a:pt x="4401" y="523"/>
                  <a:pt x="4401" y="496"/>
                  <a:pt x="4401" y="500"/>
                </a:cubicBezTo>
                <a:cubicBezTo>
                  <a:pt x="4401" y="505"/>
                  <a:pt x="4401" y="456"/>
                  <a:pt x="4401" y="460"/>
                </a:cubicBezTo>
                <a:cubicBezTo>
                  <a:pt x="4401" y="465"/>
                  <a:pt x="4398" y="446"/>
                  <a:pt x="4401" y="440"/>
                </a:cubicBezTo>
                <a:cubicBezTo>
                  <a:pt x="4404" y="434"/>
                  <a:pt x="4437" y="388"/>
                  <a:pt x="4441" y="380"/>
                </a:cubicBezTo>
                <a:cubicBezTo>
                  <a:pt x="4446" y="373"/>
                  <a:pt x="4457" y="345"/>
                  <a:pt x="4461" y="340"/>
                </a:cubicBezTo>
                <a:cubicBezTo>
                  <a:pt x="4466" y="336"/>
                  <a:pt x="4497" y="322"/>
                  <a:pt x="4501" y="320"/>
                </a:cubicBezTo>
                <a:cubicBezTo>
                  <a:pt x="4506" y="319"/>
                  <a:pt x="4517" y="320"/>
                  <a:pt x="4521" y="320"/>
                </a:cubicBezTo>
                <a:cubicBezTo>
                  <a:pt x="4526" y="320"/>
                  <a:pt x="4555" y="322"/>
                  <a:pt x="4561" y="320"/>
                </a:cubicBezTo>
                <a:cubicBezTo>
                  <a:pt x="4567" y="319"/>
                  <a:pt x="4597" y="302"/>
                  <a:pt x="4601" y="300"/>
                </a:cubicBezTo>
                <a:cubicBezTo>
                  <a:pt x="4606" y="299"/>
                  <a:pt x="4618" y="300"/>
                  <a:pt x="4621" y="300"/>
                </a:cubicBezTo>
                <a:cubicBezTo>
                  <a:pt x="4624" y="300"/>
                  <a:pt x="4638" y="300"/>
                  <a:pt x="4641" y="300"/>
                </a:cubicBezTo>
                <a:cubicBezTo>
                  <a:pt x="4644" y="300"/>
                  <a:pt x="4658" y="300"/>
                  <a:pt x="4661" y="300"/>
                </a:cubicBezTo>
                <a:cubicBezTo>
                  <a:pt x="4664" y="300"/>
                  <a:pt x="4678" y="300"/>
                  <a:pt x="4681" y="300"/>
                </a:cubicBezTo>
                <a:cubicBezTo>
                  <a:pt x="4684" y="300"/>
                  <a:pt x="4697" y="300"/>
                  <a:pt x="4701" y="300"/>
                </a:cubicBezTo>
                <a:cubicBezTo>
                  <a:pt x="4706" y="300"/>
                  <a:pt x="4735" y="300"/>
                  <a:pt x="4741" y="300"/>
                </a:cubicBezTo>
                <a:cubicBezTo>
                  <a:pt x="4747" y="300"/>
                  <a:pt x="4775" y="299"/>
                  <a:pt x="4781" y="300"/>
                </a:cubicBezTo>
                <a:cubicBezTo>
                  <a:pt x="4787" y="302"/>
                  <a:pt x="4814" y="316"/>
                  <a:pt x="4821" y="320"/>
                </a:cubicBezTo>
                <a:cubicBezTo>
                  <a:pt x="4829" y="325"/>
                  <a:pt x="4875" y="356"/>
                  <a:pt x="4881" y="360"/>
                </a:cubicBezTo>
                <a:cubicBezTo>
                  <a:pt x="4887" y="365"/>
                  <a:pt x="4898" y="379"/>
                  <a:pt x="4901" y="380"/>
                </a:cubicBezTo>
                <a:cubicBezTo>
                  <a:pt x="4904" y="382"/>
                  <a:pt x="4918" y="379"/>
                  <a:pt x="4921" y="380"/>
                </a:cubicBezTo>
                <a:cubicBezTo>
                  <a:pt x="4924" y="382"/>
                  <a:pt x="4938" y="394"/>
                  <a:pt x="4941" y="400"/>
                </a:cubicBezTo>
                <a:cubicBezTo>
                  <a:pt x="4944" y="406"/>
                  <a:pt x="4944" y="406"/>
                  <a:pt x="4961" y="460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86" name="textbox 2486"/>
          <p:cNvSpPr/>
          <p:nvPr/>
        </p:nvSpPr>
        <p:spPr>
          <a:xfrm>
            <a:off x="252222" y="362038"/>
            <a:ext cx="2564129" cy="4279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3165"/>
              </a:lnSpc>
            </a:pPr>
            <a:r>
              <a:rPr sz="2300" b="1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企业园区|海康三期</a:t>
            </a:r>
            <a:endParaRPr lang="en-US" altLang="en-US" sz="2300" dirty="0"/>
          </a:p>
        </p:txBody>
      </p:sp>
      <p:pic>
        <p:nvPicPr>
          <p:cNvPr id="2488" name="picture 24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492" name="picture 24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494" name="textbox 2494"/>
          <p:cNvSpPr/>
          <p:nvPr/>
        </p:nvSpPr>
        <p:spPr>
          <a:xfrm>
            <a:off x="5802547" y="1207515"/>
            <a:ext cx="5995034" cy="46024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40005" algn="l" rtl="0" eaLnBrk="0">
              <a:lnSpc>
                <a:spcPts val="3360"/>
              </a:lnSpc>
            </a:pPr>
            <a:r>
              <a:rPr sz="2600" kern="0" spc="-19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.</a:t>
            </a:r>
            <a:r>
              <a:rPr sz="2600" b="1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项目背景</a:t>
            </a:r>
            <a:endParaRPr lang="en-US" altLang="en-US" sz="2600" dirty="0"/>
          </a:p>
          <a:p>
            <a:pPr marL="12700" algn="l" rtl="0" eaLnBrk="0">
              <a:lnSpc>
                <a:spcPts val="2200"/>
              </a:lnSpc>
              <a:spcBef>
                <a:spcPts val="800"/>
              </a:spcBef>
            </a:pP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浙江吉利控股集团有限公司（吉利汽车）是中国国内汽车行业</a:t>
            </a:r>
            <a:endParaRPr lang="en-US" altLang="en-US" sz="1700" dirty="0"/>
          </a:p>
          <a:p>
            <a:pPr marL="12700" indent="2540" algn="l" rtl="0" eaLnBrk="0">
              <a:lnSpc>
                <a:spcPct val="149000"/>
              </a:lnSpc>
              <a:spcBef>
                <a:spcPts val="75"/>
              </a:spcBef>
            </a:pP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十强中唯一一家民营轿车生产经营企业 ，经过三十年的建设与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发展 ，在汽车、摩托车、汽车发动机、变速器、汽车电子电气 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及汽车零部件方面取得辉煌业绩。吉利总部设在杭州 ，在浙江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台州/宁波、湖南湘潭、</a:t>
            </a:r>
            <a:r>
              <a:rPr sz="17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四川成都、</a:t>
            </a:r>
            <a:r>
              <a:rPr sz="1700" kern="0" spc="-4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陕西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宝鸡、</a:t>
            </a:r>
            <a:r>
              <a:rPr sz="17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山西晋中等地建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有汽车整车和动力总成制造基地 ，现有员工12万多</a:t>
            </a:r>
            <a:r>
              <a:rPr sz="17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人。</a:t>
            </a:r>
            <a:endParaRPr lang="en-US" altLang="en-US" sz="1700" dirty="0"/>
          </a:p>
          <a:p>
            <a:pPr marL="40005" algn="l" rtl="0" eaLnBrk="0">
              <a:lnSpc>
                <a:spcPts val="3370"/>
              </a:lnSpc>
              <a:spcBef>
                <a:spcPts val="1765"/>
              </a:spcBef>
            </a:pPr>
            <a:r>
              <a:rPr sz="2700" kern="0" spc="-19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.</a:t>
            </a:r>
            <a:r>
              <a:rPr sz="2700" b="1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典型产品应用</a:t>
            </a:r>
            <a:endParaRPr lang="en-US" altLang="en-US" sz="2700" dirty="0"/>
          </a:p>
          <a:p>
            <a:pPr marL="13335" algn="l" rtl="0" eaLnBrk="0">
              <a:lnSpc>
                <a:spcPct val="83000"/>
              </a:lnSpc>
              <a:spcBef>
                <a:spcPts val="1105"/>
              </a:spcBef>
            </a:pP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对集团各生产基地的视频监控等安防系统进行统一联网 ，统一</a:t>
            </a:r>
            <a:endParaRPr lang="en-US" altLang="en-US" sz="1700" dirty="0"/>
          </a:p>
          <a:p>
            <a:pPr marL="14605" algn="l" rtl="0" eaLnBrk="0">
              <a:lnSpc>
                <a:spcPct val="158000"/>
              </a:lnSpc>
              <a:spcBef>
                <a:spcPts val="20"/>
              </a:spcBef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监控 ，包括</a:t>
            </a:r>
            <a:r>
              <a:rPr sz="1700" b="1" kern="0" spc="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视频监控、</a:t>
            </a:r>
            <a:r>
              <a:rPr sz="1700" b="1" kern="0" spc="-25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门禁报警、</a:t>
            </a:r>
            <a:r>
              <a:rPr sz="1700" b="1" kern="0" spc="-3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停车场管理、</a:t>
            </a:r>
            <a:r>
              <a:rPr sz="1700" b="1" kern="0" spc="-3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访客</a:t>
            </a:r>
            <a:r>
              <a:rPr sz="1700" b="1" kern="0" spc="5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多个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子系统。</a:t>
            </a:r>
            <a:endParaRPr lang="en-US" altLang="en-US" sz="1700" dirty="0"/>
          </a:p>
        </p:txBody>
      </p:sp>
      <p:pic>
        <p:nvPicPr>
          <p:cNvPr id="2496" name="picture 24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9392" y="1575816"/>
            <a:ext cx="4617720" cy="4055363"/>
          </a:xfrm>
          <a:prstGeom prst="rect">
            <a:avLst/>
          </a:prstGeom>
        </p:spPr>
      </p:pic>
      <p:sp>
        <p:nvSpPr>
          <p:cNvPr id="2498" name="path"/>
          <p:cNvSpPr/>
          <p:nvPr/>
        </p:nvSpPr>
        <p:spPr>
          <a:xfrm>
            <a:off x="8540036" y="303113"/>
            <a:ext cx="3251913" cy="587140"/>
          </a:xfrm>
          <a:custGeom>
            <a:avLst/>
            <a:gdLst/>
            <a:ahLst/>
            <a:cxnLst/>
            <a:rect l="0" t="0" r="0" b="0"/>
            <a:pathLst>
              <a:path w="5121" h="924">
                <a:moveTo>
                  <a:pt x="261" y="422"/>
                </a:moveTo>
                <a:cubicBezTo>
                  <a:pt x="262" y="422"/>
                  <a:pt x="262" y="422"/>
                  <a:pt x="281" y="422"/>
                </a:cubicBezTo>
                <a:cubicBezTo>
                  <a:pt x="288" y="422"/>
                  <a:pt x="346" y="422"/>
                  <a:pt x="361" y="422"/>
                </a:cubicBezTo>
                <a:cubicBezTo>
                  <a:pt x="376" y="422"/>
                  <a:pt x="455" y="422"/>
                  <a:pt x="481" y="422"/>
                </a:cubicBezTo>
                <a:cubicBezTo>
                  <a:pt x="506" y="422"/>
                  <a:pt x="660" y="422"/>
                  <a:pt x="701" y="422"/>
                </a:cubicBezTo>
                <a:cubicBezTo>
                  <a:pt x="741" y="422"/>
                  <a:pt x="952" y="422"/>
                  <a:pt x="1021" y="422"/>
                </a:cubicBezTo>
                <a:cubicBezTo>
                  <a:pt x="1090" y="422"/>
                  <a:pt x="1541" y="422"/>
                  <a:pt x="1621" y="422"/>
                </a:cubicBezTo>
                <a:cubicBezTo>
                  <a:pt x="1700" y="422"/>
                  <a:pt x="2012" y="422"/>
                  <a:pt x="2081" y="422"/>
                </a:cubicBezTo>
                <a:cubicBezTo>
                  <a:pt x="2150" y="422"/>
                  <a:pt x="2475" y="422"/>
                  <a:pt x="2541" y="422"/>
                </a:cubicBezTo>
                <a:cubicBezTo>
                  <a:pt x="2607" y="422"/>
                  <a:pt x="2895" y="422"/>
                  <a:pt x="2961" y="422"/>
                </a:cubicBezTo>
                <a:cubicBezTo>
                  <a:pt x="3027" y="422"/>
                  <a:pt x="3370" y="422"/>
                  <a:pt x="3421" y="422"/>
                </a:cubicBezTo>
                <a:cubicBezTo>
                  <a:pt x="3472" y="422"/>
                  <a:pt x="3608" y="422"/>
                  <a:pt x="3641" y="422"/>
                </a:cubicBezTo>
                <a:cubicBezTo>
                  <a:pt x="3674" y="422"/>
                  <a:pt x="3829" y="422"/>
                  <a:pt x="3861" y="422"/>
                </a:cubicBezTo>
                <a:cubicBezTo>
                  <a:pt x="3892" y="422"/>
                  <a:pt x="4037" y="422"/>
                  <a:pt x="4061" y="422"/>
                </a:cubicBezTo>
                <a:cubicBezTo>
                  <a:pt x="4085" y="422"/>
                  <a:pt x="4157" y="422"/>
                  <a:pt x="4181" y="422"/>
                </a:cubicBezTo>
                <a:cubicBezTo>
                  <a:pt x="4205" y="422"/>
                  <a:pt x="4357" y="422"/>
                  <a:pt x="4381" y="422"/>
                </a:cubicBezTo>
                <a:cubicBezTo>
                  <a:pt x="4405" y="422"/>
                  <a:pt x="4483" y="422"/>
                  <a:pt x="4501" y="422"/>
                </a:cubicBezTo>
                <a:cubicBezTo>
                  <a:pt x="4519" y="422"/>
                  <a:pt x="4609" y="422"/>
                  <a:pt x="4621" y="422"/>
                </a:cubicBezTo>
                <a:cubicBezTo>
                  <a:pt x="4633" y="422"/>
                  <a:pt x="4656" y="422"/>
                  <a:pt x="4661" y="422"/>
                </a:cubicBezTo>
                <a:cubicBezTo>
                  <a:pt x="4665" y="422"/>
                  <a:pt x="4679" y="421"/>
                  <a:pt x="4681" y="422"/>
                </a:cubicBezTo>
                <a:cubicBezTo>
                  <a:pt x="4682" y="424"/>
                  <a:pt x="4688" y="439"/>
                  <a:pt x="4681" y="442"/>
                </a:cubicBezTo>
                <a:cubicBezTo>
                  <a:pt x="4673" y="445"/>
                  <a:pt x="4599" y="458"/>
                  <a:pt x="4581" y="462"/>
                </a:cubicBezTo>
                <a:cubicBezTo>
                  <a:pt x="4563" y="467"/>
                  <a:pt x="4465" y="499"/>
                  <a:pt x="4441" y="502"/>
                </a:cubicBezTo>
                <a:cubicBezTo>
                  <a:pt x="4417" y="505"/>
                  <a:pt x="4300" y="501"/>
                  <a:pt x="4261" y="502"/>
                </a:cubicBezTo>
                <a:cubicBezTo>
                  <a:pt x="4222" y="504"/>
                  <a:pt x="3972" y="521"/>
                  <a:pt x="3921" y="522"/>
                </a:cubicBezTo>
                <a:cubicBezTo>
                  <a:pt x="3870" y="524"/>
                  <a:pt x="3641" y="522"/>
                  <a:pt x="3581" y="522"/>
                </a:cubicBezTo>
                <a:cubicBezTo>
                  <a:pt x="3521" y="522"/>
                  <a:pt x="3194" y="521"/>
                  <a:pt x="3121" y="522"/>
                </a:cubicBezTo>
                <a:cubicBezTo>
                  <a:pt x="3047" y="524"/>
                  <a:pt x="2683" y="541"/>
                  <a:pt x="2601" y="542"/>
                </a:cubicBezTo>
                <a:cubicBezTo>
                  <a:pt x="2518" y="544"/>
                  <a:pt x="2127" y="542"/>
                  <a:pt x="2021" y="542"/>
                </a:cubicBezTo>
                <a:cubicBezTo>
                  <a:pt x="1914" y="542"/>
                  <a:pt x="1281" y="542"/>
                  <a:pt x="1181" y="542"/>
                </a:cubicBezTo>
                <a:cubicBezTo>
                  <a:pt x="1080" y="542"/>
                  <a:pt x="744" y="542"/>
                  <a:pt x="681" y="542"/>
                </a:cubicBezTo>
                <a:cubicBezTo>
                  <a:pt x="618" y="542"/>
                  <a:pt x="378" y="542"/>
                  <a:pt x="341" y="542"/>
                </a:cubicBezTo>
                <a:cubicBezTo>
                  <a:pt x="303" y="542"/>
                  <a:pt x="196" y="542"/>
                  <a:pt x="181" y="542"/>
                </a:cubicBezTo>
                <a:cubicBezTo>
                  <a:pt x="166" y="542"/>
                  <a:pt x="141" y="542"/>
                  <a:pt x="141" y="542"/>
                </a:cubicBezTo>
                <a:cubicBezTo>
                  <a:pt x="141" y="542"/>
                  <a:pt x="172" y="542"/>
                  <a:pt x="181" y="542"/>
                </a:cubicBezTo>
                <a:cubicBezTo>
                  <a:pt x="190" y="542"/>
                  <a:pt x="243" y="542"/>
                  <a:pt x="261" y="542"/>
                </a:cubicBezTo>
                <a:cubicBezTo>
                  <a:pt x="279" y="542"/>
                  <a:pt x="394" y="542"/>
                  <a:pt x="421" y="542"/>
                </a:cubicBezTo>
                <a:cubicBezTo>
                  <a:pt x="448" y="542"/>
                  <a:pt x="580" y="542"/>
                  <a:pt x="621" y="542"/>
                </a:cubicBezTo>
                <a:cubicBezTo>
                  <a:pt x="661" y="542"/>
                  <a:pt x="895" y="542"/>
                  <a:pt x="961" y="542"/>
                </a:cubicBezTo>
                <a:cubicBezTo>
                  <a:pt x="1027" y="542"/>
                  <a:pt x="1429" y="539"/>
                  <a:pt x="1501" y="542"/>
                </a:cubicBezTo>
                <a:cubicBezTo>
                  <a:pt x="1573" y="545"/>
                  <a:pt x="1856" y="575"/>
                  <a:pt x="1921" y="582"/>
                </a:cubicBezTo>
                <a:cubicBezTo>
                  <a:pt x="1985" y="590"/>
                  <a:pt x="2278" y="630"/>
                  <a:pt x="2361" y="642"/>
                </a:cubicBezTo>
                <a:cubicBezTo>
                  <a:pt x="2443" y="654"/>
                  <a:pt x="2946" y="730"/>
                  <a:pt x="3021" y="742"/>
                </a:cubicBezTo>
                <a:cubicBezTo>
                  <a:pt x="3096" y="754"/>
                  <a:pt x="3317" y="798"/>
                  <a:pt x="3361" y="802"/>
                </a:cubicBezTo>
                <a:cubicBezTo>
                  <a:pt x="3404" y="807"/>
                  <a:pt x="3568" y="802"/>
                  <a:pt x="3601" y="802"/>
                </a:cubicBezTo>
                <a:cubicBezTo>
                  <a:pt x="3634" y="802"/>
                  <a:pt x="3771" y="802"/>
                  <a:pt x="3801" y="802"/>
                </a:cubicBezTo>
                <a:cubicBezTo>
                  <a:pt x="3831" y="802"/>
                  <a:pt x="3978" y="802"/>
                  <a:pt x="4001" y="802"/>
                </a:cubicBezTo>
                <a:cubicBezTo>
                  <a:pt x="4023" y="802"/>
                  <a:pt x="4086" y="802"/>
                  <a:pt x="4101" y="802"/>
                </a:cubicBezTo>
                <a:cubicBezTo>
                  <a:pt x="4116" y="802"/>
                  <a:pt x="4187" y="802"/>
                  <a:pt x="4201" y="802"/>
                </a:cubicBezTo>
                <a:cubicBezTo>
                  <a:pt x="4214" y="802"/>
                  <a:pt x="4269" y="802"/>
                  <a:pt x="4281" y="802"/>
                </a:cubicBezTo>
                <a:cubicBezTo>
                  <a:pt x="4293" y="802"/>
                  <a:pt x="4344" y="802"/>
                  <a:pt x="4361" y="802"/>
                </a:cubicBezTo>
                <a:cubicBezTo>
                  <a:pt x="4377" y="802"/>
                  <a:pt x="4481" y="802"/>
                  <a:pt x="4501" y="802"/>
                </a:cubicBezTo>
                <a:cubicBezTo>
                  <a:pt x="4520" y="802"/>
                  <a:pt x="4604" y="802"/>
                  <a:pt x="4621" y="802"/>
                </a:cubicBezTo>
                <a:cubicBezTo>
                  <a:pt x="4637" y="802"/>
                  <a:pt x="4706" y="802"/>
                  <a:pt x="4721" y="802"/>
                </a:cubicBezTo>
                <a:cubicBezTo>
                  <a:pt x="4736" y="802"/>
                  <a:pt x="4809" y="802"/>
                  <a:pt x="4821" y="802"/>
                </a:cubicBezTo>
                <a:cubicBezTo>
                  <a:pt x="4833" y="802"/>
                  <a:pt x="4872" y="802"/>
                  <a:pt x="4881" y="802"/>
                </a:cubicBezTo>
                <a:cubicBezTo>
                  <a:pt x="4890" y="802"/>
                  <a:pt x="4935" y="802"/>
                  <a:pt x="4941" y="802"/>
                </a:cubicBezTo>
                <a:cubicBezTo>
                  <a:pt x="4947" y="802"/>
                  <a:pt x="4964" y="802"/>
                  <a:pt x="4961" y="802"/>
                </a:cubicBezTo>
                <a:cubicBezTo>
                  <a:pt x="4958" y="802"/>
                  <a:pt x="4919" y="802"/>
                  <a:pt x="4901" y="802"/>
                </a:cubicBezTo>
                <a:cubicBezTo>
                  <a:pt x="4883" y="802"/>
                  <a:pt x="4752" y="802"/>
                  <a:pt x="4721" y="802"/>
                </a:cubicBezTo>
                <a:cubicBezTo>
                  <a:pt x="4689" y="802"/>
                  <a:pt x="4521" y="802"/>
                  <a:pt x="4481" y="802"/>
                </a:cubicBezTo>
                <a:cubicBezTo>
                  <a:pt x="4440" y="802"/>
                  <a:pt x="4235" y="802"/>
                  <a:pt x="4181" y="802"/>
                </a:cubicBezTo>
                <a:cubicBezTo>
                  <a:pt x="4127" y="802"/>
                  <a:pt x="3822" y="802"/>
                  <a:pt x="3761" y="802"/>
                </a:cubicBezTo>
                <a:cubicBezTo>
                  <a:pt x="3699" y="802"/>
                  <a:pt x="3442" y="802"/>
                  <a:pt x="3361" y="802"/>
                </a:cubicBezTo>
                <a:cubicBezTo>
                  <a:pt x="3280" y="802"/>
                  <a:pt x="2771" y="802"/>
                  <a:pt x="2681" y="802"/>
                </a:cubicBezTo>
                <a:cubicBezTo>
                  <a:pt x="2591" y="802"/>
                  <a:pt x="2234" y="802"/>
                  <a:pt x="2161" y="802"/>
                </a:cubicBezTo>
                <a:cubicBezTo>
                  <a:pt x="2087" y="802"/>
                  <a:pt x="1762" y="802"/>
                  <a:pt x="1701" y="802"/>
                </a:cubicBezTo>
                <a:cubicBezTo>
                  <a:pt x="1639" y="802"/>
                  <a:pt x="1380" y="802"/>
                  <a:pt x="1341" y="802"/>
                </a:cubicBezTo>
                <a:cubicBezTo>
                  <a:pt x="1302" y="802"/>
                  <a:pt x="1203" y="802"/>
                  <a:pt x="1181" y="802"/>
                </a:cubicBezTo>
                <a:cubicBezTo>
                  <a:pt x="1158" y="802"/>
                  <a:pt x="1053" y="802"/>
                  <a:pt x="1041" y="802"/>
                </a:cubicBezTo>
                <a:cubicBezTo>
                  <a:pt x="1029" y="802"/>
                  <a:pt x="1025" y="802"/>
                  <a:pt x="1021" y="802"/>
                </a:cubicBezTo>
                <a:cubicBezTo>
                  <a:pt x="1016" y="802"/>
                  <a:pt x="988" y="802"/>
                  <a:pt x="981" y="802"/>
                </a:cubicBezTo>
                <a:cubicBezTo>
                  <a:pt x="973" y="802"/>
                  <a:pt x="939" y="802"/>
                  <a:pt x="921" y="802"/>
                </a:cubicBezTo>
                <a:cubicBezTo>
                  <a:pt x="903" y="802"/>
                  <a:pt x="763" y="802"/>
                  <a:pt x="741" y="802"/>
                </a:cubicBezTo>
                <a:cubicBezTo>
                  <a:pt x="718" y="802"/>
                  <a:pt x="631" y="802"/>
                  <a:pt x="621" y="802"/>
                </a:cubicBezTo>
                <a:cubicBezTo>
                  <a:pt x="610" y="802"/>
                  <a:pt x="604" y="802"/>
                  <a:pt x="601" y="802"/>
                </a:cubicBezTo>
                <a:cubicBezTo>
                  <a:pt x="598" y="802"/>
                  <a:pt x="579" y="802"/>
                  <a:pt x="581" y="802"/>
                </a:cubicBezTo>
                <a:cubicBezTo>
                  <a:pt x="582" y="802"/>
                  <a:pt x="609" y="802"/>
                  <a:pt x="621" y="802"/>
                </a:cubicBezTo>
                <a:cubicBezTo>
                  <a:pt x="633" y="802"/>
                  <a:pt x="720" y="805"/>
                  <a:pt x="741" y="802"/>
                </a:cubicBezTo>
                <a:cubicBezTo>
                  <a:pt x="762" y="799"/>
                  <a:pt x="871" y="768"/>
                  <a:pt x="901" y="762"/>
                </a:cubicBezTo>
                <a:cubicBezTo>
                  <a:pt x="931" y="756"/>
                  <a:pt x="1094" y="730"/>
                  <a:pt x="1141" y="722"/>
                </a:cubicBezTo>
                <a:cubicBezTo>
                  <a:pt x="1187" y="715"/>
                  <a:pt x="1465" y="671"/>
                  <a:pt x="1521" y="662"/>
                </a:cubicBezTo>
                <a:cubicBezTo>
                  <a:pt x="1576" y="653"/>
                  <a:pt x="1824" y="607"/>
                  <a:pt x="1881" y="602"/>
                </a:cubicBezTo>
                <a:cubicBezTo>
                  <a:pt x="1938" y="598"/>
                  <a:pt x="2195" y="602"/>
                  <a:pt x="2281" y="602"/>
                </a:cubicBezTo>
                <a:cubicBezTo>
                  <a:pt x="2366" y="602"/>
                  <a:pt x="2931" y="602"/>
                  <a:pt x="3021" y="602"/>
                </a:cubicBezTo>
                <a:cubicBezTo>
                  <a:pt x="3111" y="602"/>
                  <a:pt x="3418" y="602"/>
                  <a:pt x="3481" y="602"/>
                </a:cubicBezTo>
                <a:cubicBezTo>
                  <a:pt x="3544" y="602"/>
                  <a:pt x="3810" y="602"/>
                  <a:pt x="3861" y="602"/>
                </a:cubicBezTo>
                <a:cubicBezTo>
                  <a:pt x="3912" y="602"/>
                  <a:pt x="4111" y="602"/>
                  <a:pt x="4161" y="602"/>
                </a:cubicBezTo>
                <a:cubicBezTo>
                  <a:pt x="4210" y="602"/>
                  <a:pt x="4483" y="602"/>
                  <a:pt x="4521" y="602"/>
                </a:cubicBezTo>
                <a:cubicBezTo>
                  <a:pt x="4558" y="602"/>
                  <a:pt x="4640" y="602"/>
                  <a:pt x="4661" y="602"/>
                </a:cubicBezTo>
                <a:cubicBezTo>
                  <a:pt x="4682" y="602"/>
                  <a:pt x="4783" y="604"/>
                  <a:pt x="4801" y="602"/>
                </a:cubicBezTo>
                <a:cubicBezTo>
                  <a:pt x="4819" y="601"/>
                  <a:pt x="4890" y="584"/>
                  <a:pt x="4901" y="582"/>
                </a:cubicBezTo>
                <a:cubicBezTo>
                  <a:pt x="4911" y="581"/>
                  <a:pt x="4935" y="584"/>
                  <a:pt x="4941" y="582"/>
                </a:cubicBezTo>
                <a:cubicBezTo>
                  <a:pt x="4947" y="581"/>
                  <a:pt x="4976" y="565"/>
                  <a:pt x="4981" y="562"/>
                </a:cubicBezTo>
                <a:cubicBezTo>
                  <a:pt x="4985" y="559"/>
                  <a:pt x="5001" y="541"/>
                  <a:pt x="5001" y="542"/>
                </a:cubicBezTo>
                <a:cubicBezTo>
                  <a:pt x="5001" y="544"/>
                  <a:pt x="4991" y="547"/>
                  <a:pt x="4981" y="542"/>
                </a:cubicBezTo>
                <a:cubicBezTo>
                  <a:pt x="4970" y="538"/>
                  <a:pt x="4889" y="493"/>
                  <a:pt x="4861" y="482"/>
                </a:cubicBezTo>
                <a:cubicBezTo>
                  <a:pt x="4832" y="472"/>
                  <a:pt x="4643" y="414"/>
                  <a:pt x="4601" y="402"/>
                </a:cubicBezTo>
                <a:cubicBezTo>
                  <a:pt x="4559" y="390"/>
                  <a:pt x="4349" y="333"/>
                  <a:pt x="4301" y="322"/>
                </a:cubicBezTo>
                <a:cubicBezTo>
                  <a:pt x="4253" y="312"/>
                  <a:pt x="4012" y="271"/>
                  <a:pt x="3961" y="262"/>
                </a:cubicBezTo>
                <a:cubicBezTo>
                  <a:pt x="3910" y="253"/>
                  <a:pt x="3682" y="213"/>
                  <a:pt x="3621" y="202"/>
                </a:cubicBezTo>
                <a:cubicBezTo>
                  <a:pt x="3559" y="192"/>
                  <a:pt x="3204" y="128"/>
                  <a:pt x="3141" y="122"/>
                </a:cubicBezTo>
                <a:cubicBezTo>
                  <a:pt x="3078" y="116"/>
                  <a:pt x="2841" y="122"/>
                  <a:pt x="2781" y="122"/>
                </a:cubicBezTo>
                <a:cubicBezTo>
                  <a:pt x="2721" y="122"/>
                  <a:pt x="2408" y="122"/>
                  <a:pt x="2341" y="122"/>
                </a:cubicBezTo>
                <a:cubicBezTo>
                  <a:pt x="2273" y="122"/>
                  <a:pt x="1954" y="122"/>
                  <a:pt x="1881" y="122"/>
                </a:cubicBezTo>
                <a:cubicBezTo>
                  <a:pt x="1807" y="122"/>
                  <a:pt x="1418" y="122"/>
                  <a:pt x="1361" y="122"/>
                </a:cubicBezTo>
                <a:cubicBezTo>
                  <a:pt x="1304" y="122"/>
                  <a:pt x="1154" y="122"/>
                  <a:pt x="1121" y="122"/>
                </a:cubicBezTo>
                <a:cubicBezTo>
                  <a:pt x="1088" y="122"/>
                  <a:pt x="951" y="122"/>
                  <a:pt x="921" y="122"/>
                </a:cubicBezTo>
                <a:cubicBezTo>
                  <a:pt x="891" y="122"/>
                  <a:pt x="743" y="122"/>
                  <a:pt x="721" y="122"/>
                </a:cubicBezTo>
                <a:cubicBezTo>
                  <a:pt x="698" y="122"/>
                  <a:pt x="639" y="119"/>
                  <a:pt x="621" y="122"/>
                </a:cubicBezTo>
                <a:cubicBezTo>
                  <a:pt x="603" y="125"/>
                  <a:pt x="497" y="158"/>
                  <a:pt x="481" y="162"/>
                </a:cubicBezTo>
                <a:cubicBezTo>
                  <a:pt x="464" y="167"/>
                  <a:pt x="413" y="179"/>
                  <a:pt x="401" y="182"/>
                </a:cubicBezTo>
                <a:cubicBezTo>
                  <a:pt x="389" y="185"/>
                  <a:pt x="331" y="201"/>
                  <a:pt x="321" y="202"/>
                </a:cubicBezTo>
                <a:cubicBezTo>
                  <a:pt x="310" y="204"/>
                  <a:pt x="270" y="199"/>
                  <a:pt x="261" y="202"/>
                </a:cubicBezTo>
                <a:cubicBezTo>
                  <a:pt x="252" y="205"/>
                  <a:pt x="210" y="238"/>
                  <a:pt x="201" y="242"/>
                </a:cubicBezTo>
                <a:cubicBezTo>
                  <a:pt x="192" y="247"/>
                  <a:pt x="147" y="261"/>
                  <a:pt x="141" y="262"/>
                </a:cubicBezTo>
                <a:cubicBezTo>
                  <a:pt x="135" y="264"/>
                  <a:pt x="122" y="261"/>
                  <a:pt x="121" y="262"/>
                </a:cubicBezTo>
                <a:cubicBezTo>
                  <a:pt x="119" y="264"/>
                  <a:pt x="119" y="281"/>
                  <a:pt x="121" y="282"/>
                </a:cubicBezTo>
                <a:cubicBezTo>
                  <a:pt x="122" y="284"/>
                  <a:pt x="133" y="282"/>
                  <a:pt x="141" y="282"/>
                </a:cubicBezTo>
                <a:cubicBezTo>
                  <a:pt x="148" y="282"/>
                  <a:pt x="198" y="282"/>
                  <a:pt x="221" y="282"/>
                </a:cubicBezTo>
                <a:cubicBezTo>
                  <a:pt x="243" y="282"/>
                  <a:pt x="402" y="282"/>
                  <a:pt x="441" y="282"/>
                </a:cubicBezTo>
                <a:cubicBezTo>
                  <a:pt x="480" y="282"/>
                  <a:pt x="691" y="282"/>
                  <a:pt x="741" y="282"/>
                </a:cubicBezTo>
                <a:cubicBezTo>
                  <a:pt x="790" y="282"/>
                  <a:pt x="1045" y="282"/>
                  <a:pt x="1101" y="282"/>
                </a:cubicBezTo>
                <a:cubicBezTo>
                  <a:pt x="1156" y="282"/>
                  <a:pt x="1440" y="282"/>
                  <a:pt x="1481" y="282"/>
                </a:cubicBezTo>
                <a:cubicBezTo>
                  <a:pt x="1521" y="282"/>
                  <a:pt x="1603" y="282"/>
                  <a:pt x="1641" y="282"/>
                </a:cubicBezTo>
                <a:cubicBezTo>
                  <a:pt x="1678" y="282"/>
                  <a:pt x="1933" y="282"/>
                  <a:pt x="1981" y="282"/>
                </a:cubicBezTo>
                <a:cubicBezTo>
                  <a:pt x="2029" y="282"/>
                  <a:pt x="2236" y="282"/>
                  <a:pt x="2281" y="282"/>
                </a:cubicBezTo>
                <a:cubicBezTo>
                  <a:pt x="2326" y="282"/>
                  <a:pt x="2531" y="282"/>
                  <a:pt x="2581" y="282"/>
                </a:cubicBezTo>
                <a:cubicBezTo>
                  <a:pt x="2630" y="282"/>
                  <a:pt x="2878" y="282"/>
                  <a:pt x="2941" y="282"/>
                </a:cubicBezTo>
                <a:cubicBezTo>
                  <a:pt x="3004" y="282"/>
                  <a:pt x="3368" y="282"/>
                  <a:pt x="3421" y="282"/>
                </a:cubicBezTo>
                <a:cubicBezTo>
                  <a:pt x="3473" y="282"/>
                  <a:pt x="3612" y="282"/>
                  <a:pt x="3641" y="282"/>
                </a:cubicBezTo>
                <a:cubicBezTo>
                  <a:pt x="3669" y="282"/>
                  <a:pt x="3783" y="282"/>
                  <a:pt x="3801" y="282"/>
                </a:cubicBezTo>
                <a:cubicBezTo>
                  <a:pt x="3819" y="282"/>
                  <a:pt x="3864" y="282"/>
                  <a:pt x="3881" y="282"/>
                </a:cubicBezTo>
                <a:cubicBezTo>
                  <a:pt x="3897" y="282"/>
                  <a:pt x="4004" y="282"/>
                  <a:pt x="4021" y="282"/>
                </a:cubicBezTo>
                <a:cubicBezTo>
                  <a:pt x="4037" y="282"/>
                  <a:pt x="4086" y="282"/>
                  <a:pt x="4101" y="282"/>
                </a:cubicBezTo>
                <a:cubicBezTo>
                  <a:pt x="4116" y="282"/>
                  <a:pt x="4203" y="282"/>
                  <a:pt x="4221" y="282"/>
                </a:cubicBezTo>
                <a:cubicBezTo>
                  <a:pt x="4239" y="282"/>
                  <a:pt x="4324" y="282"/>
                  <a:pt x="4341" y="282"/>
                </a:cubicBezTo>
                <a:cubicBezTo>
                  <a:pt x="4357" y="282"/>
                  <a:pt x="4424" y="282"/>
                  <a:pt x="4441" y="282"/>
                </a:cubicBezTo>
                <a:cubicBezTo>
                  <a:pt x="4457" y="282"/>
                  <a:pt x="4547" y="282"/>
                  <a:pt x="4561" y="282"/>
                </a:cubicBezTo>
                <a:cubicBezTo>
                  <a:pt x="4574" y="282"/>
                  <a:pt x="4613" y="282"/>
                  <a:pt x="4621" y="282"/>
                </a:cubicBezTo>
                <a:cubicBezTo>
                  <a:pt x="4628" y="282"/>
                  <a:pt x="4655" y="282"/>
                  <a:pt x="4661" y="282"/>
                </a:cubicBezTo>
                <a:cubicBezTo>
                  <a:pt x="4667" y="282"/>
                  <a:pt x="4696" y="282"/>
                  <a:pt x="4701" y="282"/>
                </a:cubicBezTo>
                <a:cubicBezTo>
                  <a:pt x="4705" y="282"/>
                  <a:pt x="4718" y="282"/>
                  <a:pt x="4721" y="282"/>
                </a:cubicBezTo>
                <a:cubicBezTo>
                  <a:pt x="4724" y="282"/>
                  <a:pt x="4738" y="282"/>
                  <a:pt x="4741" y="282"/>
                </a:cubicBezTo>
                <a:cubicBezTo>
                  <a:pt x="4744" y="282"/>
                  <a:pt x="4758" y="282"/>
                  <a:pt x="4761" y="282"/>
                </a:cubicBezTo>
                <a:cubicBezTo>
                  <a:pt x="4764" y="282"/>
                  <a:pt x="4775" y="282"/>
                  <a:pt x="4781" y="282"/>
                </a:cubicBezTo>
                <a:cubicBezTo>
                  <a:pt x="4787" y="282"/>
                  <a:pt x="4833" y="282"/>
                  <a:pt x="4841" y="282"/>
                </a:cubicBezTo>
                <a:cubicBezTo>
                  <a:pt x="4848" y="282"/>
                  <a:pt x="4875" y="282"/>
                  <a:pt x="4881" y="282"/>
                </a:cubicBezTo>
                <a:cubicBezTo>
                  <a:pt x="4887" y="282"/>
                  <a:pt x="4916" y="284"/>
                  <a:pt x="4921" y="282"/>
                </a:cubicBezTo>
                <a:cubicBezTo>
                  <a:pt x="4925" y="281"/>
                  <a:pt x="4938" y="264"/>
                  <a:pt x="4941" y="262"/>
                </a:cubicBezTo>
                <a:cubicBezTo>
                  <a:pt x="4944" y="261"/>
                  <a:pt x="4944" y="261"/>
                  <a:pt x="4961" y="262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00" name="textbox 2500"/>
          <p:cNvSpPr/>
          <p:nvPr/>
        </p:nvSpPr>
        <p:spPr>
          <a:xfrm>
            <a:off x="255574" y="362038"/>
            <a:ext cx="2560320" cy="4279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3165"/>
              </a:lnSpc>
            </a:pPr>
            <a:r>
              <a:rPr sz="2300" b="1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工厂园区|吉利汽车</a:t>
            </a:r>
            <a:endParaRPr lang="en-US" altLang="en-US" sz="2300" dirty="0"/>
          </a:p>
        </p:txBody>
      </p:sp>
      <p:pic>
        <p:nvPicPr>
          <p:cNvPr id="2502" name="picture 25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506" name="picture 25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508" name="textbox 2508"/>
          <p:cNvSpPr/>
          <p:nvPr/>
        </p:nvSpPr>
        <p:spPr>
          <a:xfrm>
            <a:off x="5801426" y="1148524"/>
            <a:ext cx="6042025" cy="54641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7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浙商银行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在全国约35-40个分行</a:t>
            </a:r>
            <a:r>
              <a:rPr sz="17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，全国约350家支行 ，平均一个</a:t>
            </a:r>
            <a:endParaRPr lang="en-US" altLang="en-US" sz="1700" dirty="0"/>
          </a:p>
          <a:p>
            <a:pPr marL="13335" algn="l" rtl="0" eaLnBrk="0">
              <a:lnSpc>
                <a:spcPct val="91000"/>
              </a:lnSpc>
              <a:spcBef>
                <a:spcPts val="1220"/>
              </a:spcBef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分行100个门禁点,一个支行10-20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个门禁点 ，员工约2万人 ，为</a:t>
            </a:r>
            <a:endParaRPr lang="en-US" altLang="en-US" sz="1700" dirty="0"/>
          </a:p>
          <a:p>
            <a:pPr marL="13970" algn="l" rtl="0" eaLnBrk="0">
              <a:lnSpc>
                <a:spcPct val="92000"/>
              </a:lnSpc>
              <a:spcBef>
                <a:spcPts val="1185"/>
              </a:spcBef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解决传统一卡通管理、人力考勤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管理、</a:t>
            </a:r>
            <a:r>
              <a:rPr sz="17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内部访客管理等流程问</a:t>
            </a:r>
            <a:endParaRPr lang="en-US" altLang="en-US" sz="1700" dirty="0"/>
          </a:p>
          <a:p>
            <a:pPr marL="14605" algn="l" rtl="0" eaLnBrk="0">
              <a:lnSpc>
                <a:spcPct val="92000"/>
              </a:lnSpc>
              <a:spcBef>
                <a:spcPts val="1185"/>
              </a:spcBef>
            </a:pP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 ，通过统一规划、统一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标准、统一设备、统一建设、统一管</a:t>
            </a:r>
            <a:endParaRPr lang="en-US" altLang="en-US" sz="1700" dirty="0"/>
          </a:p>
          <a:p>
            <a:pPr marL="12700" algn="l" rtl="0" eaLnBrk="0">
              <a:lnSpc>
                <a:spcPct val="91000"/>
              </a:lnSpc>
              <a:spcBef>
                <a:spcPts val="1205"/>
              </a:spcBef>
            </a:pP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理的方式 ，实现数据标准化和结构化 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，升级为人脸识别的“一</a:t>
            </a:r>
            <a:endParaRPr lang="en-US" altLang="en-US" sz="1700" dirty="0"/>
          </a:p>
          <a:p>
            <a:pPr marL="12700" algn="l" rtl="0" eaLnBrk="0">
              <a:lnSpc>
                <a:spcPct val="91000"/>
              </a:lnSpc>
              <a:spcBef>
                <a:spcPts val="1205"/>
              </a:spcBef>
            </a:pPr>
            <a:r>
              <a:rPr sz="17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脸通”系统 ，进行一卡通联网 ，逐步将互联网+、大数据等新技</a:t>
            </a:r>
            <a:endParaRPr lang="en-US" altLang="en-US" sz="1700" dirty="0"/>
          </a:p>
          <a:p>
            <a:pPr marL="12700" algn="l" rtl="0" eaLnBrk="0">
              <a:lnSpc>
                <a:spcPct val="91000"/>
              </a:lnSpc>
              <a:spcBef>
                <a:spcPts val="1205"/>
              </a:spcBef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术应用到浙商银行的全行一卡通管理工作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中。</a:t>
            </a:r>
            <a:endParaRPr lang="en-US" altLang="en-US" sz="1700" dirty="0"/>
          </a:p>
          <a:p>
            <a:pPr marL="12700" algn="l" rtl="0" eaLnBrk="0">
              <a:lnSpc>
                <a:spcPct val="91000"/>
              </a:lnSpc>
              <a:spcBef>
                <a:spcPts val="1205"/>
              </a:spcBef>
            </a:pPr>
            <a:r>
              <a:rPr sz="17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汇聚平台采用8100平台 ，各分行部署I</a:t>
            </a:r>
            <a:r>
              <a:rPr sz="17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SC平台。</a:t>
            </a:r>
            <a:endParaRPr lang="en-US" altLang="en-US" sz="1700" dirty="0"/>
          </a:p>
          <a:p>
            <a:pPr marL="29210" indent="11430" algn="l" rtl="0" eaLnBrk="0">
              <a:lnSpc>
                <a:spcPct val="122000"/>
              </a:lnSpc>
              <a:spcBef>
                <a:spcPts val="1770"/>
              </a:spcBef>
            </a:pPr>
            <a:r>
              <a:rPr sz="2700" kern="0" spc="3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n</a:t>
            </a:r>
            <a:r>
              <a:rPr sz="27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典型产品应用                     </a:t>
            </a:r>
            <a:r>
              <a:rPr sz="27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1、一卡通系统应用</a:t>
            </a:r>
            <a:endParaRPr lang="en-US" altLang="en-US" sz="1500" dirty="0"/>
          </a:p>
          <a:p>
            <a:pPr marL="28575" algn="l" rtl="0" eaLnBrk="0">
              <a:lnSpc>
                <a:spcPts val="1915"/>
              </a:lnSpc>
              <a:spcBef>
                <a:spcPts val="1075"/>
              </a:spcBef>
            </a:pPr>
            <a:r>
              <a:rPr sz="1500" kern="0" spc="8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500" kern="0" spc="-80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一卡通人员联网统一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管理；</a:t>
            </a:r>
            <a:endParaRPr lang="en-US" altLang="en-US" sz="1500" dirty="0"/>
          </a:p>
          <a:p>
            <a:pPr marL="28575" algn="l" rtl="0" eaLnBrk="0">
              <a:lnSpc>
                <a:spcPts val="1910"/>
              </a:lnSpc>
              <a:spcBef>
                <a:spcPts val="965"/>
              </a:spcBef>
            </a:pPr>
            <a:r>
              <a:rPr sz="1500" kern="0" spc="7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500" kern="0" spc="-69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门禁事件联网 ，提供考勤基础数据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及可视化业务基础数据；</a:t>
            </a:r>
            <a:endParaRPr lang="en-US" altLang="en-US" sz="1500" dirty="0"/>
          </a:p>
          <a:p>
            <a:pPr marL="28575" algn="l" rtl="0" eaLnBrk="0">
              <a:lnSpc>
                <a:spcPts val="1920"/>
              </a:lnSpc>
              <a:spcBef>
                <a:spcPts val="970"/>
              </a:spcBef>
            </a:pPr>
            <a:r>
              <a:rPr sz="1500" kern="0" spc="7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500" kern="0" spc="-79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访客联网统一管理；</a:t>
            </a:r>
            <a:endParaRPr lang="en-US" altLang="en-US" sz="1500" dirty="0"/>
          </a:p>
          <a:p>
            <a:pPr algn="l" rtl="0" eaLnBrk="0">
              <a:lnSpc>
                <a:spcPct val="108000"/>
              </a:lnSpc>
            </a:pPr>
            <a:endParaRPr lang="en-US" altLang="en-US" sz="800" dirty="0"/>
          </a:p>
          <a:p>
            <a:pPr marL="21590" algn="l" rtl="0" eaLnBrk="0">
              <a:lnSpc>
                <a:spcPct val="96000"/>
              </a:lnSpc>
              <a:spcBef>
                <a:spcPts val="0"/>
              </a:spcBef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</a:t>
            </a:r>
            <a:r>
              <a:rPr sz="15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多层级用户权限管控；</a:t>
            </a:r>
            <a:endParaRPr lang="en-US" altLang="en-US" sz="1500" dirty="0"/>
          </a:p>
        </p:txBody>
      </p:sp>
      <p:pic>
        <p:nvPicPr>
          <p:cNvPr id="2510" name="picture 25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  <p:pic>
        <p:nvPicPr>
          <p:cNvPr id="2512" name="picture 25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7431" y="869166"/>
            <a:ext cx="5362955" cy="5629298"/>
          </a:xfrm>
          <a:prstGeom prst="rect">
            <a:avLst/>
          </a:prstGeom>
        </p:spPr>
      </p:pic>
      <p:sp>
        <p:nvSpPr>
          <p:cNvPr id="2514" name="path"/>
          <p:cNvSpPr/>
          <p:nvPr/>
        </p:nvSpPr>
        <p:spPr>
          <a:xfrm>
            <a:off x="8730551" y="354753"/>
            <a:ext cx="3290838" cy="445760"/>
          </a:xfrm>
          <a:custGeom>
            <a:avLst/>
            <a:gdLst/>
            <a:ahLst/>
            <a:cxnLst/>
            <a:rect l="0" t="0" r="0" b="0"/>
            <a:pathLst>
              <a:path w="5182" h="701">
                <a:moveTo>
                  <a:pt x="281" y="321"/>
                </a:moveTo>
                <a:cubicBezTo>
                  <a:pt x="291" y="319"/>
                  <a:pt x="291" y="319"/>
                  <a:pt x="421" y="301"/>
                </a:cubicBezTo>
                <a:cubicBezTo>
                  <a:pt x="442" y="298"/>
                  <a:pt x="523" y="282"/>
                  <a:pt x="561" y="281"/>
                </a:cubicBezTo>
                <a:cubicBezTo>
                  <a:pt x="598" y="279"/>
                  <a:pt x="865" y="281"/>
                  <a:pt x="921" y="281"/>
                </a:cubicBezTo>
                <a:cubicBezTo>
                  <a:pt x="976" y="281"/>
                  <a:pt x="1244" y="281"/>
                  <a:pt x="1301" y="281"/>
                </a:cubicBezTo>
                <a:cubicBezTo>
                  <a:pt x="1358" y="281"/>
                  <a:pt x="1624" y="281"/>
                  <a:pt x="1681" y="281"/>
                </a:cubicBezTo>
                <a:cubicBezTo>
                  <a:pt x="1738" y="281"/>
                  <a:pt x="2002" y="281"/>
                  <a:pt x="2061" y="281"/>
                </a:cubicBezTo>
                <a:cubicBezTo>
                  <a:pt x="2119" y="281"/>
                  <a:pt x="2413" y="281"/>
                  <a:pt x="2461" y="281"/>
                </a:cubicBezTo>
                <a:cubicBezTo>
                  <a:pt x="2509" y="281"/>
                  <a:pt x="2666" y="281"/>
                  <a:pt x="2701" y="281"/>
                </a:cubicBezTo>
                <a:cubicBezTo>
                  <a:pt x="2735" y="281"/>
                  <a:pt x="2888" y="281"/>
                  <a:pt x="2921" y="281"/>
                </a:cubicBezTo>
                <a:cubicBezTo>
                  <a:pt x="2954" y="281"/>
                  <a:pt x="3100" y="281"/>
                  <a:pt x="3141" y="281"/>
                </a:cubicBezTo>
                <a:cubicBezTo>
                  <a:pt x="3181" y="281"/>
                  <a:pt x="3419" y="281"/>
                  <a:pt x="3461" y="281"/>
                </a:cubicBezTo>
                <a:cubicBezTo>
                  <a:pt x="3503" y="281"/>
                  <a:pt x="3671" y="281"/>
                  <a:pt x="3701" y="281"/>
                </a:cubicBezTo>
                <a:cubicBezTo>
                  <a:pt x="3731" y="281"/>
                  <a:pt x="3829" y="281"/>
                  <a:pt x="3861" y="281"/>
                </a:cubicBezTo>
                <a:cubicBezTo>
                  <a:pt x="3892" y="281"/>
                  <a:pt x="4091" y="281"/>
                  <a:pt x="4121" y="281"/>
                </a:cubicBezTo>
                <a:cubicBezTo>
                  <a:pt x="4151" y="281"/>
                  <a:pt x="4244" y="281"/>
                  <a:pt x="4261" y="281"/>
                </a:cubicBezTo>
                <a:cubicBezTo>
                  <a:pt x="4277" y="281"/>
                  <a:pt x="4332" y="281"/>
                  <a:pt x="4341" y="281"/>
                </a:cubicBezTo>
                <a:cubicBezTo>
                  <a:pt x="4350" y="281"/>
                  <a:pt x="4376" y="281"/>
                  <a:pt x="4381" y="281"/>
                </a:cubicBezTo>
                <a:cubicBezTo>
                  <a:pt x="4385" y="281"/>
                  <a:pt x="4398" y="281"/>
                  <a:pt x="4401" y="281"/>
                </a:cubicBezTo>
                <a:cubicBezTo>
                  <a:pt x="4404" y="281"/>
                  <a:pt x="4416" y="281"/>
                  <a:pt x="4421" y="281"/>
                </a:cubicBezTo>
                <a:cubicBezTo>
                  <a:pt x="4425" y="281"/>
                  <a:pt x="4453" y="281"/>
                  <a:pt x="4461" y="281"/>
                </a:cubicBezTo>
                <a:cubicBezTo>
                  <a:pt x="4468" y="281"/>
                  <a:pt x="4509" y="281"/>
                  <a:pt x="4521" y="281"/>
                </a:cubicBezTo>
                <a:cubicBezTo>
                  <a:pt x="4533" y="281"/>
                  <a:pt x="4612" y="281"/>
                  <a:pt x="4621" y="281"/>
                </a:cubicBezTo>
                <a:cubicBezTo>
                  <a:pt x="4630" y="281"/>
                  <a:pt x="4638" y="281"/>
                  <a:pt x="4641" y="281"/>
                </a:cubicBezTo>
                <a:cubicBezTo>
                  <a:pt x="4644" y="281"/>
                  <a:pt x="4659" y="279"/>
                  <a:pt x="4661" y="281"/>
                </a:cubicBezTo>
                <a:cubicBezTo>
                  <a:pt x="4662" y="282"/>
                  <a:pt x="4661" y="305"/>
                  <a:pt x="4661" y="301"/>
                </a:cubicBezTo>
                <a:cubicBezTo>
                  <a:pt x="4661" y="296"/>
                  <a:pt x="4662" y="336"/>
                  <a:pt x="4661" y="341"/>
                </a:cubicBezTo>
                <a:cubicBezTo>
                  <a:pt x="4659" y="345"/>
                  <a:pt x="4647" y="358"/>
                  <a:pt x="4641" y="361"/>
                </a:cubicBezTo>
                <a:cubicBezTo>
                  <a:pt x="4635" y="364"/>
                  <a:pt x="4597" y="376"/>
                  <a:pt x="4581" y="381"/>
                </a:cubicBezTo>
                <a:cubicBezTo>
                  <a:pt x="4564" y="385"/>
                  <a:pt x="4448" y="415"/>
                  <a:pt x="4421" y="421"/>
                </a:cubicBezTo>
                <a:cubicBezTo>
                  <a:pt x="4394" y="427"/>
                  <a:pt x="4258" y="453"/>
                  <a:pt x="4221" y="461"/>
                </a:cubicBezTo>
                <a:cubicBezTo>
                  <a:pt x="4183" y="468"/>
                  <a:pt x="3973" y="513"/>
                  <a:pt x="3921" y="521"/>
                </a:cubicBezTo>
                <a:cubicBezTo>
                  <a:pt x="3868" y="528"/>
                  <a:pt x="3600" y="556"/>
                  <a:pt x="3521" y="561"/>
                </a:cubicBezTo>
                <a:cubicBezTo>
                  <a:pt x="3441" y="565"/>
                  <a:pt x="2946" y="579"/>
                  <a:pt x="2861" y="581"/>
                </a:cubicBezTo>
                <a:cubicBezTo>
                  <a:pt x="2775" y="582"/>
                  <a:pt x="2447" y="581"/>
                  <a:pt x="2381" y="581"/>
                </a:cubicBezTo>
                <a:cubicBezTo>
                  <a:pt x="2315" y="581"/>
                  <a:pt x="2047" y="581"/>
                  <a:pt x="1981" y="581"/>
                </a:cubicBezTo>
                <a:cubicBezTo>
                  <a:pt x="1915" y="581"/>
                  <a:pt x="1555" y="581"/>
                  <a:pt x="1501" y="581"/>
                </a:cubicBezTo>
                <a:cubicBezTo>
                  <a:pt x="1447" y="581"/>
                  <a:pt x="1298" y="581"/>
                  <a:pt x="1261" y="581"/>
                </a:cubicBezTo>
                <a:cubicBezTo>
                  <a:pt x="1223" y="581"/>
                  <a:pt x="1035" y="582"/>
                  <a:pt x="1001" y="581"/>
                </a:cubicBezTo>
                <a:cubicBezTo>
                  <a:pt x="966" y="579"/>
                  <a:pt x="828" y="562"/>
                  <a:pt x="801" y="561"/>
                </a:cubicBezTo>
                <a:cubicBezTo>
                  <a:pt x="774" y="559"/>
                  <a:pt x="659" y="561"/>
                  <a:pt x="641" y="561"/>
                </a:cubicBezTo>
                <a:cubicBezTo>
                  <a:pt x="623" y="561"/>
                  <a:pt x="570" y="561"/>
                  <a:pt x="561" y="561"/>
                </a:cubicBezTo>
                <a:cubicBezTo>
                  <a:pt x="552" y="561"/>
                  <a:pt x="525" y="561"/>
                  <a:pt x="521" y="561"/>
                </a:cubicBezTo>
                <a:cubicBezTo>
                  <a:pt x="516" y="561"/>
                  <a:pt x="499" y="561"/>
                  <a:pt x="501" y="561"/>
                </a:cubicBezTo>
                <a:cubicBezTo>
                  <a:pt x="502" y="561"/>
                  <a:pt x="527" y="561"/>
                  <a:pt x="541" y="561"/>
                </a:cubicBezTo>
                <a:cubicBezTo>
                  <a:pt x="554" y="561"/>
                  <a:pt x="652" y="561"/>
                  <a:pt x="681" y="561"/>
                </a:cubicBezTo>
                <a:cubicBezTo>
                  <a:pt x="709" y="561"/>
                  <a:pt x="877" y="561"/>
                  <a:pt x="921" y="561"/>
                </a:cubicBezTo>
                <a:cubicBezTo>
                  <a:pt x="964" y="561"/>
                  <a:pt x="1189" y="561"/>
                  <a:pt x="1261" y="561"/>
                </a:cubicBezTo>
                <a:cubicBezTo>
                  <a:pt x="1333" y="561"/>
                  <a:pt x="1801" y="561"/>
                  <a:pt x="1881" y="561"/>
                </a:cubicBezTo>
                <a:cubicBezTo>
                  <a:pt x="1960" y="561"/>
                  <a:pt x="2253" y="561"/>
                  <a:pt x="2321" y="561"/>
                </a:cubicBezTo>
                <a:cubicBezTo>
                  <a:pt x="2388" y="561"/>
                  <a:pt x="2715" y="561"/>
                  <a:pt x="2781" y="561"/>
                </a:cubicBezTo>
                <a:cubicBezTo>
                  <a:pt x="2847" y="561"/>
                  <a:pt x="3132" y="561"/>
                  <a:pt x="3201" y="561"/>
                </a:cubicBezTo>
                <a:cubicBezTo>
                  <a:pt x="3270" y="561"/>
                  <a:pt x="3647" y="562"/>
                  <a:pt x="3701" y="561"/>
                </a:cubicBezTo>
                <a:cubicBezTo>
                  <a:pt x="3755" y="559"/>
                  <a:pt x="3897" y="545"/>
                  <a:pt x="3921" y="541"/>
                </a:cubicBezTo>
                <a:cubicBezTo>
                  <a:pt x="3945" y="536"/>
                  <a:pt x="4010" y="504"/>
                  <a:pt x="4021" y="501"/>
                </a:cubicBezTo>
                <a:cubicBezTo>
                  <a:pt x="4031" y="498"/>
                  <a:pt x="4056" y="501"/>
                  <a:pt x="4061" y="501"/>
                </a:cubicBezTo>
                <a:cubicBezTo>
                  <a:pt x="4065" y="501"/>
                  <a:pt x="4078" y="501"/>
                  <a:pt x="4081" y="501"/>
                </a:cubicBezTo>
                <a:cubicBezTo>
                  <a:pt x="4084" y="501"/>
                  <a:pt x="4099" y="502"/>
                  <a:pt x="4101" y="501"/>
                </a:cubicBezTo>
                <a:cubicBezTo>
                  <a:pt x="4102" y="499"/>
                  <a:pt x="4102" y="482"/>
                  <a:pt x="4101" y="481"/>
                </a:cubicBezTo>
                <a:cubicBezTo>
                  <a:pt x="4099" y="479"/>
                  <a:pt x="4088" y="481"/>
                  <a:pt x="4081" y="481"/>
                </a:cubicBezTo>
                <a:cubicBezTo>
                  <a:pt x="4073" y="481"/>
                  <a:pt x="4022" y="481"/>
                  <a:pt x="4001" y="481"/>
                </a:cubicBezTo>
                <a:cubicBezTo>
                  <a:pt x="3980" y="481"/>
                  <a:pt x="3835" y="481"/>
                  <a:pt x="3801" y="481"/>
                </a:cubicBezTo>
                <a:cubicBezTo>
                  <a:pt x="3766" y="481"/>
                  <a:pt x="3575" y="481"/>
                  <a:pt x="3541" y="481"/>
                </a:cubicBezTo>
                <a:cubicBezTo>
                  <a:pt x="3506" y="481"/>
                  <a:pt x="3380" y="481"/>
                  <a:pt x="3341" y="481"/>
                </a:cubicBezTo>
                <a:cubicBezTo>
                  <a:pt x="3302" y="481"/>
                  <a:pt x="3073" y="481"/>
                  <a:pt x="3021" y="481"/>
                </a:cubicBezTo>
                <a:cubicBezTo>
                  <a:pt x="2968" y="481"/>
                  <a:pt x="2696" y="481"/>
                  <a:pt x="2641" y="481"/>
                </a:cubicBezTo>
                <a:cubicBezTo>
                  <a:pt x="2585" y="481"/>
                  <a:pt x="2333" y="481"/>
                  <a:pt x="2281" y="481"/>
                </a:cubicBezTo>
                <a:cubicBezTo>
                  <a:pt x="2228" y="481"/>
                  <a:pt x="1995" y="481"/>
                  <a:pt x="1941" y="481"/>
                </a:cubicBezTo>
                <a:cubicBezTo>
                  <a:pt x="1887" y="481"/>
                  <a:pt x="1607" y="481"/>
                  <a:pt x="1561" y="481"/>
                </a:cubicBezTo>
                <a:cubicBezTo>
                  <a:pt x="1514" y="481"/>
                  <a:pt x="1357" y="481"/>
                  <a:pt x="1321" y="481"/>
                </a:cubicBezTo>
                <a:cubicBezTo>
                  <a:pt x="1285" y="481"/>
                  <a:pt x="1111" y="481"/>
                  <a:pt x="1081" y="481"/>
                </a:cubicBezTo>
                <a:cubicBezTo>
                  <a:pt x="1051" y="481"/>
                  <a:pt x="940" y="481"/>
                  <a:pt x="921" y="481"/>
                </a:cubicBezTo>
                <a:cubicBezTo>
                  <a:pt x="901" y="481"/>
                  <a:pt x="831" y="481"/>
                  <a:pt x="821" y="481"/>
                </a:cubicBezTo>
                <a:cubicBezTo>
                  <a:pt x="810" y="481"/>
                  <a:pt x="787" y="481"/>
                  <a:pt x="781" y="481"/>
                </a:cubicBezTo>
                <a:cubicBezTo>
                  <a:pt x="775" y="481"/>
                  <a:pt x="745" y="481"/>
                  <a:pt x="741" y="481"/>
                </a:cubicBezTo>
                <a:cubicBezTo>
                  <a:pt x="736" y="481"/>
                  <a:pt x="724" y="481"/>
                  <a:pt x="721" y="481"/>
                </a:cubicBezTo>
                <a:cubicBezTo>
                  <a:pt x="718" y="481"/>
                  <a:pt x="699" y="481"/>
                  <a:pt x="701" y="481"/>
                </a:cubicBezTo>
                <a:cubicBezTo>
                  <a:pt x="702" y="481"/>
                  <a:pt x="717" y="481"/>
                  <a:pt x="741" y="481"/>
                </a:cubicBezTo>
                <a:cubicBezTo>
                  <a:pt x="765" y="481"/>
                  <a:pt x="967" y="481"/>
                  <a:pt x="1021" y="481"/>
                </a:cubicBezTo>
                <a:cubicBezTo>
                  <a:pt x="1075" y="481"/>
                  <a:pt x="1390" y="481"/>
                  <a:pt x="1461" y="481"/>
                </a:cubicBezTo>
                <a:cubicBezTo>
                  <a:pt x="1531" y="481"/>
                  <a:pt x="1878" y="481"/>
                  <a:pt x="1961" y="481"/>
                </a:cubicBezTo>
                <a:cubicBezTo>
                  <a:pt x="2043" y="481"/>
                  <a:pt x="2444" y="481"/>
                  <a:pt x="2561" y="481"/>
                </a:cubicBezTo>
                <a:cubicBezTo>
                  <a:pt x="2678" y="481"/>
                  <a:pt x="3408" y="481"/>
                  <a:pt x="3521" y="481"/>
                </a:cubicBezTo>
                <a:cubicBezTo>
                  <a:pt x="3633" y="481"/>
                  <a:pt x="3983" y="481"/>
                  <a:pt x="4061" y="481"/>
                </a:cubicBezTo>
                <a:cubicBezTo>
                  <a:pt x="4139" y="481"/>
                  <a:pt x="4498" y="481"/>
                  <a:pt x="4561" y="481"/>
                </a:cubicBezTo>
                <a:cubicBezTo>
                  <a:pt x="4624" y="481"/>
                  <a:pt x="4865" y="481"/>
                  <a:pt x="4901" y="481"/>
                </a:cubicBezTo>
                <a:cubicBezTo>
                  <a:pt x="4937" y="481"/>
                  <a:pt x="5029" y="481"/>
                  <a:pt x="5041" y="481"/>
                </a:cubicBezTo>
                <a:cubicBezTo>
                  <a:pt x="5053" y="481"/>
                  <a:pt x="5059" y="479"/>
                  <a:pt x="5061" y="481"/>
                </a:cubicBezTo>
                <a:cubicBezTo>
                  <a:pt x="5062" y="482"/>
                  <a:pt x="5061" y="504"/>
                  <a:pt x="5061" y="501"/>
                </a:cubicBezTo>
                <a:cubicBezTo>
                  <a:pt x="5061" y="498"/>
                  <a:pt x="5064" y="518"/>
                  <a:pt x="5061" y="521"/>
                </a:cubicBezTo>
                <a:cubicBezTo>
                  <a:pt x="5058" y="524"/>
                  <a:pt x="5031" y="539"/>
                  <a:pt x="5021" y="541"/>
                </a:cubicBezTo>
                <a:cubicBezTo>
                  <a:pt x="5010" y="542"/>
                  <a:pt x="4934" y="541"/>
                  <a:pt x="4921" y="541"/>
                </a:cubicBezTo>
                <a:cubicBezTo>
                  <a:pt x="4907" y="541"/>
                  <a:pt x="4860" y="541"/>
                  <a:pt x="4841" y="541"/>
                </a:cubicBezTo>
                <a:cubicBezTo>
                  <a:pt x="4821" y="541"/>
                  <a:pt x="4688" y="541"/>
                  <a:pt x="4661" y="541"/>
                </a:cubicBezTo>
                <a:cubicBezTo>
                  <a:pt x="4634" y="541"/>
                  <a:pt x="4512" y="541"/>
                  <a:pt x="4481" y="541"/>
                </a:cubicBezTo>
                <a:cubicBezTo>
                  <a:pt x="4449" y="541"/>
                  <a:pt x="4280" y="541"/>
                  <a:pt x="4241" y="541"/>
                </a:cubicBezTo>
                <a:cubicBezTo>
                  <a:pt x="4202" y="541"/>
                  <a:pt x="4015" y="541"/>
                  <a:pt x="3961" y="541"/>
                </a:cubicBezTo>
                <a:cubicBezTo>
                  <a:pt x="3907" y="541"/>
                  <a:pt x="3570" y="541"/>
                  <a:pt x="3521" y="541"/>
                </a:cubicBezTo>
                <a:cubicBezTo>
                  <a:pt x="3471" y="541"/>
                  <a:pt x="3331" y="541"/>
                  <a:pt x="3301" y="541"/>
                </a:cubicBezTo>
                <a:cubicBezTo>
                  <a:pt x="3271" y="541"/>
                  <a:pt x="3143" y="541"/>
                  <a:pt x="3121" y="541"/>
                </a:cubicBezTo>
                <a:cubicBezTo>
                  <a:pt x="3098" y="541"/>
                  <a:pt x="3023" y="541"/>
                  <a:pt x="3001" y="541"/>
                </a:cubicBezTo>
                <a:cubicBezTo>
                  <a:pt x="2978" y="541"/>
                  <a:pt x="2842" y="541"/>
                  <a:pt x="2821" y="541"/>
                </a:cubicBezTo>
                <a:cubicBezTo>
                  <a:pt x="2800" y="541"/>
                  <a:pt x="2736" y="541"/>
                  <a:pt x="2721" y="541"/>
                </a:cubicBezTo>
                <a:cubicBezTo>
                  <a:pt x="2706" y="541"/>
                  <a:pt x="2637" y="541"/>
                  <a:pt x="2621" y="541"/>
                </a:cubicBezTo>
                <a:cubicBezTo>
                  <a:pt x="2604" y="541"/>
                  <a:pt x="2532" y="541"/>
                  <a:pt x="2501" y="541"/>
                </a:cubicBezTo>
                <a:cubicBezTo>
                  <a:pt x="2469" y="541"/>
                  <a:pt x="2246" y="541"/>
                  <a:pt x="2201" y="541"/>
                </a:cubicBezTo>
                <a:cubicBezTo>
                  <a:pt x="2156" y="541"/>
                  <a:pt x="1946" y="541"/>
                  <a:pt x="1901" y="541"/>
                </a:cubicBezTo>
                <a:cubicBezTo>
                  <a:pt x="1856" y="541"/>
                  <a:pt x="1641" y="541"/>
                  <a:pt x="1601" y="541"/>
                </a:cubicBezTo>
                <a:cubicBezTo>
                  <a:pt x="1560" y="541"/>
                  <a:pt x="1394" y="541"/>
                  <a:pt x="1361" y="541"/>
                </a:cubicBezTo>
                <a:cubicBezTo>
                  <a:pt x="1328" y="541"/>
                  <a:pt x="1182" y="541"/>
                  <a:pt x="1161" y="541"/>
                </a:cubicBezTo>
                <a:cubicBezTo>
                  <a:pt x="1140" y="541"/>
                  <a:pt x="1094" y="541"/>
                  <a:pt x="1081" y="541"/>
                </a:cubicBezTo>
                <a:cubicBezTo>
                  <a:pt x="1067" y="541"/>
                  <a:pt x="991" y="541"/>
                  <a:pt x="981" y="541"/>
                </a:cubicBezTo>
                <a:cubicBezTo>
                  <a:pt x="970" y="541"/>
                  <a:pt x="945" y="541"/>
                  <a:pt x="941" y="541"/>
                </a:cubicBezTo>
                <a:cubicBezTo>
                  <a:pt x="936" y="541"/>
                  <a:pt x="924" y="541"/>
                  <a:pt x="921" y="541"/>
                </a:cubicBezTo>
                <a:cubicBezTo>
                  <a:pt x="918" y="541"/>
                  <a:pt x="908" y="539"/>
                  <a:pt x="901" y="541"/>
                </a:cubicBezTo>
                <a:cubicBezTo>
                  <a:pt x="893" y="542"/>
                  <a:pt x="834" y="559"/>
                  <a:pt x="821" y="561"/>
                </a:cubicBezTo>
                <a:cubicBezTo>
                  <a:pt x="807" y="562"/>
                  <a:pt x="736" y="561"/>
                  <a:pt x="721" y="561"/>
                </a:cubicBezTo>
                <a:cubicBezTo>
                  <a:pt x="706" y="561"/>
                  <a:pt x="634" y="561"/>
                  <a:pt x="621" y="561"/>
                </a:cubicBezTo>
                <a:cubicBezTo>
                  <a:pt x="607" y="561"/>
                  <a:pt x="556" y="561"/>
                  <a:pt x="541" y="561"/>
                </a:cubicBezTo>
                <a:cubicBezTo>
                  <a:pt x="526" y="561"/>
                  <a:pt x="434" y="561"/>
                  <a:pt x="421" y="561"/>
                </a:cubicBezTo>
                <a:cubicBezTo>
                  <a:pt x="407" y="561"/>
                  <a:pt x="368" y="561"/>
                  <a:pt x="361" y="561"/>
                </a:cubicBezTo>
                <a:cubicBezTo>
                  <a:pt x="353" y="561"/>
                  <a:pt x="331" y="561"/>
                  <a:pt x="321" y="561"/>
                </a:cubicBezTo>
                <a:cubicBezTo>
                  <a:pt x="310" y="561"/>
                  <a:pt x="236" y="561"/>
                  <a:pt x="221" y="561"/>
                </a:cubicBezTo>
                <a:cubicBezTo>
                  <a:pt x="206" y="561"/>
                  <a:pt x="127" y="562"/>
                  <a:pt x="121" y="561"/>
                </a:cubicBezTo>
                <a:cubicBezTo>
                  <a:pt x="115" y="559"/>
                  <a:pt x="133" y="542"/>
                  <a:pt x="141" y="541"/>
                </a:cubicBezTo>
                <a:cubicBezTo>
                  <a:pt x="148" y="539"/>
                  <a:pt x="207" y="545"/>
                  <a:pt x="221" y="541"/>
                </a:cubicBezTo>
                <a:cubicBezTo>
                  <a:pt x="234" y="536"/>
                  <a:pt x="301" y="487"/>
                  <a:pt x="321" y="481"/>
                </a:cubicBezTo>
                <a:cubicBezTo>
                  <a:pt x="340" y="475"/>
                  <a:pt x="455" y="465"/>
                  <a:pt x="481" y="461"/>
                </a:cubicBezTo>
                <a:cubicBezTo>
                  <a:pt x="506" y="456"/>
                  <a:pt x="629" y="427"/>
                  <a:pt x="661" y="421"/>
                </a:cubicBezTo>
                <a:cubicBezTo>
                  <a:pt x="692" y="415"/>
                  <a:pt x="875" y="385"/>
                  <a:pt x="901" y="381"/>
                </a:cubicBezTo>
                <a:cubicBezTo>
                  <a:pt x="926" y="376"/>
                  <a:pt x="981" y="362"/>
                  <a:pt x="1001" y="361"/>
                </a:cubicBezTo>
                <a:cubicBezTo>
                  <a:pt x="1020" y="359"/>
                  <a:pt x="1132" y="361"/>
                  <a:pt x="1161" y="361"/>
                </a:cubicBezTo>
                <a:cubicBezTo>
                  <a:pt x="1189" y="361"/>
                  <a:pt x="1343" y="361"/>
                  <a:pt x="1381" y="361"/>
                </a:cubicBezTo>
                <a:cubicBezTo>
                  <a:pt x="1418" y="361"/>
                  <a:pt x="1631" y="361"/>
                  <a:pt x="1661" y="361"/>
                </a:cubicBezTo>
                <a:cubicBezTo>
                  <a:pt x="1691" y="361"/>
                  <a:pt x="1767" y="361"/>
                  <a:pt x="1781" y="361"/>
                </a:cubicBezTo>
                <a:cubicBezTo>
                  <a:pt x="1794" y="361"/>
                  <a:pt x="1833" y="361"/>
                  <a:pt x="1841" y="361"/>
                </a:cubicBezTo>
                <a:cubicBezTo>
                  <a:pt x="1848" y="361"/>
                  <a:pt x="1873" y="361"/>
                  <a:pt x="1881" y="361"/>
                </a:cubicBezTo>
                <a:cubicBezTo>
                  <a:pt x="1888" y="361"/>
                  <a:pt x="1933" y="361"/>
                  <a:pt x="1941" y="361"/>
                </a:cubicBezTo>
                <a:cubicBezTo>
                  <a:pt x="1948" y="361"/>
                  <a:pt x="1973" y="361"/>
                  <a:pt x="1981" y="361"/>
                </a:cubicBezTo>
                <a:cubicBezTo>
                  <a:pt x="1988" y="361"/>
                  <a:pt x="2032" y="364"/>
                  <a:pt x="2041" y="361"/>
                </a:cubicBezTo>
                <a:cubicBezTo>
                  <a:pt x="2050" y="358"/>
                  <a:pt x="2084" y="324"/>
                  <a:pt x="2101" y="321"/>
                </a:cubicBezTo>
                <a:cubicBezTo>
                  <a:pt x="2117" y="318"/>
                  <a:pt x="2231" y="321"/>
                  <a:pt x="2261" y="321"/>
                </a:cubicBezTo>
                <a:cubicBezTo>
                  <a:pt x="2291" y="321"/>
                  <a:pt x="2457" y="321"/>
                  <a:pt x="2501" y="321"/>
                </a:cubicBezTo>
                <a:cubicBezTo>
                  <a:pt x="2544" y="321"/>
                  <a:pt x="2793" y="321"/>
                  <a:pt x="2841" y="321"/>
                </a:cubicBezTo>
                <a:cubicBezTo>
                  <a:pt x="2889" y="321"/>
                  <a:pt x="3099" y="321"/>
                  <a:pt x="3141" y="321"/>
                </a:cubicBezTo>
                <a:cubicBezTo>
                  <a:pt x="3183" y="321"/>
                  <a:pt x="3375" y="321"/>
                  <a:pt x="3401" y="321"/>
                </a:cubicBezTo>
                <a:cubicBezTo>
                  <a:pt x="3426" y="321"/>
                  <a:pt x="3473" y="321"/>
                  <a:pt x="3481" y="321"/>
                </a:cubicBezTo>
                <a:cubicBezTo>
                  <a:pt x="3488" y="321"/>
                  <a:pt x="3498" y="321"/>
                  <a:pt x="3501" y="321"/>
                </a:cubicBezTo>
                <a:cubicBezTo>
                  <a:pt x="3504" y="321"/>
                  <a:pt x="3515" y="321"/>
                  <a:pt x="3521" y="321"/>
                </a:cubicBezTo>
                <a:cubicBezTo>
                  <a:pt x="3527" y="321"/>
                  <a:pt x="3569" y="321"/>
                  <a:pt x="3581" y="321"/>
                </a:cubicBezTo>
                <a:cubicBezTo>
                  <a:pt x="3593" y="321"/>
                  <a:pt x="3654" y="321"/>
                  <a:pt x="3681" y="321"/>
                </a:cubicBezTo>
                <a:cubicBezTo>
                  <a:pt x="3708" y="321"/>
                  <a:pt x="3890" y="321"/>
                  <a:pt x="3941" y="321"/>
                </a:cubicBezTo>
                <a:cubicBezTo>
                  <a:pt x="3992" y="321"/>
                  <a:pt x="4311" y="321"/>
                  <a:pt x="4361" y="321"/>
                </a:cubicBezTo>
                <a:cubicBezTo>
                  <a:pt x="4410" y="321"/>
                  <a:pt x="4572" y="321"/>
                  <a:pt x="4601" y="321"/>
                </a:cubicBezTo>
                <a:cubicBezTo>
                  <a:pt x="4629" y="321"/>
                  <a:pt x="4724" y="321"/>
                  <a:pt x="4741" y="321"/>
                </a:cubicBezTo>
                <a:cubicBezTo>
                  <a:pt x="4757" y="321"/>
                  <a:pt x="4813" y="321"/>
                  <a:pt x="4821" y="321"/>
                </a:cubicBezTo>
                <a:cubicBezTo>
                  <a:pt x="4828" y="321"/>
                  <a:pt x="4838" y="321"/>
                  <a:pt x="4841" y="321"/>
                </a:cubicBezTo>
                <a:cubicBezTo>
                  <a:pt x="4844" y="321"/>
                  <a:pt x="4861" y="319"/>
                  <a:pt x="4861" y="321"/>
                </a:cubicBezTo>
                <a:cubicBezTo>
                  <a:pt x="4861" y="322"/>
                  <a:pt x="4850" y="305"/>
                  <a:pt x="4841" y="301"/>
                </a:cubicBezTo>
                <a:cubicBezTo>
                  <a:pt x="4832" y="296"/>
                  <a:pt x="4757" y="264"/>
                  <a:pt x="4741" y="261"/>
                </a:cubicBezTo>
                <a:cubicBezTo>
                  <a:pt x="4724" y="258"/>
                  <a:pt x="4645" y="262"/>
                  <a:pt x="4621" y="261"/>
                </a:cubicBezTo>
                <a:cubicBezTo>
                  <a:pt x="4597" y="259"/>
                  <a:pt x="4469" y="244"/>
                  <a:pt x="4421" y="241"/>
                </a:cubicBezTo>
                <a:cubicBezTo>
                  <a:pt x="4373" y="238"/>
                  <a:pt x="4041" y="222"/>
                  <a:pt x="3981" y="221"/>
                </a:cubicBezTo>
                <a:cubicBezTo>
                  <a:pt x="3921" y="219"/>
                  <a:pt x="3673" y="221"/>
                  <a:pt x="3621" y="221"/>
                </a:cubicBezTo>
                <a:cubicBezTo>
                  <a:pt x="3568" y="221"/>
                  <a:pt x="3323" y="221"/>
                  <a:pt x="3281" y="221"/>
                </a:cubicBezTo>
                <a:cubicBezTo>
                  <a:pt x="3239" y="221"/>
                  <a:pt x="3095" y="221"/>
                  <a:pt x="3061" y="221"/>
                </a:cubicBezTo>
                <a:cubicBezTo>
                  <a:pt x="3026" y="221"/>
                  <a:pt x="2852" y="221"/>
                  <a:pt x="2821" y="221"/>
                </a:cubicBezTo>
                <a:cubicBezTo>
                  <a:pt x="2789" y="221"/>
                  <a:pt x="2666" y="221"/>
                  <a:pt x="2641" y="221"/>
                </a:cubicBezTo>
                <a:cubicBezTo>
                  <a:pt x="2615" y="221"/>
                  <a:pt x="2509" y="221"/>
                  <a:pt x="2481" y="221"/>
                </a:cubicBezTo>
                <a:cubicBezTo>
                  <a:pt x="2452" y="221"/>
                  <a:pt x="2301" y="219"/>
                  <a:pt x="2261" y="221"/>
                </a:cubicBezTo>
                <a:cubicBezTo>
                  <a:pt x="2220" y="222"/>
                  <a:pt x="1980" y="236"/>
                  <a:pt x="1941" y="241"/>
                </a:cubicBezTo>
                <a:cubicBezTo>
                  <a:pt x="1902" y="245"/>
                  <a:pt x="1769" y="276"/>
                  <a:pt x="1741" y="281"/>
                </a:cubicBezTo>
                <a:cubicBezTo>
                  <a:pt x="1712" y="285"/>
                  <a:pt x="1591" y="299"/>
                  <a:pt x="1561" y="301"/>
                </a:cubicBezTo>
                <a:cubicBezTo>
                  <a:pt x="1531" y="302"/>
                  <a:pt x="1383" y="301"/>
                  <a:pt x="1341" y="301"/>
                </a:cubicBezTo>
                <a:cubicBezTo>
                  <a:pt x="1299" y="301"/>
                  <a:pt x="1043" y="301"/>
                  <a:pt x="1001" y="301"/>
                </a:cubicBezTo>
                <a:cubicBezTo>
                  <a:pt x="959" y="301"/>
                  <a:pt x="812" y="301"/>
                  <a:pt x="781" y="301"/>
                </a:cubicBezTo>
                <a:cubicBezTo>
                  <a:pt x="749" y="301"/>
                  <a:pt x="608" y="301"/>
                  <a:pt x="581" y="301"/>
                </a:cubicBezTo>
                <a:cubicBezTo>
                  <a:pt x="554" y="301"/>
                  <a:pt x="443" y="299"/>
                  <a:pt x="421" y="301"/>
                </a:cubicBezTo>
                <a:cubicBezTo>
                  <a:pt x="398" y="302"/>
                  <a:pt x="294" y="319"/>
                  <a:pt x="281" y="321"/>
                </a:cubicBezTo>
                <a:cubicBezTo>
                  <a:pt x="267" y="322"/>
                  <a:pt x="245" y="321"/>
                  <a:pt x="241" y="321"/>
                </a:cubicBezTo>
                <a:cubicBezTo>
                  <a:pt x="236" y="321"/>
                  <a:pt x="222" y="319"/>
                  <a:pt x="221" y="321"/>
                </a:cubicBezTo>
                <a:cubicBezTo>
                  <a:pt x="219" y="322"/>
                  <a:pt x="218" y="339"/>
                  <a:pt x="221" y="341"/>
                </a:cubicBezTo>
                <a:cubicBezTo>
                  <a:pt x="224" y="342"/>
                  <a:pt x="253" y="344"/>
                  <a:pt x="261" y="341"/>
                </a:cubicBezTo>
                <a:cubicBezTo>
                  <a:pt x="268" y="338"/>
                  <a:pt x="307" y="307"/>
                  <a:pt x="321" y="301"/>
                </a:cubicBezTo>
                <a:cubicBezTo>
                  <a:pt x="334" y="295"/>
                  <a:pt x="421" y="267"/>
                  <a:pt x="441" y="261"/>
                </a:cubicBezTo>
                <a:cubicBezTo>
                  <a:pt x="460" y="255"/>
                  <a:pt x="543" y="228"/>
                  <a:pt x="581" y="221"/>
                </a:cubicBezTo>
                <a:cubicBezTo>
                  <a:pt x="618" y="213"/>
                  <a:pt x="896" y="165"/>
                  <a:pt x="941" y="161"/>
                </a:cubicBezTo>
                <a:cubicBezTo>
                  <a:pt x="986" y="156"/>
                  <a:pt x="1137" y="164"/>
                  <a:pt x="1181" y="161"/>
                </a:cubicBezTo>
                <a:cubicBezTo>
                  <a:pt x="1224" y="158"/>
                  <a:pt x="1479" y="124"/>
                  <a:pt x="1521" y="121"/>
                </a:cubicBezTo>
                <a:cubicBezTo>
                  <a:pt x="1563" y="118"/>
                  <a:pt x="1705" y="121"/>
                  <a:pt x="1741" y="121"/>
                </a:cubicBezTo>
                <a:cubicBezTo>
                  <a:pt x="1777" y="121"/>
                  <a:pt x="1972" y="121"/>
                  <a:pt x="2001" y="121"/>
                </a:cubicBezTo>
                <a:cubicBezTo>
                  <a:pt x="2029" y="121"/>
                  <a:pt x="2101" y="121"/>
                  <a:pt x="2121" y="121"/>
                </a:cubicBezTo>
                <a:cubicBezTo>
                  <a:pt x="2140" y="121"/>
                  <a:pt x="2238" y="121"/>
                  <a:pt x="2261" y="121"/>
                </a:cubicBezTo>
                <a:cubicBezTo>
                  <a:pt x="2283" y="121"/>
                  <a:pt x="2401" y="121"/>
                  <a:pt x="2421" y="121"/>
                </a:cubicBezTo>
                <a:cubicBezTo>
                  <a:pt x="2440" y="121"/>
                  <a:pt x="2507" y="119"/>
                  <a:pt x="2521" y="121"/>
                </a:cubicBezTo>
                <a:cubicBezTo>
                  <a:pt x="2534" y="122"/>
                  <a:pt x="2589" y="139"/>
                  <a:pt x="2601" y="141"/>
                </a:cubicBezTo>
                <a:cubicBezTo>
                  <a:pt x="2613" y="142"/>
                  <a:pt x="2669" y="138"/>
                  <a:pt x="2681" y="141"/>
                </a:cubicBezTo>
                <a:cubicBezTo>
                  <a:pt x="2693" y="144"/>
                  <a:pt x="2753" y="178"/>
                  <a:pt x="2761" y="181"/>
                </a:cubicBezTo>
                <a:cubicBezTo>
                  <a:pt x="2768" y="184"/>
                  <a:pt x="2778" y="181"/>
                  <a:pt x="2781" y="181"/>
                </a:cubicBezTo>
                <a:cubicBezTo>
                  <a:pt x="2784" y="181"/>
                  <a:pt x="2784" y="181"/>
                  <a:pt x="2801" y="181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16" name="textbox 2516"/>
          <p:cNvSpPr/>
          <p:nvPr/>
        </p:nvSpPr>
        <p:spPr>
          <a:xfrm>
            <a:off x="259232" y="362038"/>
            <a:ext cx="2557145" cy="4279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3165"/>
              </a:lnSpc>
            </a:pPr>
            <a:r>
              <a:rPr sz="2300" b="1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商业银行|浙商银行</a:t>
            </a:r>
            <a:endParaRPr lang="en-US" altLang="en-US" sz="2300" dirty="0"/>
          </a:p>
        </p:txBody>
      </p:sp>
      <p:sp>
        <p:nvSpPr>
          <p:cNvPr id="2518" name="textbox 2518"/>
          <p:cNvSpPr/>
          <p:nvPr/>
        </p:nvSpPr>
        <p:spPr>
          <a:xfrm>
            <a:off x="5830161" y="570228"/>
            <a:ext cx="1703704" cy="454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3370"/>
              </a:lnSpc>
            </a:pPr>
            <a:r>
              <a:rPr sz="2700" kern="0" spc="7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n</a:t>
            </a:r>
            <a:r>
              <a:rPr sz="27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项目背景</a:t>
            </a:r>
            <a:endParaRPr lang="en-US" altLang="en-US" sz="27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0" name="rect"/>
          <p:cNvSpPr/>
          <p:nvPr/>
        </p:nvSpPr>
        <p:spPr>
          <a:xfrm>
            <a:off x="1524" y="4546091"/>
            <a:ext cx="12190476" cy="2311908"/>
          </a:xfrm>
          <a:prstGeom prst="rect">
            <a:avLst/>
          </a:prstGeom>
          <a:solidFill>
            <a:srgbClr val="BF232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22" name="textbox 2522"/>
          <p:cNvSpPr/>
          <p:nvPr/>
        </p:nvSpPr>
        <p:spPr>
          <a:xfrm>
            <a:off x="4237633" y="2817330"/>
            <a:ext cx="3048000" cy="1193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lang="en-US" altLang="en-US" sz="100" dirty="0"/>
          </a:p>
          <a:p>
            <a:pPr algn="r" rtl="0" eaLnBrk="0">
              <a:lnSpc>
                <a:spcPct val="96000"/>
              </a:lnSpc>
            </a:pPr>
            <a:r>
              <a:rPr sz="8000" kern="0" spc="-350" dirty="0">
                <a:ln w="29075" cap="flat" cmpd="sng">
                  <a:solidFill>
                    <a:srgbClr val="BF232E">
                      <a:alpha val="100000"/>
                    </a:srgbClr>
                  </a:solidFill>
                  <a:prstDash val="solid"/>
                  <a:bevel/>
                </a:ln>
                <a:solidFill>
                  <a:srgbClr val="BF232E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谢</a:t>
            </a:r>
            <a:r>
              <a:rPr sz="8000" kern="0" spc="210" dirty="0">
                <a:solidFill>
                  <a:srgbClr val="BF232E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8000" kern="0" spc="-290" dirty="0">
                <a:ln w="29075" cap="flat" cmpd="sng">
                  <a:solidFill>
                    <a:srgbClr val="BF232E">
                      <a:alpha val="100000"/>
                    </a:srgbClr>
                  </a:solidFill>
                  <a:prstDash val="solid"/>
                  <a:bevel/>
                </a:ln>
                <a:solidFill>
                  <a:srgbClr val="BF232E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谢</a:t>
            </a:r>
            <a:endParaRPr lang="en-US" altLang="en-US" sz="8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4064000" y="257175"/>
            <a:ext cx="3861435" cy="2419384"/>
            <a:chOff x="6904" y="6736"/>
            <a:chExt cx="5532" cy="4214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8079" y="6736"/>
              <a:ext cx="2766" cy="3058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>
              <p:custDataLst>
                <p:tags r:id="rId3"/>
              </p:custDataLst>
            </p:nvPr>
          </p:nvSpPr>
          <p:spPr>
            <a:xfrm>
              <a:off x="6904" y="10041"/>
              <a:ext cx="5532" cy="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 b="1">
                  <a:solidFill>
                    <a:srgbClr val="C00000"/>
                  </a:solidFill>
                </a:rPr>
                <a:t>加入星球获取更多更全的数智化解决方案</a:t>
              </a:r>
              <a:endParaRPr lang="zh-CN" altLang="en-US" sz="1400" b="1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22" name="picture 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224" name="picture 2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28472" y="1592580"/>
            <a:ext cx="4757928" cy="4131563"/>
          </a:xfrm>
          <a:prstGeom prst="rect">
            <a:avLst/>
          </a:prstGeom>
        </p:spPr>
      </p:pic>
      <p:sp>
        <p:nvSpPr>
          <p:cNvPr id="226" name="textbox 226"/>
          <p:cNvSpPr/>
          <p:nvPr/>
        </p:nvSpPr>
        <p:spPr>
          <a:xfrm>
            <a:off x="6759892" y="1972995"/>
            <a:ext cx="4700904" cy="364490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89000"/>
              </a:lnSpc>
            </a:pPr>
            <a:endParaRPr lang="en-US" altLang="en-US" sz="1000" dirty="0"/>
          </a:p>
          <a:p>
            <a:pPr marL="168275" algn="l" rtl="0" eaLnBrk="0">
              <a:lnSpc>
                <a:spcPct val="83000"/>
              </a:lnSpc>
              <a:spcBef>
                <a:spcPts val="5"/>
              </a:spcBef>
            </a:pPr>
            <a:r>
              <a:rPr sz="20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将视频、停车场、</a:t>
            </a:r>
            <a:r>
              <a:rPr sz="2000" kern="0" spc="-3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门禁、考勤、可</a:t>
            </a: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视对</a:t>
            </a:r>
            <a:endParaRPr lang="en-US" altLang="en-US" sz="2000" dirty="0"/>
          </a:p>
          <a:p>
            <a:pPr marL="168275" indent="2540" algn="l" rtl="0" eaLnBrk="0">
              <a:lnSpc>
                <a:spcPct val="154000"/>
              </a:lnSpc>
              <a:spcBef>
                <a:spcPts val="120"/>
              </a:spcBef>
            </a:pPr>
            <a:r>
              <a:rPr sz="20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讲、访客、梯控、消费、</a:t>
            </a:r>
            <a:r>
              <a:rPr sz="20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巡更、动环、</a:t>
            </a: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报警、</a:t>
            </a:r>
            <a:r>
              <a:rPr sz="2000" b="1" kern="0" spc="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综合管控、地图</a:t>
            </a:r>
            <a:r>
              <a:rPr sz="20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等集成在</a:t>
            </a:r>
            <a:r>
              <a:rPr sz="2000" b="1" kern="0" spc="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一个统</a:t>
            </a:r>
            <a:r>
              <a:rPr sz="20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b="1" kern="0" spc="-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一架构</a:t>
            </a:r>
            <a:r>
              <a:rPr sz="2000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 ，通过标准的界</a:t>
            </a:r>
            <a:r>
              <a:rPr sz="2000" kern="0" spc="-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 ，为客户提</a:t>
            </a: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1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供一个</a:t>
            </a:r>
            <a:r>
              <a:rPr sz="2300" b="1" kern="0" spc="15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开放、</a:t>
            </a:r>
            <a:r>
              <a:rPr sz="2300" b="1" kern="0" spc="-4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15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集成、</a:t>
            </a:r>
            <a:r>
              <a:rPr sz="2300" b="1" kern="0" spc="-4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15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</a:t>
            </a:r>
            <a:r>
              <a:rPr sz="2300" b="1" kern="0" spc="1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视、</a:t>
            </a:r>
            <a:r>
              <a:rPr sz="2300" b="1" kern="0" spc="-4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1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综合  </a:t>
            </a:r>
            <a:r>
              <a:rPr sz="2300" b="1" kern="0" spc="1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联动、</a:t>
            </a:r>
            <a:r>
              <a:rPr sz="2300" b="1" kern="0" spc="-3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1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统一运维</a:t>
            </a:r>
            <a:r>
              <a:rPr sz="2000" kern="0" spc="1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的综合</a:t>
            </a:r>
            <a:r>
              <a:rPr sz="2000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安防管理平</a:t>
            </a: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台（iSecure Center</a:t>
            </a:r>
            <a:r>
              <a:rPr sz="2000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）！</a:t>
            </a:r>
            <a:endParaRPr lang="en-US" altLang="en-US" sz="2000" dirty="0"/>
          </a:p>
        </p:txBody>
      </p:sp>
      <p:sp>
        <p:nvSpPr>
          <p:cNvPr id="228" name="path"/>
          <p:cNvSpPr/>
          <p:nvPr/>
        </p:nvSpPr>
        <p:spPr>
          <a:xfrm>
            <a:off x="8782050" y="405973"/>
            <a:ext cx="2921420" cy="445634"/>
          </a:xfrm>
          <a:custGeom>
            <a:avLst/>
            <a:gdLst/>
            <a:ahLst/>
            <a:cxnLst/>
            <a:rect l="0" t="0" r="0" b="0"/>
            <a:pathLst>
              <a:path w="4600" h="701">
                <a:moveTo>
                  <a:pt x="4420" y="240"/>
                </a:moveTo>
                <a:cubicBezTo>
                  <a:pt x="4418" y="240"/>
                  <a:pt x="4418" y="240"/>
                  <a:pt x="4400" y="240"/>
                </a:cubicBezTo>
                <a:cubicBezTo>
                  <a:pt x="4394" y="242"/>
                  <a:pt x="4347" y="259"/>
                  <a:pt x="4340" y="260"/>
                </a:cubicBezTo>
                <a:cubicBezTo>
                  <a:pt x="4332" y="262"/>
                  <a:pt x="4305" y="260"/>
                  <a:pt x="4300" y="260"/>
                </a:cubicBezTo>
                <a:cubicBezTo>
                  <a:pt x="4294" y="260"/>
                  <a:pt x="4269" y="259"/>
                  <a:pt x="4260" y="260"/>
                </a:cubicBezTo>
                <a:cubicBezTo>
                  <a:pt x="4250" y="262"/>
                  <a:pt x="4189" y="279"/>
                  <a:pt x="4180" y="280"/>
                </a:cubicBezTo>
                <a:cubicBezTo>
                  <a:pt x="4170" y="282"/>
                  <a:pt x="4156" y="280"/>
                  <a:pt x="4140" y="280"/>
                </a:cubicBezTo>
                <a:cubicBezTo>
                  <a:pt x="4123" y="280"/>
                  <a:pt x="3980" y="280"/>
                  <a:pt x="3960" y="280"/>
                </a:cubicBezTo>
                <a:cubicBezTo>
                  <a:pt x="3939" y="280"/>
                  <a:pt x="3876" y="280"/>
                  <a:pt x="3860" y="280"/>
                </a:cubicBezTo>
                <a:cubicBezTo>
                  <a:pt x="3843" y="280"/>
                  <a:pt x="3756" y="280"/>
                  <a:pt x="3740" y="280"/>
                </a:cubicBezTo>
                <a:cubicBezTo>
                  <a:pt x="3723" y="280"/>
                  <a:pt x="3658" y="280"/>
                  <a:pt x="3640" y="280"/>
                </a:cubicBezTo>
                <a:cubicBezTo>
                  <a:pt x="3621" y="280"/>
                  <a:pt x="3519" y="280"/>
                  <a:pt x="3500" y="280"/>
                </a:cubicBezTo>
                <a:cubicBezTo>
                  <a:pt x="3480" y="280"/>
                  <a:pt x="3406" y="280"/>
                  <a:pt x="3380" y="280"/>
                </a:cubicBezTo>
                <a:cubicBezTo>
                  <a:pt x="3352" y="280"/>
                  <a:pt x="3166" y="280"/>
                  <a:pt x="3140" y="280"/>
                </a:cubicBezTo>
                <a:cubicBezTo>
                  <a:pt x="3112" y="280"/>
                  <a:pt x="3036" y="280"/>
                  <a:pt x="3020" y="280"/>
                </a:cubicBezTo>
                <a:cubicBezTo>
                  <a:pt x="3003" y="280"/>
                  <a:pt x="2938" y="280"/>
                  <a:pt x="2920" y="280"/>
                </a:cubicBezTo>
                <a:cubicBezTo>
                  <a:pt x="2901" y="280"/>
                  <a:pt x="2800" y="280"/>
                  <a:pt x="2780" y="280"/>
                </a:cubicBezTo>
                <a:cubicBezTo>
                  <a:pt x="2759" y="280"/>
                  <a:pt x="2662" y="280"/>
                  <a:pt x="2640" y="280"/>
                </a:cubicBezTo>
                <a:cubicBezTo>
                  <a:pt x="2617" y="280"/>
                  <a:pt x="2502" y="280"/>
                  <a:pt x="2480" y="280"/>
                </a:cubicBezTo>
                <a:cubicBezTo>
                  <a:pt x="2457" y="280"/>
                  <a:pt x="2372" y="280"/>
                  <a:pt x="2340" y="280"/>
                </a:cubicBezTo>
                <a:cubicBezTo>
                  <a:pt x="2306" y="280"/>
                  <a:pt x="2074" y="280"/>
                  <a:pt x="2040" y="280"/>
                </a:cubicBezTo>
                <a:cubicBezTo>
                  <a:pt x="2005" y="280"/>
                  <a:pt x="1902" y="280"/>
                  <a:pt x="1880" y="280"/>
                </a:cubicBezTo>
                <a:cubicBezTo>
                  <a:pt x="1857" y="280"/>
                  <a:pt x="1762" y="280"/>
                  <a:pt x="1740" y="280"/>
                </a:cubicBezTo>
                <a:cubicBezTo>
                  <a:pt x="1717" y="280"/>
                  <a:pt x="1602" y="280"/>
                  <a:pt x="1580" y="280"/>
                </a:cubicBezTo>
                <a:cubicBezTo>
                  <a:pt x="1557" y="280"/>
                  <a:pt x="1460" y="280"/>
                  <a:pt x="1440" y="280"/>
                </a:cubicBezTo>
                <a:cubicBezTo>
                  <a:pt x="1419" y="280"/>
                  <a:pt x="1326" y="280"/>
                  <a:pt x="1300" y="280"/>
                </a:cubicBezTo>
                <a:cubicBezTo>
                  <a:pt x="1272" y="280"/>
                  <a:pt x="1105" y="280"/>
                  <a:pt x="1080" y="280"/>
                </a:cubicBezTo>
                <a:cubicBezTo>
                  <a:pt x="1054" y="280"/>
                  <a:pt x="976" y="280"/>
                  <a:pt x="960" y="280"/>
                </a:cubicBezTo>
                <a:cubicBezTo>
                  <a:pt x="943" y="280"/>
                  <a:pt x="875" y="280"/>
                  <a:pt x="860" y="280"/>
                </a:cubicBezTo>
                <a:cubicBezTo>
                  <a:pt x="845" y="280"/>
                  <a:pt x="771" y="280"/>
                  <a:pt x="760" y="280"/>
                </a:cubicBezTo>
                <a:cubicBezTo>
                  <a:pt x="748" y="280"/>
                  <a:pt x="707" y="280"/>
                  <a:pt x="700" y="280"/>
                </a:cubicBezTo>
                <a:cubicBezTo>
                  <a:pt x="692" y="280"/>
                  <a:pt x="665" y="280"/>
                  <a:pt x="660" y="280"/>
                </a:cubicBezTo>
                <a:cubicBezTo>
                  <a:pt x="654" y="280"/>
                  <a:pt x="625" y="280"/>
                  <a:pt x="620" y="280"/>
                </a:cubicBezTo>
                <a:cubicBezTo>
                  <a:pt x="614" y="280"/>
                  <a:pt x="585" y="280"/>
                  <a:pt x="580" y="280"/>
                </a:cubicBezTo>
                <a:cubicBezTo>
                  <a:pt x="574" y="280"/>
                  <a:pt x="547" y="280"/>
                  <a:pt x="540" y="280"/>
                </a:cubicBezTo>
                <a:cubicBezTo>
                  <a:pt x="532" y="280"/>
                  <a:pt x="487" y="280"/>
                  <a:pt x="480" y="280"/>
                </a:cubicBezTo>
                <a:cubicBezTo>
                  <a:pt x="472" y="280"/>
                  <a:pt x="445" y="280"/>
                  <a:pt x="440" y="280"/>
                </a:cubicBezTo>
                <a:cubicBezTo>
                  <a:pt x="434" y="280"/>
                  <a:pt x="405" y="280"/>
                  <a:pt x="400" y="280"/>
                </a:cubicBezTo>
                <a:cubicBezTo>
                  <a:pt x="394" y="280"/>
                  <a:pt x="365" y="280"/>
                  <a:pt x="360" y="280"/>
                </a:cubicBezTo>
                <a:cubicBezTo>
                  <a:pt x="354" y="280"/>
                  <a:pt x="324" y="280"/>
                  <a:pt x="320" y="280"/>
                </a:cubicBezTo>
                <a:cubicBezTo>
                  <a:pt x="315" y="280"/>
                  <a:pt x="302" y="280"/>
                  <a:pt x="300" y="280"/>
                </a:cubicBezTo>
                <a:cubicBezTo>
                  <a:pt x="296" y="280"/>
                  <a:pt x="282" y="280"/>
                  <a:pt x="280" y="280"/>
                </a:cubicBezTo>
                <a:cubicBezTo>
                  <a:pt x="276" y="280"/>
                  <a:pt x="258" y="280"/>
                  <a:pt x="260" y="280"/>
                </a:cubicBezTo>
                <a:cubicBezTo>
                  <a:pt x="261" y="280"/>
                  <a:pt x="290" y="280"/>
                  <a:pt x="300" y="280"/>
                </a:cubicBezTo>
                <a:cubicBezTo>
                  <a:pt x="309" y="280"/>
                  <a:pt x="369" y="282"/>
                  <a:pt x="380" y="280"/>
                </a:cubicBezTo>
                <a:cubicBezTo>
                  <a:pt x="390" y="279"/>
                  <a:pt x="429" y="263"/>
                  <a:pt x="440" y="260"/>
                </a:cubicBezTo>
                <a:cubicBezTo>
                  <a:pt x="450" y="257"/>
                  <a:pt x="503" y="243"/>
                  <a:pt x="520" y="240"/>
                </a:cubicBezTo>
                <a:cubicBezTo>
                  <a:pt x="536" y="237"/>
                  <a:pt x="640" y="223"/>
                  <a:pt x="660" y="220"/>
                </a:cubicBezTo>
                <a:cubicBezTo>
                  <a:pt x="679" y="217"/>
                  <a:pt x="765" y="202"/>
                  <a:pt x="780" y="200"/>
                </a:cubicBezTo>
                <a:cubicBezTo>
                  <a:pt x="795" y="199"/>
                  <a:pt x="845" y="200"/>
                  <a:pt x="860" y="200"/>
                </a:cubicBezTo>
                <a:cubicBezTo>
                  <a:pt x="875" y="200"/>
                  <a:pt x="960" y="200"/>
                  <a:pt x="980" y="200"/>
                </a:cubicBezTo>
                <a:cubicBezTo>
                  <a:pt x="999" y="200"/>
                  <a:pt x="1099" y="200"/>
                  <a:pt x="1120" y="200"/>
                </a:cubicBezTo>
                <a:cubicBezTo>
                  <a:pt x="1140" y="200"/>
                  <a:pt x="1239" y="200"/>
                  <a:pt x="1260" y="200"/>
                </a:cubicBezTo>
                <a:cubicBezTo>
                  <a:pt x="1280" y="200"/>
                  <a:pt x="1377" y="200"/>
                  <a:pt x="1400" y="200"/>
                </a:cubicBezTo>
                <a:cubicBezTo>
                  <a:pt x="1422" y="200"/>
                  <a:pt x="1531" y="200"/>
                  <a:pt x="1560" y="200"/>
                </a:cubicBezTo>
                <a:cubicBezTo>
                  <a:pt x="1588" y="200"/>
                  <a:pt x="1750" y="200"/>
                  <a:pt x="1780" y="200"/>
                </a:cubicBezTo>
                <a:cubicBezTo>
                  <a:pt x="1810" y="200"/>
                  <a:pt x="1928" y="200"/>
                  <a:pt x="1960" y="200"/>
                </a:cubicBezTo>
                <a:cubicBezTo>
                  <a:pt x="1991" y="200"/>
                  <a:pt x="2165" y="200"/>
                  <a:pt x="2200" y="200"/>
                </a:cubicBezTo>
                <a:cubicBezTo>
                  <a:pt x="2234" y="200"/>
                  <a:pt x="2386" y="200"/>
                  <a:pt x="2420" y="200"/>
                </a:cubicBezTo>
                <a:cubicBezTo>
                  <a:pt x="2452" y="200"/>
                  <a:pt x="2608" y="200"/>
                  <a:pt x="2640" y="200"/>
                </a:cubicBezTo>
                <a:cubicBezTo>
                  <a:pt x="2671" y="200"/>
                  <a:pt x="2811" y="200"/>
                  <a:pt x="2840" y="200"/>
                </a:cubicBezTo>
                <a:cubicBezTo>
                  <a:pt x="2868" y="200"/>
                  <a:pt x="2995" y="200"/>
                  <a:pt x="3020" y="200"/>
                </a:cubicBezTo>
                <a:cubicBezTo>
                  <a:pt x="3044" y="200"/>
                  <a:pt x="3131" y="202"/>
                  <a:pt x="3160" y="200"/>
                </a:cubicBezTo>
                <a:cubicBezTo>
                  <a:pt x="3188" y="199"/>
                  <a:pt x="3377" y="182"/>
                  <a:pt x="3400" y="180"/>
                </a:cubicBezTo>
                <a:cubicBezTo>
                  <a:pt x="3422" y="179"/>
                  <a:pt x="3452" y="180"/>
                  <a:pt x="3460" y="180"/>
                </a:cubicBezTo>
                <a:cubicBezTo>
                  <a:pt x="3467" y="180"/>
                  <a:pt x="3494" y="180"/>
                  <a:pt x="3500" y="180"/>
                </a:cubicBezTo>
                <a:cubicBezTo>
                  <a:pt x="3505" y="180"/>
                  <a:pt x="3535" y="180"/>
                  <a:pt x="3540" y="180"/>
                </a:cubicBezTo>
                <a:cubicBezTo>
                  <a:pt x="3544" y="180"/>
                  <a:pt x="3555" y="180"/>
                  <a:pt x="3560" y="180"/>
                </a:cubicBezTo>
                <a:cubicBezTo>
                  <a:pt x="3564" y="180"/>
                  <a:pt x="3595" y="180"/>
                  <a:pt x="3600" y="180"/>
                </a:cubicBezTo>
                <a:cubicBezTo>
                  <a:pt x="3604" y="180"/>
                  <a:pt x="3616" y="180"/>
                  <a:pt x="3620" y="180"/>
                </a:cubicBezTo>
                <a:cubicBezTo>
                  <a:pt x="3622" y="180"/>
                  <a:pt x="3636" y="180"/>
                  <a:pt x="3640" y="180"/>
                </a:cubicBezTo>
                <a:cubicBezTo>
                  <a:pt x="3642" y="180"/>
                  <a:pt x="3655" y="182"/>
                  <a:pt x="3660" y="180"/>
                </a:cubicBezTo>
                <a:cubicBezTo>
                  <a:pt x="3664" y="179"/>
                  <a:pt x="3695" y="162"/>
                  <a:pt x="3700" y="160"/>
                </a:cubicBezTo>
                <a:cubicBezTo>
                  <a:pt x="3704" y="159"/>
                  <a:pt x="3715" y="160"/>
                  <a:pt x="3720" y="160"/>
                </a:cubicBezTo>
                <a:cubicBezTo>
                  <a:pt x="3724" y="160"/>
                  <a:pt x="3755" y="160"/>
                  <a:pt x="3760" y="160"/>
                </a:cubicBezTo>
                <a:cubicBezTo>
                  <a:pt x="3764" y="160"/>
                  <a:pt x="3775" y="162"/>
                  <a:pt x="3780" y="160"/>
                </a:cubicBezTo>
                <a:cubicBezTo>
                  <a:pt x="3784" y="159"/>
                  <a:pt x="3815" y="142"/>
                  <a:pt x="3820" y="140"/>
                </a:cubicBezTo>
                <a:cubicBezTo>
                  <a:pt x="3824" y="139"/>
                  <a:pt x="3836" y="140"/>
                  <a:pt x="3840" y="140"/>
                </a:cubicBezTo>
                <a:cubicBezTo>
                  <a:pt x="3842" y="140"/>
                  <a:pt x="3858" y="142"/>
                  <a:pt x="3860" y="140"/>
                </a:cubicBezTo>
                <a:cubicBezTo>
                  <a:pt x="3861" y="139"/>
                  <a:pt x="3861" y="122"/>
                  <a:pt x="3860" y="120"/>
                </a:cubicBezTo>
                <a:cubicBezTo>
                  <a:pt x="3858" y="119"/>
                  <a:pt x="3842" y="120"/>
                  <a:pt x="3840" y="120"/>
                </a:cubicBezTo>
                <a:cubicBezTo>
                  <a:pt x="3836" y="120"/>
                  <a:pt x="3822" y="120"/>
                  <a:pt x="3820" y="120"/>
                </a:cubicBezTo>
                <a:cubicBezTo>
                  <a:pt x="3816" y="120"/>
                  <a:pt x="3804" y="120"/>
                  <a:pt x="3800" y="120"/>
                </a:cubicBezTo>
                <a:cubicBezTo>
                  <a:pt x="3795" y="120"/>
                  <a:pt x="3765" y="120"/>
                  <a:pt x="3760" y="120"/>
                </a:cubicBezTo>
                <a:cubicBezTo>
                  <a:pt x="3754" y="120"/>
                  <a:pt x="3725" y="120"/>
                  <a:pt x="3720" y="120"/>
                </a:cubicBezTo>
                <a:cubicBezTo>
                  <a:pt x="3714" y="120"/>
                  <a:pt x="3685" y="120"/>
                  <a:pt x="3680" y="120"/>
                </a:cubicBezTo>
                <a:cubicBezTo>
                  <a:pt x="3674" y="120"/>
                  <a:pt x="3653" y="120"/>
                  <a:pt x="3640" y="120"/>
                </a:cubicBezTo>
                <a:cubicBezTo>
                  <a:pt x="3626" y="120"/>
                  <a:pt x="3518" y="120"/>
                  <a:pt x="3500" y="120"/>
                </a:cubicBezTo>
                <a:cubicBezTo>
                  <a:pt x="3481" y="120"/>
                  <a:pt x="3415" y="120"/>
                  <a:pt x="3400" y="120"/>
                </a:cubicBezTo>
                <a:cubicBezTo>
                  <a:pt x="3385" y="120"/>
                  <a:pt x="3319" y="120"/>
                  <a:pt x="3300" y="120"/>
                </a:cubicBezTo>
                <a:cubicBezTo>
                  <a:pt x="3280" y="120"/>
                  <a:pt x="3165" y="120"/>
                  <a:pt x="3140" y="120"/>
                </a:cubicBezTo>
                <a:cubicBezTo>
                  <a:pt x="3114" y="120"/>
                  <a:pt x="2986" y="120"/>
                  <a:pt x="2960" y="120"/>
                </a:cubicBezTo>
                <a:cubicBezTo>
                  <a:pt x="2932" y="120"/>
                  <a:pt x="2820" y="120"/>
                  <a:pt x="2780" y="120"/>
                </a:cubicBezTo>
                <a:cubicBezTo>
                  <a:pt x="2739" y="120"/>
                  <a:pt x="2459" y="120"/>
                  <a:pt x="2420" y="120"/>
                </a:cubicBezTo>
                <a:cubicBezTo>
                  <a:pt x="2380" y="120"/>
                  <a:pt x="2284" y="120"/>
                  <a:pt x="2260" y="120"/>
                </a:cubicBezTo>
                <a:cubicBezTo>
                  <a:pt x="2235" y="120"/>
                  <a:pt x="2122" y="120"/>
                  <a:pt x="2100" y="120"/>
                </a:cubicBezTo>
                <a:cubicBezTo>
                  <a:pt x="2077" y="120"/>
                  <a:pt x="1979" y="120"/>
                  <a:pt x="1960" y="120"/>
                </a:cubicBezTo>
                <a:cubicBezTo>
                  <a:pt x="1940" y="120"/>
                  <a:pt x="1856" y="120"/>
                  <a:pt x="1840" y="120"/>
                </a:cubicBezTo>
                <a:cubicBezTo>
                  <a:pt x="1823" y="120"/>
                  <a:pt x="1762" y="120"/>
                  <a:pt x="1740" y="120"/>
                </a:cubicBezTo>
                <a:cubicBezTo>
                  <a:pt x="1717" y="120"/>
                  <a:pt x="1564" y="120"/>
                  <a:pt x="1540" y="120"/>
                </a:cubicBezTo>
                <a:cubicBezTo>
                  <a:pt x="1515" y="120"/>
                  <a:pt x="1435" y="120"/>
                  <a:pt x="1420" y="120"/>
                </a:cubicBezTo>
                <a:cubicBezTo>
                  <a:pt x="1405" y="120"/>
                  <a:pt x="1351" y="120"/>
                  <a:pt x="1340" y="120"/>
                </a:cubicBezTo>
                <a:cubicBezTo>
                  <a:pt x="1328" y="120"/>
                  <a:pt x="1271" y="120"/>
                  <a:pt x="1260" y="120"/>
                </a:cubicBezTo>
                <a:cubicBezTo>
                  <a:pt x="1248" y="120"/>
                  <a:pt x="1191" y="120"/>
                  <a:pt x="1180" y="120"/>
                </a:cubicBezTo>
                <a:cubicBezTo>
                  <a:pt x="1168" y="120"/>
                  <a:pt x="1113" y="120"/>
                  <a:pt x="1100" y="120"/>
                </a:cubicBezTo>
                <a:cubicBezTo>
                  <a:pt x="1086" y="120"/>
                  <a:pt x="1010" y="120"/>
                  <a:pt x="1000" y="120"/>
                </a:cubicBezTo>
                <a:cubicBezTo>
                  <a:pt x="989" y="120"/>
                  <a:pt x="965" y="120"/>
                  <a:pt x="960" y="120"/>
                </a:cubicBezTo>
                <a:cubicBezTo>
                  <a:pt x="954" y="120"/>
                  <a:pt x="925" y="120"/>
                  <a:pt x="920" y="120"/>
                </a:cubicBezTo>
                <a:cubicBezTo>
                  <a:pt x="914" y="120"/>
                  <a:pt x="887" y="120"/>
                  <a:pt x="880" y="120"/>
                </a:cubicBezTo>
                <a:cubicBezTo>
                  <a:pt x="872" y="120"/>
                  <a:pt x="827" y="120"/>
                  <a:pt x="820" y="120"/>
                </a:cubicBezTo>
                <a:cubicBezTo>
                  <a:pt x="812" y="120"/>
                  <a:pt x="789" y="120"/>
                  <a:pt x="780" y="120"/>
                </a:cubicBezTo>
                <a:cubicBezTo>
                  <a:pt x="770" y="120"/>
                  <a:pt x="710" y="120"/>
                  <a:pt x="700" y="120"/>
                </a:cubicBezTo>
                <a:cubicBezTo>
                  <a:pt x="689" y="120"/>
                  <a:pt x="649" y="120"/>
                  <a:pt x="640" y="120"/>
                </a:cubicBezTo>
                <a:cubicBezTo>
                  <a:pt x="630" y="120"/>
                  <a:pt x="587" y="120"/>
                  <a:pt x="580" y="120"/>
                </a:cubicBezTo>
                <a:cubicBezTo>
                  <a:pt x="572" y="120"/>
                  <a:pt x="547" y="120"/>
                  <a:pt x="540" y="120"/>
                </a:cubicBezTo>
                <a:cubicBezTo>
                  <a:pt x="532" y="120"/>
                  <a:pt x="485" y="120"/>
                  <a:pt x="480" y="120"/>
                </a:cubicBezTo>
                <a:cubicBezTo>
                  <a:pt x="474" y="120"/>
                  <a:pt x="462" y="120"/>
                  <a:pt x="460" y="120"/>
                </a:cubicBezTo>
                <a:cubicBezTo>
                  <a:pt x="456" y="120"/>
                  <a:pt x="442" y="120"/>
                  <a:pt x="440" y="120"/>
                </a:cubicBezTo>
                <a:cubicBezTo>
                  <a:pt x="436" y="120"/>
                  <a:pt x="418" y="120"/>
                  <a:pt x="420" y="120"/>
                </a:cubicBezTo>
                <a:cubicBezTo>
                  <a:pt x="421" y="120"/>
                  <a:pt x="452" y="120"/>
                  <a:pt x="460" y="120"/>
                </a:cubicBezTo>
                <a:cubicBezTo>
                  <a:pt x="467" y="120"/>
                  <a:pt x="509" y="120"/>
                  <a:pt x="520" y="120"/>
                </a:cubicBezTo>
                <a:cubicBezTo>
                  <a:pt x="530" y="120"/>
                  <a:pt x="588" y="120"/>
                  <a:pt x="600" y="120"/>
                </a:cubicBezTo>
                <a:cubicBezTo>
                  <a:pt x="611" y="120"/>
                  <a:pt x="665" y="120"/>
                  <a:pt x="680" y="120"/>
                </a:cubicBezTo>
                <a:cubicBezTo>
                  <a:pt x="695" y="120"/>
                  <a:pt x="779" y="120"/>
                  <a:pt x="800" y="120"/>
                </a:cubicBezTo>
                <a:cubicBezTo>
                  <a:pt x="820" y="120"/>
                  <a:pt x="920" y="120"/>
                  <a:pt x="960" y="120"/>
                </a:cubicBezTo>
                <a:cubicBezTo>
                  <a:pt x="999" y="120"/>
                  <a:pt x="1276" y="120"/>
                  <a:pt x="1320" y="120"/>
                </a:cubicBezTo>
                <a:cubicBezTo>
                  <a:pt x="1363" y="120"/>
                  <a:pt x="1510" y="120"/>
                  <a:pt x="1540" y="120"/>
                </a:cubicBezTo>
                <a:cubicBezTo>
                  <a:pt x="1570" y="120"/>
                  <a:pt x="1691" y="120"/>
                  <a:pt x="1720" y="120"/>
                </a:cubicBezTo>
                <a:cubicBezTo>
                  <a:pt x="1748" y="120"/>
                  <a:pt x="1875" y="120"/>
                  <a:pt x="1920" y="120"/>
                </a:cubicBezTo>
                <a:cubicBezTo>
                  <a:pt x="1965" y="120"/>
                  <a:pt x="2271" y="120"/>
                  <a:pt x="2320" y="120"/>
                </a:cubicBezTo>
                <a:cubicBezTo>
                  <a:pt x="2368" y="120"/>
                  <a:pt x="2524" y="120"/>
                  <a:pt x="2560" y="120"/>
                </a:cubicBezTo>
                <a:cubicBezTo>
                  <a:pt x="2595" y="120"/>
                  <a:pt x="2765" y="120"/>
                  <a:pt x="2800" y="120"/>
                </a:cubicBezTo>
                <a:cubicBezTo>
                  <a:pt x="2834" y="120"/>
                  <a:pt x="2984" y="120"/>
                  <a:pt x="3020" y="120"/>
                </a:cubicBezTo>
                <a:cubicBezTo>
                  <a:pt x="3055" y="120"/>
                  <a:pt x="3245" y="120"/>
                  <a:pt x="3280" y="120"/>
                </a:cubicBezTo>
                <a:cubicBezTo>
                  <a:pt x="3314" y="120"/>
                  <a:pt x="3448" y="120"/>
                  <a:pt x="3480" y="120"/>
                </a:cubicBezTo>
                <a:cubicBezTo>
                  <a:pt x="3511" y="120"/>
                  <a:pt x="3668" y="120"/>
                  <a:pt x="3700" y="120"/>
                </a:cubicBezTo>
                <a:cubicBezTo>
                  <a:pt x="3731" y="120"/>
                  <a:pt x="3872" y="120"/>
                  <a:pt x="3900" y="120"/>
                </a:cubicBezTo>
                <a:cubicBezTo>
                  <a:pt x="3926" y="120"/>
                  <a:pt x="4041" y="120"/>
                  <a:pt x="4060" y="120"/>
                </a:cubicBezTo>
                <a:cubicBezTo>
                  <a:pt x="4078" y="120"/>
                  <a:pt x="4126" y="120"/>
                  <a:pt x="4140" y="120"/>
                </a:cubicBezTo>
                <a:cubicBezTo>
                  <a:pt x="4153" y="120"/>
                  <a:pt x="4229" y="120"/>
                  <a:pt x="4240" y="120"/>
                </a:cubicBezTo>
                <a:cubicBezTo>
                  <a:pt x="4250" y="120"/>
                  <a:pt x="4274" y="120"/>
                  <a:pt x="4280" y="120"/>
                </a:cubicBezTo>
                <a:cubicBezTo>
                  <a:pt x="4285" y="120"/>
                  <a:pt x="4315" y="120"/>
                  <a:pt x="4320" y="120"/>
                </a:cubicBezTo>
                <a:cubicBezTo>
                  <a:pt x="4324" y="120"/>
                  <a:pt x="4336" y="120"/>
                  <a:pt x="4340" y="120"/>
                </a:cubicBezTo>
                <a:cubicBezTo>
                  <a:pt x="4342" y="120"/>
                  <a:pt x="4356" y="120"/>
                  <a:pt x="4360" y="120"/>
                </a:cubicBezTo>
                <a:cubicBezTo>
                  <a:pt x="4362" y="120"/>
                  <a:pt x="4378" y="119"/>
                  <a:pt x="4380" y="120"/>
                </a:cubicBezTo>
                <a:cubicBezTo>
                  <a:pt x="4381" y="122"/>
                  <a:pt x="4380" y="143"/>
                  <a:pt x="4380" y="140"/>
                </a:cubicBezTo>
                <a:cubicBezTo>
                  <a:pt x="4380" y="137"/>
                  <a:pt x="4380" y="163"/>
                  <a:pt x="4380" y="160"/>
                </a:cubicBezTo>
                <a:cubicBezTo>
                  <a:pt x="4380" y="157"/>
                  <a:pt x="4380" y="183"/>
                  <a:pt x="4380" y="180"/>
                </a:cubicBezTo>
                <a:cubicBezTo>
                  <a:pt x="4380" y="177"/>
                  <a:pt x="4380" y="203"/>
                  <a:pt x="4380" y="200"/>
                </a:cubicBezTo>
                <a:cubicBezTo>
                  <a:pt x="4380" y="197"/>
                  <a:pt x="4380" y="223"/>
                  <a:pt x="4380" y="220"/>
                </a:cubicBezTo>
                <a:cubicBezTo>
                  <a:pt x="4380" y="217"/>
                  <a:pt x="4380" y="243"/>
                  <a:pt x="4380" y="240"/>
                </a:cubicBezTo>
                <a:cubicBezTo>
                  <a:pt x="4380" y="237"/>
                  <a:pt x="4380" y="265"/>
                  <a:pt x="4380" y="260"/>
                </a:cubicBezTo>
                <a:cubicBezTo>
                  <a:pt x="4380" y="256"/>
                  <a:pt x="4381" y="297"/>
                  <a:pt x="4380" y="300"/>
                </a:cubicBezTo>
                <a:cubicBezTo>
                  <a:pt x="4378" y="303"/>
                  <a:pt x="4364" y="297"/>
                  <a:pt x="4360" y="300"/>
                </a:cubicBezTo>
                <a:cubicBezTo>
                  <a:pt x="4355" y="303"/>
                  <a:pt x="4327" y="336"/>
                  <a:pt x="4320" y="340"/>
                </a:cubicBezTo>
                <a:cubicBezTo>
                  <a:pt x="4312" y="345"/>
                  <a:pt x="4269" y="357"/>
                  <a:pt x="4260" y="360"/>
                </a:cubicBezTo>
                <a:cubicBezTo>
                  <a:pt x="4250" y="363"/>
                  <a:pt x="4207" y="377"/>
                  <a:pt x="4200" y="380"/>
                </a:cubicBezTo>
                <a:cubicBezTo>
                  <a:pt x="4192" y="383"/>
                  <a:pt x="4169" y="399"/>
                  <a:pt x="4160" y="400"/>
                </a:cubicBezTo>
                <a:cubicBezTo>
                  <a:pt x="4150" y="402"/>
                  <a:pt x="4093" y="399"/>
                  <a:pt x="4080" y="400"/>
                </a:cubicBezTo>
                <a:cubicBezTo>
                  <a:pt x="4066" y="402"/>
                  <a:pt x="4005" y="414"/>
                  <a:pt x="3980" y="420"/>
                </a:cubicBezTo>
                <a:cubicBezTo>
                  <a:pt x="3954" y="426"/>
                  <a:pt x="3771" y="474"/>
                  <a:pt x="3740" y="480"/>
                </a:cubicBezTo>
                <a:cubicBezTo>
                  <a:pt x="3708" y="486"/>
                  <a:pt x="3585" y="499"/>
                  <a:pt x="3560" y="500"/>
                </a:cubicBezTo>
                <a:cubicBezTo>
                  <a:pt x="3534" y="502"/>
                  <a:pt x="3428" y="500"/>
                  <a:pt x="3400" y="500"/>
                </a:cubicBezTo>
                <a:cubicBezTo>
                  <a:pt x="3371" y="500"/>
                  <a:pt x="3230" y="500"/>
                  <a:pt x="3180" y="500"/>
                </a:cubicBezTo>
                <a:cubicBezTo>
                  <a:pt x="3129" y="500"/>
                  <a:pt x="2772" y="500"/>
                  <a:pt x="2720" y="500"/>
                </a:cubicBezTo>
                <a:cubicBezTo>
                  <a:pt x="2667" y="500"/>
                  <a:pt x="2514" y="500"/>
                  <a:pt x="2480" y="500"/>
                </a:cubicBezTo>
                <a:cubicBezTo>
                  <a:pt x="2445" y="500"/>
                  <a:pt x="2292" y="500"/>
                  <a:pt x="2260" y="500"/>
                </a:cubicBezTo>
                <a:cubicBezTo>
                  <a:pt x="2226" y="500"/>
                  <a:pt x="2072" y="500"/>
                  <a:pt x="2040" y="500"/>
                </a:cubicBezTo>
                <a:cubicBezTo>
                  <a:pt x="2006" y="500"/>
                  <a:pt x="1850" y="500"/>
                  <a:pt x="1820" y="500"/>
                </a:cubicBezTo>
                <a:cubicBezTo>
                  <a:pt x="1790" y="500"/>
                  <a:pt x="1674" y="500"/>
                  <a:pt x="1640" y="500"/>
                </a:cubicBezTo>
                <a:cubicBezTo>
                  <a:pt x="1605" y="500"/>
                  <a:pt x="1390" y="500"/>
                  <a:pt x="1360" y="500"/>
                </a:cubicBezTo>
                <a:cubicBezTo>
                  <a:pt x="1330" y="500"/>
                  <a:pt x="1255" y="500"/>
                  <a:pt x="1240" y="500"/>
                </a:cubicBezTo>
                <a:cubicBezTo>
                  <a:pt x="1225" y="500"/>
                  <a:pt x="1175" y="500"/>
                  <a:pt x="1160" y="500"/>
                </a:cubicBezTo>
                <a:cubicBezTo>
                  <a:pt x="1145" y="500"/>
                  <a:pt x="1056" y="500"/>
                  <a:pt x="1040" y="500"/>
                </a:cubicBezTo>
                <a:cubicBezTo>
                  <a:pt x="1023" y="500"/>
                  <a:pt x="965" y="503"/>
                  <a:pt x="940" y="500"/>
                </a:cubicBezTo>
                <a:cubicBezTo>
                  <a:pt x="914" y="497"/>
                  <a:pt x="722" y="463"/>
                  <a:pt x="700" y="460"/>
                </a:cubicBezTo>
                <a:cubicBezTo>
                  <a:pt x="677" y="457"/>
                  <a:pt x="650" y="460"/>
                  <a:pt x="640" y="460"/>
                </a:cubicBezTo>
                <a:cubicBezTo>
                  <a:pt x="629" y="460"/>
                  <a:pt x="570" y="460"/>
                  <a:pt x="560" y="460"/>
                </a:cubicBezTo>
                <a:cubicBezTo>
                  <a:pt x="549" y="460"/>
                  <a:pt x="509" y="460"/>
                  <a:pt x="500" y="460"/>
                </a:cubicBezTo>
                <a:cubicBezTo>
                  <a:pt x="490" y="460"/>
                  <a:pt x="447" y="460"/>
                  <a:pt x="440" y="460"/>
                </a:cubicBezTo>
                <a:cubicBezTo>
                  <a:pt x="432" y="460"/>
                  <a:pt x="405" y="460"/>
                  <a:pt x="400" y="460"/>
                </a:cubicBezTo>
                <a:cubicBezTo>
                  <a:pt x="394" y="460"/>
                  <a:pt x="367" y="460"/>
                  <a:pt x="360" y="460"/>
                </a:cubicBezTo>
                <a:cubicBezTo>
                  <a:pt x="352" y="460"/>
                  <a:pt x="307" y="460"/>
                  <a:pt x="300" y="460"/>
                </a:cubicBezTo>
                <a:cubicBezTo>
                  <a:pt x="292" y="460"/>
                  <a:pt x="264" y="462"/>
                  <a:pt x="260" y="460"/>
                </a:cubicBezTo>
                <a:cubicBezTo>
                  <a:pt x="255" y="459"/>
                  <a:pt x="242" y="442"/>
                  <a:pt x="240" y="440"/>
                </a:cubicBezTo>
                <a:cubicBezTo>
                  <a:pt x="236" y="439"/>
                  <a:pt x="224" y="440"/>
                  <a:pt x="220" y="440"/>
                </a:cubicBezTo>
                <a:cubicBezTo>
                  <a:pt x="215" y="440"/>
                  <a:pt x="184" y="440"/>
                  <a:pt x="180" y="440"/>
                </a:cubicBezTo>
                <a:cubicBezTo>
                  <a:pt x="175" y="440"/>
                  <a:pt x="162" y="440"/>
                  <a:pt x="160" y="440"/>
                </a:cubicBezTo>
                <a:cubicBezTo>
                  <a:pt x="156" y="440"/>
                  <a:pt x="142" y="440"/>
                  <a:pt x="140" y="440"/>
                </a:cubicBezTo>
                <a:cubicBezTo>
                  <a:pt x="136" y="440"/>
                  <a:pt x="118" y="440"/>
                  <a:pt x="120" y="440"/>
                </a:cubicBezTo>
                <a:cubicBezTo>
                  <a:pt x="121" y="440"/>
                  <a:pt x="150" y="440"/>
                  <a:pt x="160" y="440"/>
                </a:cubicBezTo>
                <a:cubicBezTo>
                  <a:pt x="169" y="440"/>
                  <a:pt x="228" y="440"/>
                  <a:pt x="240" y="440"/>
                </a:cubicBezTo>
                <a:cubicBezTo>
                  <a:pt x="251" y="440"/>
                  <a:pt x="303" y="440"/>
                  <a:pt x="320" y="440"/>
                </a:cubicBezTo>
                <a:cubicBezTo>
                  <a:pt x="336" y="440"/>
                  <a:pt x="439" y="442"/>
                  <a:pt x="460" y="440"/>
                </a:cubicBezTo>
                <a:cubicBezTo>
                  <a:pt x="480" y="439"/>
                  <a:pt x="580" y="422"/>
                  <a:pt x="600" y="420"/>
                </a:cubicBezTo>
                <a:cubicBezTo>
                  <a:pt x="619" y="419"/>
                  <a:pt x="684" y="422"/>
                  <a:pt x="720" y="420"/>
                </a:cubicBezTo>
                <a:cubicBezTo>
                  <a:pt x="755" y="419"/>
                  <a:pt x="1040" y="403"/>
                  <a:pt x="1080" y="400"/>
                </a:cubicBezTo>
                <a:cubicBezTo>
                  <a:pt x="1119" y="397"/>
                  <a:pt x="1215" y="382"/>
                  <a:pt x="1240" y="380"/>
                </a:cubicBezTo>
                <a:cubicBezTo>
                  <a:pt x="1264" y="379"/>
                  <a:pt x="1372" y="380"/>
                  <a:pt x="1400" y="380"/>
                </a:cubicBezTo>
                <a:cubicBezTo>
                  <a:pt x="1426" y="380"/>
                  <a:pt x="1551" y="380"/>
                  <a:pt x="1600" y="380"/>
                </a:cubicBezTo>
                <a:cubicBezTo>
                  <a:pt x="1648" y="380"/>
                  <a:pt x="1989" y="380"/>
                  <a:pt x="2040" y="380"/>
                </a:cubicBezTo>
                <a:cubicBezTo>
                  <a:pt x="2090" y="380"/>
                  <a:pt x="2242" y="380"/>
                  <a:pt x="2280" y="380"/>
                </a:cubicBezTo>
                <a:cubicBezTo>
                  <a:pt x="2317" y="380"/>
                  <a:pt x="2499" y="380"/>
                  <a:pt x="2540" y="380"/>
                </a:cubicBezTo>
                <a:cubicBezTo>
                  <a:pt x="2580" y="380"/>
                  <a:pt x="2782" y="380"/>
                  <a:pt x="2820" y="380"/>
                </a:cubicBezTo>
                <a:cubicBezTo>
                  <a:pt x="2857" y="380"/>
                  <a:pt x="3000" y="380"/>
                  <a:pt x="3040" y="380"/>
                </a:cubicBezTo>
                <a:cubicBezTo>
                  <a:pt x="3079" y="380"/>
                  <a:pt x="3311" y="380"/>
                  <a:pt x="3340" y="380"/>
                </a:cubicBezTo>
                <a:cubicBezTo>
                  <a:pt x="3368" y="380"/>
                  <a:pt x="3410" y="380"/>
                  <a:pt x="3420" y="380"/>
                </a:cubicBezTo>
                <a:cubicBezTo>
                  <a:pt x="3429" y="380"/>
                  <a:pt x="3455" y="380"/>
                  <a:pt x="3460" y="380"/>
                </a:cubicBezTo>
                <a:cubicBezTo>
                  <a:pt x="3464" y="380"/>
                  <a:pt x="3475" y="380"/>
                  <a:pt x="3480" y="380"/>
                </a:cubicBezTo>
                <a:cubicBezTo>
                  <a:pt x="3484" y="380"/>
                  <a:pt x="3515" y="380"/>
                  <a:pt x="3520" y="380"/>
                </a:cubicBezTo>
                <a:cubicBezTo>
                  <a:pt x="3524" y="380"/>
                  <a:pt x="3536" y="380"/>
                  <a:pt x="3540" y="380"/>
                </a:cubicBezTo>
                <a:cubicBezTo>
                  <a:pt x="3542" y="380"/>
                  <a:pt x="3556" y="380"/>
                  <a:pt x="3560" y="380"/>
                </a:cubicBezTo>
                <a:cubicBezTo>
                  <a:pt x="3562" y="380"/>
                  <a:pt x="3576" y="380"/>
                  <a:pt x="3580" y="380"/>
                </a:cubicBezTo>
                <a:cubicBezTo>
                  <a:pt x="3582" y="380"/>
                  <a:pt x="3590" y="380"/>
                  <a:pt x="3600" y="380"/>
                </a:cubicBezTo>
                <a:cubicBezTo>
                  <a:pt x="3609" y="380"/>
                  <a:pt x="3689" y="380"/>
                  <a:pt x="3700" y="380"/>
                </a:cubicBezTo>
                <a:cubicBezTo>
                  <a:pt x="3710" y="380"/>
                  <a:pt x="3732" y="380"/>
                  <a:pt x="3740" y="380"/>
                </a:cubicBezTo>
                <a:cubicBezTo>
                  <a:pt x="3747" y="380"/>
                  <a:pt x="3790" y="380"/>
                  <a:pt x="3800" y="380"/>
                </a:cubicBezTo>
                <a:cubicBezTo>
                  <a:pt x="3809" y="380"/>
                  <a:pt x="3849" y="380"/>
                  <a:pt x="3860" y="380"/>
                </a:cubicBezTo>
                <a:cubicBezTo>
                  <a:pt x="3870" y="380"/>
                  <a:pt x="3929" y="380"/>
                  <a:pt x="3940" y="380"/>
                </a:cubicBezTo>
                <a:cubicBezTo>
                  <a:pt x="3950" y="380"/>
                  <a:pt x="3985" y="380"/>
                  <a:pt x="4000" y="380"/>
                </a:cubicBezTo>
                <a:cubicBezTo>
                  <a:pt x="4015" y="380"/>
                  <a:pt x="4125" y="380"/>
                  <a:pt x="4140" y="380"/>
                </a:cubicBezTo>
                <a:cubicBezTo>
                  <a:pt x="4155" y="380"/>
                  <a:pt x="4190" y="380"/>
                  <a:pt x="4200" y="380"/>
                </a:cubicBezTo>
                <a:cubicBezTo>
                  <a:pt x="4209" y="380"/>
                  <a:pt x="4250" y="380"/>
                  <a:pt x="4260" y="380"/>
                </a:cubicBezTo>
                <a:cubicBezTo>
                  <a:pt x="4269" y="380"/>
                  <a:pt x="4310" y="380"/>
                  <a:pt x="4320" y="380"/>
                </a:cubicBezTo>
                <a:cubicBezTo>
                  <a:pt x="4329" y="380"/>
                  <a:pt x="4370" y="380"/>
                  <a:pt x="4380" y="380"/>
                </a:cubicBezTo>
                <a:cubicBezTo>
                  <a:pt x="4389" y="380"/>
                  <a:pt x="4434" y="380"/>
                  <a:pt x="4440" y="380"/>
                </a:cubicBezTo>
                <a:cubicBezTo>
                  <a:pt x="4445" y="380"/>
                  <a:pt x="4456" y="379"/>
                  <a:pt x="4460" y="380"/>
                </a:cubicBezTo>
                <a:cubicBezTo>
                  <a:pt x="4462" y="382"/>
                  <a:pt x="4478" y="397"/>
                  <a:pt x="4480" y="400"/>
                </a:cubicBezTo>
                <a:cubicBezTo>
                  <a:pt x="4481" y="403"/>
                  <a:pt x="4480" y="423"/>
                  <a:pt x="4480" y="420"/>
                </a:cubicBezTo>
                <a:cubicBezTo>
                  <a:pt x="4480" y="417"/>
                  <a:pt x="4480" y="443"/>
                  <a:pt x="4480" y="440"/>
                </a:cubicBezTo>
                <a:cubicBezTo>
                  <a:pt x="4480" y="437"/>
                  <a:pt x="4481" y="457"/>
                  <a:pt x="4480" y="460"/>
                </a:cubicBezTo>
                <a:cubicBezTo>
                  <a:pt x="4478" y="463"/>
                  <a:pt x="4462" y="479"/>
                  <a:pt x="4460" y="480"/>
                </a:cubicBezTo>
                <a:cubicBezTo>
                  <a:pt x="4456" y="482"/>
                  <a:pt x="4444" y="479"/>
                  <a:pt x="4440" y="480"/>
                </a:cubicBezTo>
                <a:cubicBezTo>
                  <a:pt x="4435" y="482"/>
                  <a:pt x="4410" y="497"/>
                  <a:pt x="4400" y="500"/>
                </a:cubicBezTo>
                <a:cubicBezTo>
                  <a:pt x="4389" y="503"/>
                  <a:pt x="4311" y="517"/>
                  <a:pt x="4300" y="520"/>
                </a:cubicBezTo>
                <a:cubicBezTo>
                  <a:pt x="4288" y="523"/>
                  <a:pt x="4247" y="537"/>
                  <a:pt x="4240" y="540"/>
                </a:cubicBezTo>
                <a:cubicBezTo>
                  <a:pt x="4232" y="543"/>
                  <a:pt x="4207" y="559"/>
                  <a:pt x="4200" y="560"/>
                </a:cubicBezTo>
                <a:cubicBezTo>
                  <a:pt x="4192" y="562"/>
                  <a:pt x="4147" y="560"/>
                  <a:pt x="4140" y="560"/>
                </a:cubicBezTo>
                <a:cubicBezTo>
                  <a:pt x="4132" y="560"/>
                  <a:pt x="4107" y="559"/>
                  <a:pt x="4100" y="560"/>
                </a:cubicBezTo>
                <a:cubicBezTo>
                  <a:pt x="4092" y="562"/>
                  <a:pt x="4045" y="579"/>
                  <a:pt x="4040" y="580"/>
                </a:cubicBezTo>
                <a:cubicBezTo>
                  <a:pt x="4034" y="582"/>
                  <a:pt x="4034" y="582"/>
                  <a:pt x="4020" y="580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0" name="textbox 230"/>
          <p:cNvSpPr/>
          <p:nvPr/>
        </p:nvSpPr>
        <p:spPr>
          <a:xfrm>
            <a:off x="230720" y="421056"/>
            <a:ext cx="1240789" cy="356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系统架构</a:t>
            </a:r>
            <a:endParaRPr lang="en-US" altLang="en-US" sz="2300" dirty="0"/>
          </a:p>
        </p:txBody>
      </p:sp>
      <p:pic>
        <p:nvPicPr>
          <p:cNvPr id="232" name="picture 2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36" name="picture 2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38" name="table 238"/>
          <p:cNvGraphicFramePr>
            <a:graphicFrameLocks noGrp="1"/>
          </p:cNvGraphicFramePr>
          <p:nvPr/>
        </p:nvGraphicFramePr>
        <p:xfrm>
          <a:off x="2834843" y="1455115"/>
          <a:ext cx="2412364" cy="1097915"/>
        </p:xfrm>
        <a:graphic>
          <a:graphicData uri="http://schemas.openxmlformats.org/drawingml/2006/table">
            <a:tbl>
              <a:tblPr>
                <a:solidFill>
                  <a:srgbClr val="AFABAB"/>
                </a:solidFill>
              </a:tblPr>
              <a:tblGrid>
                <a:gridCol w="2412364"/>
              </a:tblGrid>
              <a:tr h="10915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37000"/>
                        </a:lnSpc>
                      </a:pPr>
                      <a:endParaRPr lang="en-US" altLang="en-US" sz="1000" dirty="0"/>
                    </a:p>
                    <a:p>
                      <a:pPr marL="32067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20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对人智能化管理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ABA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0" name="table 240"/>
          <p:cNvGraphicFramePr>
            <a:graphicFrameLocks noGrp="1"/>
          </p:cNvGraphicFramePr>
          <p:nvPr/>
        </p:nvGraphicFramePr>
        <p:xfrm>
          <a:off x="1379893" y="2719717"/>
          <a:ext cx="2412364" cy="1097914"/>
        </p:xfrm>
        <a:graphic>
          <a:graphicData uri="http://schemas.openxmlformats.org/drawingml/2006/table">
            <a:tbl>
              <a:tblPr>
                <a:solidFill>
                  <a:srgbClr val="AFABAB"/>
                </a:solidFill>
              </a:tblPr>
              <a:tblGrid>
                <a:gridCol w="2412364"/>
              </a:tblGrid>
              <a:tr h="10915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37000"/>
                        </a:lnSpc>
                      </a:pPr>
                      <a:endParaRPr lang="en-US" altLang="en-US" sz="1000" dirty="0"/>
                    </a:p>
                    <a:p>
                      <a:pPr marL="32067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20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对车智能化管理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ABA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2" name="table 242"/>
          <p:cNvGraphicFramePr>
            <a:graphicFrameLocks noGrp="1"/>
          </p:cNvGraphicFramePr>
          <p:nvPr/>
        </p:nvGraphicFramePr>
        <p:xfrm>
          <a:off x="2863126" y="3984307"/>
          <a:ext cx="2412365" cy="1097914"/>
        </p:xfrm>
        <a:graphic>
          <a:graphicData uri="http://schemas.openxmlformats.org/drawingml/2006/table">
            <a:tbl>
              <a:tblPr>
                <a:solidFill>
                  <a:srgbClr val="AFABAB"/>
                </a:solidFill>
              </a:tblPr>
              <a:tblGrid>
                <a:gridCol w="2412365"/>
              </a:tblGrid>
              <a:tr h="10915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lang="en-US" altLang="en-US" sz="1000" dirty="0"/>
                    </a:p>
                    <a:p>
                      <a:pPr marL="956310" indent="-817245" algn="l" rtl="0" eaLnBrk="0">
                        <a:lnSpc>
                          <a:spcPct val="103000"/>
                        </a:lnSpc>
                        <a:spcBef>
                          <a:spcPts val="5"/>
                        </a:spcBef>
                      </a:pPr>
                      <a:r>
                        <a:rPr sz="20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对物品/环境智能化  </a:t>
                      </a:r>
                      <a:r>
                        <a:rPr sz="20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管理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ABAB"/>
                    </a:solidFill>
                  </a:tcPr>
                </a:tc>
              </a:tr>
            </a:tbl>
          </a:graphicData>
        </a:graphic>
      </p:graphicFrame>
      <p:sp>
        <p:nvSpPr>
          <p:cNvPr id="244" name="path"/>
          <p:cNvSpPr/>
          <p:nvPr/>
        </p:nvSpPr>
        <p:spPr>
          <a:xfrm>
            <a:off x="8248650" y="418673"/>
            <a:ext cx="3581400" cy="508840"/>
          </a:xfrm>
          <a:custGeom>
            <a:avLst/>
            <a:gdLst/>
            <a:ahLst/>
            <a:cxnLst/>
            <a:rect l="0" t="0" r="0" b="0"/>
            <a:pathLst>
              <a:path w="5640" h="801">
                <a:moveTo>
                  <a:pt x="5280" y="320"/>
                </a:moveTo>
                <a:cubicBezTo>
                  <a:pt x="5278" y="320"/>
                  <a:pt x="5278" y="320"/>
                  <a:pt x="5260" y="320"/>
                </a:cubicBezTo>
                <a:cubicBezTo>
                  <a:pt x="5256" y="319"/>
                  <a:pt x="5244" y="303"/>
                  <a:pt x="5240" y="300"/>
                </a:cubicBezTo>
                <a:cubicBezTo>
                  <a:pt x="5235" y="297"/>
                  <a:pt x="5204" y="282"/>
                  <a:pt x="5200" y="280"/>
                </a:cubicBezTo>
                <a:cubicBezTo>
                  <a:pt x="5195" y="279"/>
                  <a:pt x="5184" y="280"/>
                  <a:pt x="5180" y="280"/>
                </a:cubicBezTo>
                <a:cubicBezTo>
                  <a:pt x="5175" y="280"/>
                  <a:pt x="5144" y="280"/>
                  <a:pt x="5140" y="280"/>
                </a:cubicBezTo>
                <a:cubicBezTo>
                  <a:pt x="5135" y="280"/>
                  <a:pt x="5124" y="280"/>
                  <a:pt x="5120" y="280"/>
                </a:cubicBezTo>
                <a:cubicBezTo>
                  <a:pt x="5115" y="280"/>
                  <a:pt x="5085" y="280"/>
                  <a:pt x="5080" y="280"/>
                </a:cubicBezTo>
                <a:cubicBezTo>
                  <a:pt x="5074" y="280"/>
                  <a:pt x="5045" y="280"/>
                  <a:pt x="5040" y="280"/>
                </a:cubicBezTo>
                <a:cubicBezTo>
                  <a:pt x="5034" y="280"/>
                  <a:pt x="5009" y="280"/>
                  <a:pt x="5000" y="280"/>
                </a:cubicBezTo>
                <a:cubicBezTo>
                  <a:pt x="4990" y="280"/>
                  <a:pt x="4935" y="280"/>
                  <a:pt x="4920" y="280"/>
                </a:cubicBezTo>
                <a:cubicBezTo>
                  <a:pt x="4905" y="280"/>
                  <a:pt x="4816" y="280"/>
                  <a:pt x="4800" y="280"/>
                </a:cubicBezTo>
                <a:cubicBezTo>
                  <a:pt x="4783" y="280"/>
                  <a:pt x="4728" y="280"/>
                  <a:pt x="4700" y="280"/>
                </a:cubicBezTo>
                <a:cubicBezTo>
                  <a:pt x="4671" y="280"/>
                  <a:pt x="4451" y="280"/>
                  <a:pt x="4420" y="280"/>
                </a:cubicBezTo>
                <a:cubicBezTo>
                  <a:pt x="4388" y="280"/>
                  <a:pt x="4300" y="280"/>
                  <a:pt x="4280" y="280"/>
                </a:cubicBezTo>
                <a:cubicBezTo>
                  <a:pt x="4259" y="280"/>
                  <a:pt x="4158" y="280"/>
                  <a:pt x="4140" y="280"/>
                </a:cubicBezTo>
                <a:cubicBezTo>
                  <a:pt x="4121" y="280"/>
                  <a:pt x="4068" y="280"/>
                  <a:pt x="4040" y="280"/>
                </a:cubicBezTo>
                <a:cubicBezTo>
                  <a:pt x="4011" y="280"/>
                  <a:pt x="3790" y="280"/>
                  <a:pt x="3760" y="280"/>
                </a:cubicBezTo>
                <a:cubicBezTo>
                  <a:pt x="3730" y="280"/>
                  <a:pt x="3656" y="280"/>
                  <a:pt x="3640" y="280"/>
                </a:cubicBezTo>
                <a:cubicBezTo>
                  <a:pt x="3623" y="280"/>
                  <a:pt x="3556" y="280"/>
                  <a:pt x="3540" y="280"/>
                </a:cubicBezTo>
                <a:cubicBezTo>
                  <a:pt x="3523" y="280"/>
                  <a:pt x="3445" y="280"/>
                  <a:pt x="3420" y="280"/>
                </a:cubicBezTo>
                <a:cubicBezTo>
                  <a:pt x="3394" y="280"/>
                  <a:pt x="3224" y="280"/>
                  <a:pt x="3200" y="280"/>
                </a:cubicBezTo>
                <a:cubicBezTo>
                  <a:pt x="3175" y="280"/>
                  <a:pt x="3116" y="280"/>
                  <a:pt x="3100" y="280"/>
                </a:cubicBezTo>
                <a:cubicBezTo>
                  <a:pt x="3083" y="280"/>
                  <a:pt x="2996" y="280"/>
                  <a:pt x="2980" y="280"/>
                </a:cubicBezTo>
                <a:cubicBezTo>
                  <a:pt x="2963" y="280"/>
                  <a:pt x="2898" y="280"/>
                  <a:pt x="2880" y="280"/>
                </a:cubicBezTo>
                <a:cubicBezTo>
                  <a:pt x="2861" y="280"/>
                  <a:pt x="2759" y="280"/>
                  <a:pt x="2740" y="280"/>
                </a:cubicBezTo>
                <a:cubicBezTo>
                  <a:pt x="2720" y="280"/>
                  <a:pt x="2639" y="280"/>
                  <a:pt x="2620" y="280"/>
                </a:cubicBezTo>
                <a:cubicBezTo>
                  <a:pt x="2600" y="280"/>
                  <a:pt x="2500" y="280"/>
                  <a:pt x="2480" y="280"/>
                </a:cubicBezTo>
                <a:cubicBezTo>
                  <a:pt x="2459" y="280"/>
                  <a:pt x="2360" y="280"/>
                  <a:pt x="2340" y="280"/>
                </a:cubicBezTo>
                <a:cubicBezTo>
                  <a:pt x="2319" y="280"/>
                  <a:pt x="2228" y="280"/>
                  <a:pt x="2200" y="280"/>
                </a:cubicBezTo>
                <a:cubicBezTo>
                  <a:pt x="2171" y="280"/>
                  <a:pt x="1988" y="280"/>
                  <a:pt x="1960" y="280"/>
                </a:cubicBezTo>
                <a:cubicBezTo>
                  <a:pt x="1931" y="280"/>
                  <a:pt x="1840" y="280"/>
                  <a:pt x="1820" y="280"/>
                </a:cubicBezTo>
                <a:cubicBezTo>
                  <a:pt x="1799" y="280"/>
                  <a:pt x="1706" y="280"/>
                  <a:pt x="1680" y="280"/>
                </a:cubicBezTo>
                <a:cubicBezTo>
                  <a:pt x="1652" y="280"/>
                  <a:pt x="1484" y="280"/>
                  <a:pt x="1460" y="280"/>
                </a:cubicBezTo>
                <a:cubicBezTo>
                  <a:pt x="1435" y="280"/>
                  <a:pt x="1375" y="280"/>
                  <a:pt x="1360" y="280"/>
                </a:cubicBezTo>
                <a:cubicBezTo>
                  <a:pt x="1345" y="280"/>
                  <a:pt x="1273" y="280"/>
                  <a:pt x="1260" y="280"/>
                </a:cubicBezTo>
                <a:cubicBezTo>
                  <a:pt x="1246" y="280"/>
                  <a:pt x="1200" y="280"/>
                  <a:pt x="1180" y="280"/>
                </a:cubicBezTo>
                <a:cubicBezTo>
                  <a:pt x="1159" y="280"/>
                  <a:pt x="1000" y="280"/>
                  <a:pt x="980" y="280"/>
                </a:cubicBezTo>
                <a:cubicBezTo>
                  <a:pt x="959" y="280"/>
                  <a:pt x="911" y="280"/>
                  <a:pt x="900" y="280"/>
                </a:cubicBezTo>
                <a:cubicBezTo>
                  <a:pt x="888" y="280"/>
                  <a:pt x="836" y="280"/>
                  <a:pt x="820" y="280"/>
                </a:cubicBezTo>
                <a:cubicBezTo>
                  <a:pt x="803" y="280"/>
                  <a:pt x="693" y="280"/>
                  <a:pt x="680" y="280"/>
                </a:cubicBezTo>
                <a:cubicBezTo>
                  <a:pt x="666" y="280"/>
                  <a:pt x="647" y="280"/>
                  <a:pt x="640" y="280"/>
                </a:cubicBezTo>
                <a:cubicBezTo>
                  <a:pt x="632" y="280"/>
                  <a:pt x="587" y="280"/>
                  <a:pt x="580" y="280"/>
                </a:cubicBezTo>
                <a:cubicBezTo>
                  <a:pt x="572" y="280"/>
                  <a:pt x="545" y="280"/>
                  <a:pt x="540" y="280"/>
                </a:cubicBezTo>
                <a:cubicBezTo>
                  <a:pt x="534" y="280"/>
                  <a:pt x="504" y="280"/>
                  <a:pt x="500" y="280"/>
                </a:cubicBezTo>
                <a:cubicBezTo>
                  <a:pt x="495" y="280"/>
                  <a:pt x="485" y="280"/>
                  <a:pt x="480" y="280"/>
                </a:cubicBezTo>
                <a:cubicBezTo>
                  <a:pt x="474" y="280"/>
                  <a:pt x="427" y="280"/>
                  <a:pt x="420" y="280"/>
                </a:cubicBezTo>
                <a:cubicBezTo>
                  <a:pt x="412" y="280"/>
                  <a:pt x="381" y="280"/>
                  <a:pt x="380" y="280"/>
                </a:cubicBezTo>
                <a:cubicBezTo>
                  <a:pt x="378" y="280"/>
                  <a:pt x="396" y="279"/>
                  <a:pt x="400" y="280"/>
                </a:cubicBezTo>
                <a:cubicBezTo>
                  <a:pt x="402" y="282"/>
                  <a:pt x="416" y="299"/>
                  <a:pt x="420" y="300"/>
                </a:cubicBezTo>
                <a:cubicBezTo>
                  <a:pt x="422" y="302"/>
                  <a:pt x="430" y="300"/>
                  <a:pt x="440" y="300"/>
                </a:cubicBezTo>
                <a:cubicBezTo>
                  <a:pt x="449" y="300"/>
                  <a:pt x="525" y="300"/>
                  <a:pt x="540" y="300"/>
                </a:cubicBezTo>
                <a:cubicBezTo>
                  <a:pt x="555" y="300"/>
                  <a:pt x="620" y="300"/>
                  <a:pt x="640" y="300"/>
                </a:cubicBezTo>
                <a:cubicBezTo>
                  <a:pt x="659" y="300"/>
                  <a:pt x="760" y="300"/>
                  <a:pt x="800" y="300"/>
                </a:cubicBezTo>
                <a:cubicBezTo>
                  <a:pt x="839" y="300"/>
                  <a:pt x="1118" y="300"/>
                  <a:pt x="1160" y="300"/>
                </a:cubicBezTo>
                <a:cubicBezTo>
                  <a:pt x="1201" y="300"/>
                  <a:pt x="1331" y="300"/>
                  <a:pt x="1360" y="300"/>
                </a:cubicBezTo>
                <a:cubicBezTo>
                  <a:pt x="1388" y="300"/>
                  <a:pt x="1511" y="300"/>
                  <a:pt x="1540" y="300"/>
                </a:cubicBezTo>
                <a:cubicBezTo>
                  <a:pt x="1568" y="300"/>
                  <a:pt x="1711" y="300"/>
                  <a:pt x="1740" y="300"/>
                </a:cubicBezTo>
                <a:cubicBezTo>
                  <a:pt x="1768" y="300"/>
                  <a:pt x="1891" y="300"/>
                  <a:pt x="1920" y="300"/>
                </a:cubicBezTo>
                <a:cubicBezTo>
                  <a:pt x="1948" y="300"/>
                  <a:pt x="2078" y="300"/>
                  <a:pt x="2120" y="300"/>
                </a:cubicBezTo>
                <a:cubicBezTo>
                  <a:pt x="2161" y="300"/>
                  <a:pt x="2440" y="300"/>
                  <a:pt x="2480" y="300"/>
                </a:cubicBezTo>
                <a:cubicBezTo>
                  <a:pt x="2519" y="300"/>
                  <a:pt x="2617" y="300"/>
                  <a:pt x="2640" y="300"/>
                </a:cubicBezTo>
                <a:cubicBezTo>
                  <a:pt x="2662" y="300"/>
                  <a:pt x="2757" y="300"/>
                  <a:pt x="2780" y="300"/>
                </a:cubicBezTo>
                <a:cubicBezTo>
                  <a:pt x="2802" y="300"/>
                  <a:pt x="2917" y="300"/>
                  <a:pt x="2940" y="300"/>
                </a:cubicBezTo>
                <a:cubicBezTo>
                  <a:pt x="2962" y="300"/>
                  <a:pt x="3059" y="300"/>
                  <a:pt x="3080" y="300"/>
                </a:cubicBezTo>
                <a:cubicBezTo>
                  <a:pt x="3100" y="300"/>
                  <a:pt x="3199" y="300"/>
                  <a:pt x="3220" y="300"/>
                </a:cubicBezTo>
                <a:cubicBezTo>
                  <a:pt x="3240" y="300"/>
                  <a:pt x="3340" y="300"/>
                  <a:pt x="3360" y="300"/>
                </a:cubicBezTo>
                <a:cubicBezTo>
                  <a:pt x="3379" y="300"/>
                  <a:pt x="3457" y="300"/>
                  <a:pt x="3480" y="300"/>
                </a:cubicBezTo>
                <a:cubicBezTo>
                  <a:pt x="3502" y="300"/>
                  <a:pt x="3634" y="300"/>
                  <a:pt x="3660" y="300"/>
                </a:cubicBezTo>
                <a:cubicBezTo>
                  <a:pt x="3685" y="300"/>
                  <a:pt x="3795" y="300"/>
                  <a:pt x="3820" y="300"/>
                </a:cubicBezTo>
                <a:cubicBezTo>
                  <a:pt x="3844" y="300"/>
                  <a:pt x="3945" y="300"/>
                  <a:pt x="3980" y="300"/>
                </a:cubicBezTo>
                <a:cubicBezTo>
                  <a:pt x="4014" y="300"/>
                  <a:pt x="4245" y="300"/>
                  <a:pt x="4280" y="300"/>
                </a:cubicBezTo>
                <a:cubicBezTo>
                  <a:pt x="4314" y="300"/>
                  <a:pt x="4417" y="300"/>
                  <a:pt x="4440" y="300"/>
                </a:cubicBezTo>
                <a:cubicBezTo>
                  <a:pt x="4462" y="300"/>
                  <a:pt x="4559" y="300"/>
                  <a:pt x="4580" y="300"/>
                </a:cubicBezTo>
                <a:cubicBezTo>
                  <a:pt x="4600" y="300"/>
                  <a:pt x="4699" y="300"/>
                  <a:pt x="4720" y="300"/>
                </a:cubicBezTo>
                <a:cubicBezTo>
                  <a:pt x="4740" y="300"/>
                  <a:pt x="4830" y="300"/>
                  <a:pt x="4860" y="300"/>
                </a:cubicBezTo>
                <a:cubicBezTo>
                  <a:pt x="4890" y="300"/>
                  <a:pt x="5092" y="300"/>
                  <a:pt x="5120" y="300"/>
                </a:cubicBezTo>
                <a:cubicBezTo>
                  <a:pt x="5146" y="300"/>
                  <a:pt x="5203" y="300"/>
                  <a:pt x="5220" y="300"/>
                </a:cubicBezTo>
                <a:cubicBezTo>
                  <a:pt x="5236" y="300"/>
                  <a:pt x="5325" y="300"/>
                  <a:pt x="5340" y="300"/>
                </a:cubicBezTo>
                <a:cubicBezTo>
                  <a:pt x="5355" y="300"/>
                  <a:pt x="5409" y="300"/>
                  <a:pt x="5420" y="300"/>
                </a:cubicBezTo>
                <a:cubicBezTo>
                  <a:pt x="5430" y="300"/>
                  <a:pt x="5472" y="300"/>
                  <a:pt x="5480" y="300"/>
                </a:cubicBezTo>
                <a:cubicBezTo>
                  <a:pt x="5487" y="300"/>
                  <a:pt x="5520" y="300"/>
                  <a:pt x="5520" y="300"/>
                </a:cubicBezTo>
                <a:cubicBezTo>
                  <a:pt x="5520" y="300"/>
                  <a:pt x="5490" y="300"/>
                  <a:pt x="5480" y="300"/>
                </a:cubicBezTo>
                <a:cubicBezTo>
                  <a:pt x="5469" y="300"/>
                  <a:pt x="5399" y="300"/>
                  <a:pt x="5380" y="300"/>
                </a:cubicBezTo>
                <a:cubicBezTo>
                  <a:pt x="5360" y="300"/>
                  <a:pt x="5246" y="303"/>
                  <a:pt x="5220" y="300"/>
                </a:cubicBezTo>
                <a:cubicBezTo>
                  <a:pt x="5192" y="297"/>
                  <a:pt x="5051" y="269"/>
                  <a:pt x="5020" y="260"/>
                </a:cubicBezTo>
                <a:cubicBezTo>
                  <a:pt x="4988" y="251"/>
                  <a:pt x="4858" y="189"/>
                  <a:pt x="4800" y="180"/>
                </a:cubicBezTo>
                <a:cubicBezTo>
                  <a:pt x="4741" y="171"/>
                  <a:pt x="4301" y="143"/>
                  <a:pt x="4240" y="140"/>
                </a:cubicBezTo>
                <a:cubicBezTo>
                  <a:pt x="4178" y="137"/>
                  <a:pt x="4020" y="140"/>
                  <a:pt x="3980" y="140"/>
                </a:cubicBezTo>
                <a:cubicBezTo>
                  <a:pt x="3939" y="140"/>
                  <a:pt x="3740" y="140"/>
                  <a:pt x="3700" y="140"/>
                </a:cubicBezTo>
                <a:cubicBezTo>
                  <a:pt x="3659" y="140"/>
                  <a:pt x="3479" y="140"/>
                  <a:pt x="3440" y="140"/>
                </a:cubicBezTo>
                <a:cubicBezTo>
                  <a:pt x="3400" y="140"/>
                  <a:pt x="3229" y="140"/>
                  <a:pt x="3180" y="140"/>
                </a:cubicBezTo>
                <a:cubicBezTo>
                  <a:pt x="3130" y="140"/>
                  <a:pt x="2820" y="140"/>
                  <a:pt x="2780" y="140"/>
                </a:cubicBezTo>
                <a:cubicBezTo>
                  <a:pt x="2739" y="140"/>
                  <a:pt x="2658" y="140"/>
                  <a:pt x="2640" y="140"/>
                </a:cubicBezTo>
                <a:cubicBezTo>
                  <a:pt x="2621" y="140"/>
                  <a:pt x="2551" y="140"/>
                  <a:pt x="2540" y="140"/>
                </a:cubicBezTo>
                <a:cubicBezTo>
                  <a:pt x="2528" y="140"/>
                  <a:pt x="2490" y="140"/>
                  <a:pt x="2480" y="140"/>
                </a:cubicBezTo>
                <a:cubicBezTo>
                  <a:pt x="2469" y="140"/>
                  <a:pt x="2411" y="140"/>
                  <a:pt x="2400" y="140"/>
                </a:cubicBezTo>
                <a:cubicBezTo>
                  <a:pt x="2388" y="140"/>
                  <a:pt x="2329" y="140"/>
                  <a:pt x="2320" y="140"/>
                </a:cubicBezTo>
                <a:cubicBezTo>
                  <a:pt x="2310" y="140"/>
                  <a:pt x="2285" y="140"/>
                  <a:pt x="2280" y="140"/>
                </a:cubicBezTo>
                <a:cubicBezTo>
                  <a:pt x="2274" y="140"/>
                  <a:pt x="2245" y="140"/>
                  <a:pt x="2240" y="140"/>
                </a:cubicBezTo>
                <a:cubicBezTo>
                  <a:pt x="2234" y="140"/>
                  <a:pt x="2207" y="140"/>
                  <a:pt x="2200" y="140"/>
                </a:cubicBezTo>
                <a:cubicBezTo>
                  <a:pt x="2192" y="140"/>
                  <a:pt x="2150" y="140"/>
                  <a:pt x="2140" y="140"/>
                </a:cubicBezTo>
                <a:cubicBezTo>
                  <a:pt x="2129" y="140"/>
                  <a:pt x="2067" y="140"/>
                  <a:pt x="2060" y="140"/>
                </a:cubicBezTo>
                <a:cubicBezTo>
                  <a:pt x="2052" y="140"/>
                  <a:pt x="2044" y="140"/>
                  <a:pt x="2040" y="140"/>
                </a:cubicBezTo>
                <a:cubicBezTo>
                  <a:pt x="2035" y="140"/>
                  <a:pt x="2004" y="140"/>
                  <a:pt x="2000" y="140"/>
                </a:cubicBezTo>
                <a:cubicBezTo>
                  <a:pt x="1995" y="140"/>
                  <a:pt x="1984" y="140"/>
                  <a:pt x="1980" y="140"/>
                </a:cubicBezTo>
                <a:cubicBezTo>
                  <a:pt x="1975" y="140"/>
                  <a:pt x="1951" y="140"/>
                  <a:pt x="1940" y="140"/>
                </a:cubicBezTo>
                <a:cubicBezTo>
                  <a:pt x="1928" y="140"/>
                  <a:pt x="1836" y="140"/>
                  <a:pt x="1820" y="140"/>
                </a:cubicBezTo>
                <a:cubicBezTo>
                  <a:pt x="1803" y="140"/>
                  <a:pt x="1738" y="140"/>
                  <a:pt x="1720" y="140"/>
                </a:cubicBezTo>
                <a:cubicBezTo>
                  <a:pt x="1701" y="140"/>
                  <a:pt x="1602" y="140"/>
                  <a:pt x="1580" y="140"/>
                </a:cubicBezTo>
                <a:cubicBezTo>
                  <a:pt x="1557" y="140"/>
                  <a:pt x="1445" y="140"/>
                  <a:pt x="1420" y="140"/>
                </a:cubicBezTo>
                <a:cubicBezTo>
                  <a:pt x="1394" y="140"/>
                  <a:pt x="1268" y="140"/>
                  <a:pt x="1240" y="140"/>
                </a:cubicBezTo>
                <a:cubicBezTo>
                  <a:pt x="1211" y="140"/>
                  <a:pt x="1066" y="140"/>
                  <a:pt x="1040" y="140"/>
                </a:cubicBezTo>
                <a:cubicBezTo>
                  <a:pt x="1012" y="140"/>
                  <a:pt x="906" y="140"/>
                  <a:pt x="880" y="140"/>
                </a:cubicBezTo>
                <a:cubicBezTo>
                  <a:pt x="852" y="140"/>
                  <a:pt x="704" y="140"/>
                  <a:pt x="680" y="140"/>
                </a:cubicBezTo>
                <a:cubicBezTo>
                  <a:pt x="655" y="140"/>
                  <a:pt x="579" y="140"/>
                  <a:pt x="560" y="140"/>
                </a:cubicBezTo>
                <a:cubicBezTo>
                  <a:pt x="540" y="140"/>
                  <a:pt x="439" y="140"/>
                  <a:pt x="420" y="140"/>
                </a:cubicBezTo>
                <a:cubicBezTo>
                  <a:pt x="400" y="140"/>
                  <a:pt x="313" y="139"/>
                  <a:pt x="300" y="140"/>
                </a:cubicBezTo>
                <a:cubicBezTo>
                  <a:pt x="286" y="142"/>
                  <a:pt x="249" y="157"/>
                  <a:pt x="240" y="160"/>
                </a:cubicBezTo>
                <a:cubicBezTo>
                  <a:pt x="230" y="163"/>
                  <a:pt x="187" y="179"/>
                  <a:pt x="180" y="180"/>
                </a:cubicBezTo>
                <a:cubicBezTo>
                  <a:pt x="172" y="182"/>
                  <a:pt x="144" y="180"/>
                  <a:pt x="140" y="180"/>
                </a:cubicBezTo>
                <a:cubicBezTo>
                  <a:pt x="135" y="180"/>
                  <a:pt x="118" y="180"/>
                  <a:pt x="120" y="180"/>
                </a:cubicBezTo>
                <a:cubicBezTo>
                  <a:pt x="121" y="180"/>
                  <a:pt x="148" y="180"/>
                  <a:pt x="160" y="180"/>
                </a:cubicBezTo>
                <a:cubicBezTo>
                  <a:pt x="171" y="180"/>
                  <a:pt x="261" y="182"/>
                  <a:pt x="280" y="180"/>
                </a:cubicBezTo>
                <a:cubicBezTo>
                  <a:pt x="298" y="179"/>
                  <a:pt x="379" y="163"/>
                  <a:pt x="400" y="160"/>
                </a:cubicBezTo>
                <a:cubicBezTo>
                  <a:pt x="420" y="157"/>
                  <a:pt x="535" y="142"/>
                  <a:pt x="560" y="140"/>
                </a:cubicBezTo>
                <a:cubicBezTo>
                  <a:pt x="584" y="139"/>
                  <a:pt x="675" y="140"/>
                  <a:pt x="720" y="140"/>
                </a:cubicBezTo>
                <a:cubicBezTo>
                  <a:pt x="765" y="140"/>
                  <a:pt x="1110" y="140"/>
                  <a:pt x="1160" y="140"/>
                </a:cubicBezTo>
                <a:cubicBezTo>
                  <a:pt x="1209" y="140"/>
                  <a:pt x="1345" y="140"/>
                  <a:pt x="1380" y="140"/>
                </a:cubicBezTo>
                <a:cubicBezTo>
                  <a:pt x="1414" y="140"/>
                  <a:pt x="1585" y="140"/>
                  <a:pt x="1620" y="140"/>
                </a:cubicBezTo>
                <a:cubicBezTo>
                  <a:pt x="1654" y="140"/>
                  <a:pt x="1805" y="140"/>
                  <a:pt x="1840" y="140"/>
                </a:cubicBezTo>
                <a:cubicBezTo>
                  <a:pt x="1874" y="140"/>
                  <a:pt x="2024" y="140"/>
                  <a:pt x="2080" y="140"/>
                </a:cubicBezTo>
                <a:cubicBezTo>
                  <a:pt x="2135" y="140"/>
                  <a:pt x="2524" y="140"/>
                  <a:pt x="2580" y="140"/>
                </a:cubicBezTo>
                <a:cubicBezTo>
                  <a:pt x="2635" y="140"/>
                  <a:pt x="2785" y="140"/>
                  <a:pt x="2820" y="140"/>
                </a:cubicBezTo>
                <a:cubicBezTo>
                  <a:pt x="2854" y="140"/>
                  <a:pt x="3005" y="140"/>
                  <a:pt x="3040" y="140"/>
                </a:cubicBezTo>
                <a:cubicBezTo>
                  <a:pt x="3074" y="140"/>
                  <a:pt x="3235" y="140"/>
                  <a:pt x="3280" y="140"/>
                </a:cubicBezTo>
                <a:cubicBezTo>
                  <a:pt x="3325" y="140"/>
                  <a:pt x="3602" y="140"/>
                  <a:pt x="3640" y="140"/>
                </a:cubicBezTo>
                <a:cubicBezTo>
                  <a:pt x="3677" y="140"/>
                  <a:pt x="3759" y="140"/>
                  <a:pt x="3780" y="140"/>
                </a:cubicBezTo>
                <a:cubicBezTo>
                  <a:pt x="3800" y="140"/>
                  <a:pt x="3903" y="140"/>
                  <a:pt x="3920" y="140"/>
                </a:cubicBezTo>
                <a:cubicBezTo>
                  <a:pt x="3936" y="140"/>
                  <a:pt x="3986" y="140"/>
                  <a:pt x="4000" y="140"/>
                </a:cubicBezTo>
                <a:cubicBezTo>
                  <a:pt x="4013" y="140"/>
                  <a:pt x="4081" y="140"/>
                  <a:pt x="4100" y="140"/>
                </a:cubicBezTo>
                <a:cubicBezTo>
                  <a:pt x="4118" y="140"/>
                  <a:pt x="4223" y="140"/>
                  <a:pt x="4240" y="140"/>
                </a:cubicBezTo>
                <a:cubicBezTo>
                  <a:pt x="4256" y="140"/>
                  <a:pt x="4309" y="140"/>
                  <a:pt x="4320" y="140"/>
                </a:cubicBezTo>
                <a:cubicBezTo>
                  <a:pt x="4330" y="140"/>
                  <a:pt x="4372" y="140"/>
                  <a:pt x="4380" y="140"/>
                </a:cubicBezTo>
                <a:cubicBezTo>
                  <a:pt x="4387" y="140"/>
                  <a:pt x="4408" y="140"/>
                  <a:pt x="4420" y="140"/>
                </a:cubicBezTo>
                <a:cubicBezTo>
                  <a:pt x="4431" y="140"/>
                  <a:pt x="4525" y="140"/>
                  <a:pt x="4540" y="140"/>
                </a:cubicBezTo>
                <a:cubicBezTo>
                  <a:pt x="4555" y="140"/>
                  <a:pt x="4609" y="140"/>
                  <a:pt x="4620" y="140"/>
                </a:cubicBezTo>
                <a:cubicBezTo>
                  <a:pt x="4630" y="140"/>
                  <a:pt x="4669" y="140"/>
                  <a:pt x="4680" y="140"/>
                </a:cubicBezTo>
                <a:cubicBezTo>
                  <a:pt x="4690" y="140"/>
                  <a:pt x="4749" y="140"/>
                  <a:pt x="4760" y="140"/>
                </a:cubicBezTo>
                <a:cubicBezTo>
                  <a:pt x="4770" y="140"/>
                  <a:pt x="4809" y="140"/>
                  <a:pt x="4820" y="140"/>
                </a:cubicBezTo>
                <a:cubicBezTo>
                  <a:pt x="4830" y="140"/>
                  <a:pt x="4892" y="140"/>
                  <a:pt x="4900" y="140"/>
                </a:cubicBezTo>
                <a:cubicBezTo>
                  <a:pt x="4907" y="140"/>
                  <a:pt x="4916" y="140"/>
                  <a:pt x="4920" y="140"/>
                </a:cubicBezTo>
                <a:cubicBezTo>
                  <a:pt x="4922" y="140"/>
                  <a:pt x="4936" y="140"/>
                  <a:pt x="4940" y="140"/>
                </a:cubicBezTo>
                <a:cubicBezTo>
                  <a:pt x="4942" y="140"/>
                  <a:pt x="4955" y="140"/>
                  <a:pt x="4960" y="140"/>
                </a:cubicBezTo>
                <a:cubicBezTo>
                  <a:pt x="4964" y="140"/>
                  <a:pt x="4994" y="140"/>
                  <a:pt x="5000" y="140"/>
                </a:cubicBezTo>
                <a:cubicBezTo>
                  <a:pt x="5005" y="140"/>
                  <a:pt x="5034" y="140"/>
                  <a:pt x="5040" y="140"/>
                </a:cubicBezTo>
                <a:cubicBezTo>
                  <a:pt x="5045" y="140"/>
                  <a:pt x="5074" y="140"/>
                  <a:pt x="5080" y="140"/>
                </a:cubicBezTo>
                <a:cubicBezTo>
                  <a:pt x="5085" y="140"/>
                  <a:pt x="5114" y="140"/>
                  <a:pt x="5120" y="140"/>
                </a:cubicBezTo>
                <a:cubicBezTo>
                  <a:pt x="5125" y="140"/>
                  <a:pt x="5152" y="140"/>
                  <a:pt x="5160" y="140"/>
                </a:cubicBezTo>
                <a:cubicBezTo>
                  <a:pt x="5167" y="140"/>
                  <a:pt x="5212" y="140"/>
                  <a:pt x="5220" y="140"/>
                </a:cubicBezTo>
                <a:cubicBezTo>
                  <a:pt x="5227" y="140"/>
                  <a:pt x="5254" y="140"/>
                  <a:pt x="5260" y="140"/>
                </a:cubicBezTo>
                <a:cubicBezTo>
                  <a:pt x="5265" y="140"/>
                  <a:pt x="5294" y="142"/>
                  <a:pt x="5300" y="140"/>
                </a:cubicBezTo>
                <a:cubicBezTo>
                  <a:pt x="5305" y="139"/>
                  <a:pt x="5335" y="122"/>
                  <a:pt x="5340" y="120"/>
                </a:cubicBezTo>
                <a:cubicBezTo>
                  <a:pt x="5344" y="119"/>
                  <a:pt x="5356" y="120"/>
                  <a:pt x="5360" y="120"/>
                </a:cubicBezTo>
                <a:cubicBezTo>
                  <a:pt x="5362" y="120"/>
                  <a:pt x="5376" y="120"/>
                  <a:pt x="5380" y="120"/>
                </a:cubicBezTo>
                <a:cubicBezTo>
                  <a:pt x="5382" y="120"/>
                  <a:pt x="5396" y="120"/>
                  <a:pt x="5400" y="120"/>
                </a:cubicBezTo>
                <a:cubicBezTo>
                  <a:pt x="5402" y="120"/>
                  <a:pt x="5416" y="120"/>
                  <a:pt x="5420" y="120"/>
                </a:cubicBezTo>
                <a:cubicBezTo>
                  <a:pt x="5422" y="120"/>
                  <a:pt x="5436" y="120"/>
                  <a:pt x="5440" y="120"/>
                </a:cubicBezTo>
                <a:cubicBezTo>
                  <a:pt x="5442" y="120"/>
                  <a:pt x="5458" y="119"/>
                  <a:pt x="5460" y="120"/>
                </a:cubicBezTo>
                <a:cubicBezTo>
                  <a:pt x="5461" y="122"/>
                  <a:pt x="5458" y="139"/>
                  <a:pt x="5460" y="140"/>
                </a:cubicBezTo>
                <a:cubicBezTo>
                  <a:pt x="5461" y="142"/>
                  <a:pt x="5478" y="139"/>
                  <a:pt x="5480" y="140"/>
                </a:cubicBezTo>
                <a:cubicBezTo>
                  <a:pt x="5481" y="142"/>
                  <a:pt x="5480" y="163"/>
                  <a:pt x="5480" y="160"/>
                </a:cubicBezTo>
                <a:cubicBezTo>
                  <a:pt x="5480" y="157"/>
                  <a:pt x="5480" y="183"/>
                  <a:pt x="5480" y="180"/>
                </a:cubicBezTo>
                <a:cubicBezTo>
                  <a:pt x="5480" y="177"/>
                  <a:pt x="5480" y="203"/>
                  <a:pt x="5480" y="200"/>
                </a:cubicBezTo>
                <a:cubicBezTo>
                  <a:pt x="5480" y="197"/>
                  <a:pt x="5480" y="223"/>
                  <a:pt x="5480" y="220"/>
                </a:cubicBezTo>
                <a:cubicBezTo>
                  <a:pt x="5480" y="217"/>
                  <a:pt x="5481" y="237"/>
                  <a:pt x="5480" y="240"/>
                </a:cubicBezTo>
                <a:cubicBezTo>
                  <a:pt x="5478" y="243"/>
                  <a:pt x="5462" y="257"/>
                  <a:pt x="5460" y="260"/>
                </a:cubicBezTo>
                <a:cubicBezTo>
                  <a:pt x="5456" y="263"/>
                  <a:pt x="5442" y="279"/>
                  <a:pt x="5440" y="280"/>
                </a:cubicBezTo>
                <a:cubicBezTo>
                  <a:pt x="5436" y="282"/>
                  <a:pt x="5422" y="277"/>
                  <a:pt x="5420" y="280"/>
                </a:cubicBezTo>
                <a:cubicBezTo>
                  <a:pt x="5416" y="283"/>
                  <a:pt x="5402" y="316"/>
                  <a:pt x="5400" y="320"/>
                </a:cubicBezTo>
                <a:cubicBezTo>
                  <a:pt x="5396" y="325"/>
                  <a:pt x="5384" y="337"/>
                  <a:pt x="5380" y="340"/>
                </a:cubicBezTo>
                <a:cubicBezTo>
                  <a:pt x="5375" y="343"/>
                  <a:pt x="5344" y="357"/>
                  <a:pt x="5340" y="360"/>
                </a:cubicBezTo>
                <a:cubicBezTo>
                  <a:pt x="5335" y="363"/>
                  <a:pt x="5329" y="376"/>
                  <a:pt x="5320" y="380"/>
                </a:cubicBezTo>
                <a:cubicBezTo>
                  <a:pt x="5310" y="385"/>
                  <a:pt x="5230" y="416"/>
                  <a:pt x="5220" y="420"/>
                </a:cubicBezTo>
                <a:cubicBezTo>
                  <a:pt x="5209" y="425"/>
                  <a:pt x="5187" y="437"/>
                  <a:pt x="5180" y="440"/>
                </a:cubicBezTo>
                <a:cubicBezTo>
                  <a:pt x="5172" y="443"/>
                  <a:pt x="5130" y="457"/>
                  <a:pt x="5120" y="460"/>
                </a:cubicBezTo>
                <a:cubicBezTo>
                  <a:pt x="5109" y="463"/>
                  <a:pt x="5053" y="477"/>
                  <a:pt x="5040" y="480"/>
                </a:cubicBezTo>
                <a:cubicBezTo>
                  <a:pt x="5026" y="483"/>
                  <a:pt x="4951" y="499"/>
                  <a:pt x="4940" y="500"/>
                </a:cubicBezTo>
                <a:cubicBezTo>
                  <a:pt x="4928" y="502"/>
                  <a:pt x="4891" y="500"/>
                  <a:pt x="4880" y="500"/>
                </a:cubicBezTo>
                <a:cubicBezTo>
                  <a:pt x="4868" y="500"/>
                  <a:pt x="4796" y="500"/>
                  <a:pt x="4780" y="500"/>
                </a:cubicBezTo>
                <a:cubicBezTo>
                  <a:pt x="4763" y="500"/>
                  <a:pt x="4675" y="500"/>
                  <a:pt x="4660" y="500"/>
                </a:cubicBezTo>
                <a:cubicBezTo>
                  <a:pt x="4645" y="500"/>
                  <a:pt x="4591" y="500"/>
                  <a:pt x="4580" y="500"/>
                </a:cubicBezTo>
                <a:cubicBezTo>
                  <a:pt x="4568" y="500"/>
                  <a:pt x="4520" y="500"/>
                  <a:pt x="4500" y="500"/>
                </a:cubicBezTo>
                <a:cubicBezTo>
                  <a:pt x="4479" y="500"/>
                  <a:pt x="4320" y="500"/>
                  <a:pt x="4300" y="500"/>
                </a:cubicBezTo>
                <a:cubicBezTo>
                  <a:pt x="4279" y="500"/>
                  <a:pt x="4231" y="500"/>
                  <a:pt x="4220" y="500"/>
                </a:cubicBezTo>
                <a:cubicBezTo>
                  <a:pt x="4208" y="500"/>
                  <a:pt x="4155" y="500"/>
                  <a:pt x="4140" y="500"/>
                </a:cubicBezTo>
                <a:cubicBezTo>
                  <a:pt x="4125" y="500"/>
                  <a:pt x="4046" y="500"/>
                  <a:pt x="4020" y="500"/>
                </a:cubicBezTo>
                <a:cubicBezTo>
                  <a:pt x="3992" y="500"/>
                  <a:pt x="3808" y="500"/>
                  <a:pt x="3780" y="500"/>
                </a:cubicBezTo>
                <a:cubicBezTo>
                  <a:pt x="3751" y="500"/>
                  <a:pt x="3660" y="500"/>
                  <a:pt x="3640" y="500"/>
                </a:cubicBezTo>
                <a:cubicBezTo>
                  <a:pt x="3619" y="500"/>
                  <a:pt x="3520" y="500"/>
                  <a:pt x="3500" y="500"/>
                </a:cubicBezTo>
                <a:cubicBezTo>
                  <a:pt x="3479" y="500"/>
                  <a:pt x="3380" y="500"/>
                  <a:pt x="3360" y="500"/>
                </a:cubicBezTo>
                <a:cubicBezTo>
                  <a:pt x="3339" y="500"/>
                  <a:pt x="3240" y="500"/>
                  <a:pt x="3220" y="500"/>
                </a:cubicBezTo>
                <a:cubicBezTo>
                  <a:pt x="3199" y="500"/>
                  <a:pt x="3100" y="500"/>
                  <a:pt x="3080" y="500"/>
                </a:cubicBezTo>
                <a:cubicBezTo>
                  <a:pt x="3059" y="500"/>
                  <a:pt x="2956" y="500"/>
                  <a:pt x="2940" y="500"/>
                </a:cubicBezTo>
                <a:cubicBezTo>
                  <a:pt x="2923" y="500"/>
                  <a:pt x="2875" y="500"/>
                  <a:pt x="2860" y="500"/>
                </a:cubicBezTo>
                <a:cubicBezTo>
                  <a:pt x="2845" y="500"/>
                  <a:pt x="2755" y="502"/>
                  <a:pt x="2740" y="500"/>
                </a:cubicBezTo>
                <a:cubicBezTo>
                  <a:pt x="2725" y="499"/>
                  <a:pt x="2673" y="483"/>
                  <a:pt x="2660" y="480"/>
                </a:cubicBezTo>
                <a:cubicBezTo>
                  <a:pt x="2646" y="477"/>
                  <a:pt x="2573" y="463"/>
                  <a:pt x="2560" y="460"/>
                </a:cubicBezTo>
                <a:cubicBezTo>
                  <a:pt x="2546" y="457"/>
                  <a:pt x="2490" y="442"/>
                  <a:pt x="2480" y="440"/>
                </a:cubicBezTo>
                <a:cubicBezTo>
                  <a:pt x="2469" y="439"/>
                  <a:pt x="2425" y="440"/>
                  <a:pt x="2420" y="440"/>
                </a:cubicBezTo>
                <a:cubicBezTo>
                  <a:pt x="2414" y="440"/>
                  <a:pt x="2410" y="440"/>
                  <a:pt x="2400" y="440"/>
                </a:cubicBezTo>
                <a:cubicBezTo>
                  <a:pt x="2389" y="440"/>
                  <a:pt x="2293" y="440"/>
                  <a:pt x="2280" y="440"/>
                </a:cubicBezTo>
                <a:cubicBezTo>
                  <a:pt x="2266" y="440"/>
                  <a:pt x="2230" y="440"/>
                  <a:pt x="2220" y="440"/>
                </a:cubicBezTo>
                <a:cubicBezTo>
                  <a:pt x="2209" y="440"/>
                  <a:pt x="2155" y="440"/>
                  <a:pt x="2140" y="440"/>
                </a:cubicBezTo>
                <a:cubicBezTo>
                  <a:pt x="2125" y="440"/>
                  <a:pt x="2044" y="440"/>
                  <a:pt x="2020" y="440"/>
                </a:cubicBezTo>
                <a:cubicBezTo>
                  <a:pt x="1995" y="440"/>
                  <a:pt x="1842" y="440"/>
                  <a:pt x="1820" y="440"/>
                </a:cubicBezTo>
                <a:cubicBezTo>
                  <a:pt x="1797" y="440"/>
                  <a:pt x="1733" y="440"/>
                  <a:pt x="1720" y="440"/>
                </a:cubicBezTo>
                <a:cubicBezTo>
                  <a:pt x="1706" y="440"/>
                  <a:pt x="1653" y="440"/>
                  <a:pt x="1640" y="440"/>
                </a:cubicBezTo>
                <a:cubicBezTo>
                  <a:pt x="1626" y="440"/>
                  <a:pt x="1556" y="440"/>
                  <a:pt x="1540" y="440"/>
                </a:cubicBezTo>
                <a:cubicBezTo>
                  <a:pt x="1523" y="440"/>
                  <a:pt x="1431" y="440"/>
                  <a:pt x="1420" y="440"/>
                </a:cubicBezTo>
                <a:cubicBezTo>
                  <a:pt x="1408" y="440"/>
                  <a:pt x="1385" y="440"/>
                  <a:pt x="1380" y="440"/>
                </a:cubicBezTo>
                <a:cubicBezTo>
                  <a:pt x="1374" y="440"/>
                  <a:pt x="1345" y="440"/>
                  <a:pt x="1340" y="440"/>
                </a:cubicBezTo>
                <a:cubicBezTo>
                  <a:pt x="1334" y="440"/>
                  <a:pt x="1305" y="440"/>
                  <a:pt x="1300" y="440"/>
                </a:cubicBezTo>
                <a:cubicBezTo>
                  <a:pt x="1294" y="440"/>
                  <a:pt x="1264" y="440"/>
                  <a:pt x="1260" y="440"/>
                </a:cubicBezTo>
                <a:cubicBezTo>
                  <a:pt x="1255" y="440"/>
                  <a:pt x="1244" y="440"/>
                  <a:pt x="1240" y="440"/>
                </a:cubicBezTo>
                <a:cubicBezTo>
                  <a:pt x="1235" y="440"/>
                  <a:pt x="1204" y="440"/>
                  <a:pt x="1200" y="440"/>
                </a:cubicBezTo>
                <a:cubicBezTo>
                  <a:pt x="1195" y="440"/>
                  <a:pt x="1182" y="440"/>
                  <a:pt x="1180" y="440"/>
                </a:cubicBezTo>
                <a:cubicBezTo>
                  <a:pt x="1176" y="440"/>
                  <a:pt x="1162" y="440"/>
                  <a:pt x="1160" y="440"/>
                </a:cubicBezTo>
                <a:cubicBezTo>
                  <a:pt x="1156" y="440"/>
                  <a:pt x="1142" y="440"/>
                  <a:pt x="1140" y="440"/>
                </a:cubicBezTo>
                <a:cubicBezTo>
                  <a:pt x="1136" y="440"/>
                  <a:pt x="1122" y="440"/>
                  <a:pt x="1120" y="440"/>
                </a:cubicBezTo>
                <a:cubicBezTo>
                  <a:pt x="1116" y="440"/>
                  <a:pt x="1102" y="440"/>
                  <a:pt x="1100" y="440"/>
                </a:cubicBezTo>
                <a:cubicBezTo>
                  <a:pt x="1096" y="440"/>
                  <a:pt x="1082" y="440"/>
                  <a:pt x="1080" y="440"/>
                </a:cubicBezTo>
                <a:cubicBezTo>
                  <a:pt x="1076" y="440"/>
                  <a:pt x="1062" y="440"/>
                  <a:pt x="1060" y="440"/>
                </a:cubicBezTo>
                <a:cubicBezTo>
                  <a:pt x="1056" y="440"/>
                  <a:pt x="1042" y="440"/>
                  <a:pt x="1040" y="440"/>
                </a:cubicBezTo>
                <a:cubicBezTo>
                  <a:pt x="1036" y="440"/>
                  <a:pt x="1022" y="440"/>
                  <a:pt x="1020" y="440"/>
                </a:cubicBezTo>
                <a:cubicBezTo>
                  <a:pt x="1016" y="440"/>
                  <a:pt x="1004" y="440"/>
                  <a:pt x="1000" y="440"/>
                </a:cubicBezTo>
                <a:cubicBezTo>
                  <a:pt x="995" y="440"/>
                  <a:pt x="964" y="440"/>
                  <a:pt x="960" y="440"/>
                </a:cubicBezTo>
                <a:cubicBezTo>
                  <a:pt x="955" y="440"/>
                  <a:pt x="941" y="437"/>
                  <a:pt x="940" y="440"/>
                </a:cubicBezTo>
                <a:cubicBezTo>
                  <a:pt x="938" y="443"/>
                  <a:pt x="936" y="476"/>
                  <a:pt x="940" y="480"/>
                </a:cubicBezTo>
                <a:cubicBezTo>
                  <a:pt x="942" y="485"/>
                  <a:pt x="975" y="497"/>
                  <a:pt x="980" y="500"/>
                </a:cubicBezTo>
                <a:cubicBezTo>
                  <a:pt x="984" y="503"/>
                  <a:pt x="995" y="519"/>
                  <a:pt x="1000" y="520"/>
                </a:cubicBezTo>
                <a:cubicBezTo>
                  <a:pt x="1004" y="522"/>
                  <a:pt x="1035" y="519"/>
                  <a:pt x="1040" y="520"/>
                </a:cubicBezTo>
                <a:cubicBezTo>
                  <a:pt x="1044" y="522"/>
                  <a:pt x="1056" y="539"/>
                  <a:pt x="1060" y="540"/>
                </a:cubicBezTo>
                <a:cubicBezTo>
                  <a:pt x="1062" y="542"/>
                  <a:pt x="1072" y="539"/>
                  <a:pt x="1080" y="540"/>
                </a:cubicBezTo>
                <a:cubicBezTo>
                  <a:pt x="1087" y="542"/>
                  <a:pt x="1139" y="556"/>
                  <a:pt x="1160" y="560"/>
                </a:cubicBezTo>
                <a:cubicBezTo>
                  <a:pt x="1180" y="565"/>
                  <a:pt x="1335" y="596"/>
                  <a:pt x="1360" y="600"/>
                </a:cubicBezTo>
                <a:cubicBezTo>
                  <a:pt x="1384" y="605"/>
                  <a:pt x="1461" y="616"/>
                  <a:pt x="1480" y="620"/>
                </a:cubicBezTo>
                <a:cubicBezTo>
                  <a:pt x="1498" y="625"/>
                  <a:pt x="1581" y="656"/>
                  <a:pt x="1600" y="660"/>
                </a:cubicBezTo>
                <a:cubicBezTo>
                  <a:pt x="1618" y="665"/>
                  <a:pt x="1705" y="679"/>
                  <a:pt x="1720" y="680"/>
                </a:cubicBezTo>
                <a:cubicBezTo>
                  <a:pt x="1735" y="682"/>
                  <a:pt x="1790" y="680"/>
                  <a:pt x="1800" y="680"/>
                </a:cubicBezTo>
                <a:cubicBezTo>
                  <a:pt x="1809" y="680"/>
                  <a:pt x="1835" y="680"/>
                  <a:pt x="1840" y="680"/>
                </a:cubicBezTo>
                <a:cubicBezTo>
                  <a:pt x="1844" y="680"/>
                  <a:pt x="1856" y="680"/>
                  <a:pt x="1860" y="680"/>
                </a:cubicBezTo>
                <a:cubicBezTo>
                  <a:pt x="1862" y="680"/>
                  <a:pt x="1876" y="680"/>
                  <a:pt x="1880" y="680"/>
                </a:cubicBezTo>
                <a:cubicBezTo>
                  <a:pt x="1882" y="680"/>
                  <a:pt x="1896" y="680"/>
                  <a:pt x="1900" y="680"/>
                </a:cubicBezTo>
                <a:cubicBezTo>
                  <a:pt x="1902" y="680"/>
                  <a:pt x="1914" y="680"/>
                  <a:pt x="1920" y="680"/>
                </a:cubicBezTo>
                <a:cubicBezTo>
                  <a:pt x="1925" y="680"/>
                  <a:pt x="1972" y="680"/>
                  <a:pt x="1980" y="680"/>
                </a:cubicBezTo>
                <a:cubicBezTo>
                  <a:pt x="1987" y="680"/>
                  <a:pt x="2012" y="680"/>
                  <a:pt x="2020" y="680"/>
                </a:cubicBezTo>
                <a:cubicBezTo>
                  <a:pt x="2027" y="680"/>
                  <a:pt x="2072" y="680"/>
                  <a:pt x="2080" y="680"/>
                </a:cubicBezTo>
                <a:cubicBezTo>
                  <a:pt x="2087" y="680"/>
                  <a:pt x="2110" y="680"/>
                  <a:pt x="2120" y="680"/>
                </a:cubicBezTo>
                <a:cubicBezTo>
                  <a:pt x="2129" y="680"/>
                  <a:pt x="2189" y="680"/>
                  <a:pt x="2200" y="680"/>
                </a:cubicBezTo>
                <a:cubicBezTo>
                  <a:pt x="2210" y="680"/>
                  <a:pt x="2254" y="680"/>
                  <a:pt x="2260" y="680"/>
                </a:cubicBezTo>
                <a:cubicBezTo>
                  <a:pt x="2265" y="680"/>
                  <a:pt x="2276" y="680"/>
                  <a:pt x="2280" y="680"/>
                </a:cubicBezTo>
                <a:cubicBezTo>
                  <a:pt x="2282" y="680"/>
                  <a:pt x="2296" y="680"/>
                  <a:pt x="2300" y="680"/>
                </a:cubicBezTo>
                <a:cubicBezTo>
                  <a:pt x="2302" y="680"/>
                  <a:pt x="2316" y="680"/>
                  <a:pt x="2320" y="680"/>
                </a:cubicBezTo>
                <a:cubicBezTo>
                  <a:pt x="2322" y="680"/>
                  <a:pt x="2335" y="680"/>
                  <a:pt x="2340" y="680"/>
                </a:cubicBezTo>
                <a:cubicBezTo>
                  <a:pt x="2344" y="680"/>
                  <a:pt x="2375" y="680"/>
                  <a:pt x="2380" y="680"/>
                </a:cubicBezTo>
                <a:cubicBezTo>
                  <a:pt x="2384" y="680"/>
                  <a:pt x="2396" y="680"/>
                  <a:pt x="2400" y="680"/>
                </a:cubicBezTo>
                <a:cubicBezTo>
                  <a:pt x="2402" y="680"/>
                  <a:pt x="2415" y="680"/>
                  <a:pt x="2420" y="680"/>
                </a:cubicBezTo>
                <a:cubicBezTo>
                  <a:pt x="2424" y="680"/>
                  <a:pt x="2454" y="682"/>
                  <a:pt x="2460" y="680"/>
                </a:cubicBezTo>
                <a:cubicBezTo>
                  <a:pt x="2465" y="679"/>
                  <a:pt x="2494" y="663"/>
                  <a:pt x="2500" y="660"/>
                </a:cubicBezTo>
                <a:cubicBezTo>
                  <a:pt x="2505" y="657"/>
                  <a:pt x="2535" y="642"/>
                  <a:pt x="2540" y="640"/>
                </a:cubicBezTo>
                <a:cubicBezTo>
                  <a:pt x="2544" y="639"/>
                  <a:pt x="2556" y="640"/>
                  <a:pt x="2560" y="640"/>
                </a:cubicBezTo>
                <a:cubicBezTo>
                  <a:pt x="2562" y="640"/>
                  <a:pt x="2576" y="640"/>
                  <a:pt x="2580" y="640"/>
                </a:cubicBezTo>
                <a:cubicBezTo>
                  <a:pt x="2582" y="640"/>
                  <a:pt x="2596" y="640"/>
                  <a:pt x="2600" y="640"/>
                </a:cubicBezTo>
                <a:cubicBezTo>
                  <a:pt x="2602" y="640"/>
                  <a:pt x="2616" y="640"/>
                  <a:pt x="2620" y="640"/>
                </a:cubicBezTo>
                <a:cubicBezTo>
                  <a:pt x="2622" y="640"/>
                  <a:pt x="2636" y="640"/>
                  <a:pt x="2640" y="640"/>
                </a:cubicBezTo>
                <a:cubicBezTo>
                  <a:pt x="2642" y="640"/>
                  <a:pt x="2656" y="642"/>
                  <a:pt x="2660" y="640"/>
                </a:cubicBezTo>
                <a:cubicBezTo>
                  <a:pt x="2662" y="639"/>
                  <a:pt x="2676" y="622"/>
                  <a:pt x="2680" y="620"/>
                </a:cubicBezTo>
                <a:cubicBezTo>
                  <a:pt x="2682" y="619"/>
                  <a:pt x="2696" y="620"/>
                  <a:pt x="2700" y="620"/>
                </a:cubicBezTo>
                <a:cubicBezTo>
                  <a:pt x="2702" y="620"/>
                  <a:pt x="2702" y="620"/>
                  <a:pt x="2720" y="620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46" name="picture 2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039739" y="2596522"/>
            <a:ext cx="1201958" cy="1084092"/>
          </a:xfrm>
          <a:prstGeom prst="rect">
            <a:avLst/>
          </a:prstGeom>
        </p:spPr>
      </p:pic>
      <p:pic>
        <p:nvPicPr>
          <p:cNvPr id="248" name="picture 2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385668" y="4226021"/>
            <a:ext cx="1201575" cy="1084093"/>
          </a:xfrm>
          <a:prstGeom prst="rect">
            <a:avLst/>
          </a:prstGeom>
        </p:spPr>
      </p:pic>
      <p:pic>
        <p:nvPicPr>
          <p:cNvPr id="250" name="picture 2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910398" y="3966916"/>
            <a:ext cx="1188926" cy="1084092"/>
          </a:xfrm>
          <a:prstGeom prst="rect">
            <a:avLst/>
          </a:prstGeom>
        </p:spPr>
      </p:pic>
      <p:pic>
        <p:nvPicPr>
          <p:cNvPr id="252" name="picture 2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632445" y="2658587"/>
            <a:ext cx="1188926" cy="1071487"/>
          </a:xfrm>
          <a:prstGeom prst="rect">
            <a:avLst/>
          </a:prstGeom>
        </p:spPr>
      </p:pic>
      <p:graphicFrame>
        <p:nvGraphicFramePr>
          <p:cNvPr id="254" name="table 254"/>
          <p:cNvGraphicFramePr>
            <a:graphicFrameLocks noGrp="1"/>
          </p:cNvGraphicFramePr>
          <p:nvPr/>
        </p:nvGraphicFramePr>
        <p:xfrm>
          <a:off x="4055147" y="2719717"/>
          <a:ext cx="1087120" cy="1097914"/>
        </p:xfrm>
        <a:graphic>
          <a:graphicData uri="http://schemas.openxmlformats.org/drawingml/2006/table">
            <a:tbl>
              <a:tblPr/>
              <a:tblGrid>
                <a:gridCol w="1087120"/>
              </a:tblGrid>
              <a:tr h="10915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6" name="table 256"/>
          <p:cNvGraphicFramePr>
            <a:graphicFrameLocks noGrp="1"/>
          </p:cNvGraphicFramePr>
          <p:nvPr/>
        </p:nvGraphicFramePr>
        <p:xfrm>
          <a:off x="1370495" y="1455115"/>
          <a:ext cx="1087119" cy="1097915"/>
        </p:xfrm>
        <a:graphic>
          <a:graphicData uri="http://schemas.openxmlformats.org/drawingml/2006/table">
            <a:tbl>
              <a:tblPr/>
              <a:tblGrid>
                <a:gridCol w="1087119"/>
              </a:tblGrid>
              <a:tr h="10915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8" name="table 258"/>
          <p:cNvGraphicFramePr>
            <a:graphicFrameLocks noGrp="1"/>
          </p:cNvGraphicFramePr>
          <p:nvPr/>
        </p:nvGraphicFramePr>
        <p:xfrm>
          <a:off x="1370495" y="3984307"/>
          <a:ext cx="1087119" cy="1097914"/>
        </p:xfrm>
        <a:graphic>
          <a:graphicData uri="http://schemas.openxmlformats.org/drawingml/2006/table">
            <a:tbl>
              <a:tblPr/>
              <a:tblGrid>
                <a:gridCol w="1087119"/>
              </a:tblGrid>
              <a:tr h="10915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0" name="picture 2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376845" y="1461516"/>
            <a:ext cx="1074635" cy="1085088"/>
          </a:xfrm>
          <a:prstGeom prst="rect">
            <a:avLst/>
          </a:prstGeom>
        </p:spPr>
      </p:pic>
      <p:pic>
        <p:nvPicPr>
          <p:cNvPr id="262" name="picture 2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376845" y="3991355"/>
            <a:ext cx="1074635" cy="1085088"/>
          </a:xfrm>
          <a:prstGeom prst="rect">
            <a:avLst/>
          </a:prstGeom>
        </p:spPr>
      </p:pic>
      <p:pic>
        <p:nvPicPr>
          <p:cNvPr id="264" name="picture 2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061497" y="2726435"/>
            <a:ext cx="1074382" cy="1085088"/>
          </a:xfrm>
          <a:prstGeom prst="rect">
            <a:avLst/>
          </a:prstGeom>
        </p:spPr>
      </p:pic>
      <p:pic>
        <p:nvPicPr>
          <p:cNvPr id="266" name="picture 2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8373706" y="1164247"/>
            <a:ext cx="1212850" cy="897267"/>
          </a:xfrm>
          <a:prstGeom prst="rect">
            <a:avLst/>
          </a:prstGeom>
        </p:spPr>
      </p:pic>
      <p:pic>
        <p:nvPicPr>
          <p:cNvPr id="268" name="picture 26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9849967" y="1330515"/>
            <a:ext cx="1212850" cy="897267"/>
          </a:xfrm>
          <a:prstGeom prst="rect">
            <a:avLst/>
          </a:prstGeom>
        </p:spPr>
      </p:pic>
      <p:graphicFrame>
        <p:nvGraphicFramePr>
          <p:cNvPr id="270" name="table 270"/>
          <p:cNvGraphicFramePr>
            <a:graphicFrameLocks noGrp="1"/>
          </p:cNvGraphicFramePr>
          <p:nvPr/>
        </p:nvGraphicFramePr>
        <p:xfrm>
          <a:off x="9854387" y="3959466"/>
          <a:ext cx="1212850" cy="897254"/>
        </p:xfrm>
        <a:graphic>
          <a:graphicData uri="http://schemas.openxmlformats.org/drawingml/2006/table">
            <a:tbl>
              <a:tblPr/>
              <a:tblGrid>
                <a:gridCol w="1212850"/>
              </a:tblGrid>
              <a:tr h="8909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2" name="picture 27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6878992" y="1331798"/>
            <a:ext cx="1212850" cy="896988"/>
          </a:xfrm>
          <a:prstGeom prst="rect">
            <a:avLst/>
          </a:prstGeom>
        </p:spPr>
      </p:pic>
      <p:pic>
        <p:nvPicPr>
          <p:cNvPr id="274" name="picture 27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408431" y="5859779"/>
            <a:ext cx="893063" cy="224028"/>
          </a:xfrm>
          <a:prstGeom prst="rect">
            <a:avLst/>
          </a:prstGeom>
        </p:spPr>
      </p:pic>
      <p:sp>
        <p:nvSpPr>
          <p:cNvPr id="276" name="rect"/>
          <p:cNvSpPr/>
          <p:nvPr/>
        </p:nvSpPr>
        <p:spPr>
          <a:xfrm>
            <a:off x="2223516" y="5859779"/>
            <a:ext cx="1895855" cy="224028"/>
          </a:xfrm>
          <a:prstGeom prst="rect">
            <a:avLst/>
          </a:prstGeom>
          <a:solidFill>
            <a:srgbClr val="DCC4A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6" name="group 26"/>
          <p:cNvGrpSpPr/>
          <p:nvPr/>
        </p:nvGrpSpPr>
        <p:grpSpPr>
          <a:xfrm rot="21600000">
            <a:off x="1263484" y="5492000"/>
            <a:ext cx="1086942" cy="961758"/>
            <a:chOff x="0" y="0"/>
            <a:chExt cx="1086942" cy="961758"/>
          </a:xfrm>
        </p:grpSpPr>
        <p:pic>
          <p:nvPicPr>
            <p:cNvPr id="278" name="picture 27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1600000">
              <a:off x="0" y="0"/>
              <a:ext cx="1086942" cy="961758"/>
            </a:xfrm>
            <a:prstGeom prst="rect">
              <a:avLst/>
            </a:prstGeom>
          </p:spPr>
        </p:pic>
        <p:sp>
          <p:nvSpPr>
            <p:cNvPr id="280" name="textbox 280"/>
            <p:cNvSpPr/>
            <p:nvPr/>
          </p:nvSpPr>
          <p:spPr>
            <a:xfrm>
              <a:off x="-12700" y="-12700"/>
              <a:ext cx="1112519" cy="10020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8000"/>
                </a:lnSpc>
              </a:pPr>
              <a:endParaRPr lang="en-US" altLang="en-US" sz="100" dirty="0"/>
            </a:p>
            <a:p>
              <a:pPr marL="318770" algn="l" rtl="0" eaLnBrk="0">
                <a:lnSpc>
                  <a:spcPct val="91000"/>
                </a:lnSpc>
              </a:pPr>
              <a:r>
                <a:rPr sz="1400" b="1" kern="0" spc="-20" dirty="0">
                  <a:solidFill>
                    <a:srgbClr val="7F7F7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多业务</a:t>
              </a:r>
              <a:endParaRPr lang="en-US" altLang="en-US" sz="1400" dirty="0"/>
            </a:p>
            <a:p>
              <a:pPr marL="278130" algn="l" rtl="0" eaLnBrk="0">
                <a:lnSpc>
                  <a:spcPct val="91000"/>
                </a:lnSpc>
                <a:spcBef>
                  <a:spcPts val="110"/>
                </a:spcBef>
              </a:pPr>
              <a:r>
                <a:rPr sz="1100" kern="0" spc="-10" dirty="0">
                  <a:solidFill>
                    <a:srgbClr val="7F7F7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集成管控</a:t>
              </a:r>
              <a:endParaRPr lang="en-US" altLang="en-US" sz="1100" dirty="0"/>
            </a:p>
          </p:txBody>
        </p:sp>
      </p:grpSp>
      <p:sp>
        <p:nvSpPr>
          <p:cNvPr id="282" name="rect"/>
          <p:cNvSpPr/>
          <p:nvPr/>
        </p:nvSpPr>
        <p:spPr>
          <a:xfrm>
            <a:off x="7900416" y="5870448"/>
            <a:ext cx="1872995" cy="224028"/>
          </a:xfrm>
          <a:prstGeom prst="rect">
            <a:avLst/>
          </a:prstGeom>
          <a:solidFill>
            <a:srgbClr val="DCC4A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8" name="group 28"/>
          <p:cNvGrpSpPr/>
          <p:nvPr/>
        </p:nvGrpSpPr>
        <p:grpSpPr>
          <a:xfrm rot="21600000">
            <a:off x="9648456" y="5487047"/>
            <a:ext cx="1086942" cy="961758"/>
            <a:chOff x="0" y="0"/>
            <a:chExt cx="1086942" cy="961758"/>
          </a:xfrm>
        </p:grpSpPr>
        <p:pic>
          <p:nvPicPr>
            <p:cNvPr id="284" name="picture 28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21600000">
              <a:off x="0" y="0"/>
              <a:ext cx="1086942" cy="961758"/>
            </a:xfrm>
            <a:prstGeom prst="rect">
              <a:avLst/>
            </a:prstGeom>
          </p:spPr>
        </p:pic>
        <p:sp>
          <p:nvSpPr>
            <p:cNvPr id="286" name="textbox 286"/>
            <p:cNvSpPr/>
            <p:nvPr/>
          </p:nvSpPr>
          <p:spPr>
            <a:xfrm>
              <a:off x="-12700" y="-12700"/>
              <a:ext cx="1112519" cy="100139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4000"/>
                </a:lnSpc>
              </a:pPr>
              <a:endParaRPr lang="en-US" altLang="en-US" sz="1000" dirty="0"/>
            </a:p>
            <a:p>
              <a:pPr marL="292735" algn="l" rtl="0" eaLnBrk="0">
                <a:lnSpc>
                  <a:spcPct val="91000"/>
                </a:lnSpc>
                <a:spcBef>
                  <a:spcPts val="0"/>
                </a:spcBef>
              </a:pPr>
              <a:r>
                <a:rPr sz="1400" b="1" kern="0" spc="-20" dirty="0">
                  <a:solidFill>
                    <a:srgbClr val="7F7F7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智能化</a:t>
              </a:r>
              <a:endParaRPr lang="en-US" altLang="en-US" sz="1400" dirty="0"/>
            </a:p>
            <a:p>
              <a:pPr marL="276860" algn="l" rtl="0" eaLnBrk="0">
                <a:lnSpc>
                  <a:spcPct val="91000"/>
                </a:lnSpc>
                <a:spcBef>
                  <a:spcPts val="115"/>
                </a:spcBef>
              </a:pPr>
              <a:r>
                <a:rPr sz="1100" kern="0" spc="-10" dirty="0">
                  <a:solidFill>
                    <a:srgbClr val="7F7F7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应用体验</a:t>
              </a:r>
              <a:endParaRPr lang="en-US" altLang="en-US" sz="1100" dirty="0"/>
            </a:p>
          </p:txBody>
        </p:sp>
      </p:grpSp>
      <p:sp>
        <p:nvSpPr>
          <p:cNvPr id="288" name="rect"/>
          <p:cNvSpPr/>
          <p:nvPr/>
        </p:nvSpPr>
        <p:spPr>
          <a:xfrm>
            <a:off x="5070348" y="5870448"/>
            <a:ext cx="1898903" cy="224028"/>
          </a:xfrm>
          <a:prstGeom prst="rect">
            <a:avLst/>
          </a:prstGeom>
          <a:solidFill>
            <a:srgbClr val="DFC6A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0" name="group 30"/>
          <p:cNvGrpSpPr/>
          <p:nvPr/>
        </p:nvGrpSpPr>
        <p:grpSpPr>
          <a:xfrm rot="21600000">
            <a:off x="4084370" y="5487047"/>
            <a:ext cx="1086942" cy="961758"/>
            <a:chOff x="0" y="0"/>
            <a:chExt cx="1086942" cy="961758"/>
          </a:xfrm>
        </p:grpSpPr>
        <p:pic>
          <p:nvPicPr>
            <p:cNvPr id="290" name="picture 29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1600000">
              <a:off x="0" y="0"/>
              <a:ext cx="1086942" cy="961758"/>
            </a:xfrm>
            <a:prstGeom prst="rect">
              <a:avLst/>
            </a:prstGeom>
          </p:spPr>
        </p:pic>
        <p:sp>
          <p:nvSpPr>
            <p:cNvPr id="292" name="textbox 292"/>
            <p:cNvSpPr/>
            <p:nvPr/>
          </p:nvSpPr>
          <p:spPr>
            <a:xfrm>
              <a:off x="-12700" y="-12700"/>
              <a:ext cx="1112519" cy="10020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0000"/>
                </a:lnSpc>
              </a:pPr>
              <a:endParaRPr lang="en-US" altLang="en-US" sz="1000" dirty="0"/>
            </a:p>
            <a:p>
              <a:pPr marL="283845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1400" b="1" kern="0" spc="-10" dirty="0">
                  <a:solidFill>
                    <a:srgbClr val="7F7F7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全方位</a:t>
              </a:r>
              <a:endParaRPr lang="en-US" altLang="en-US" sz="1400" dirty="0"/>
            </a:p>
            <a:p>
              <a:pPr marL="271780" algn="l" rtl="0" eaLnBrk="0">
                <a:lnSpc>
                  <a:spcPct val="92000"/>
                </a:lnSpc>
                <a:spcBef>
                  <a:spcPts val="100"/>
                </a:spcBef>
              </a:pPr>
              <a:r>
                <a:rPr sz="1100" kern="0" spc="-10" dirty="0">
                  <a:solidFill>
                    <a:srgbClr val="7F7F7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资源共享</a:t>
              </a:r>
              <a:endParaRPr lang="en-US" altLang="en-US" sz="1100" dirty="0"/>
            </a:p>
          </p:txBody>
        </p:sp>
      </p:grpSp>
      <p:grpSp>
        <p:nvGrpSpPr>
          <p:cNvPr id="32" name="group 32"/>
          <p:cNvGrpSpPr/>
          <p:nvPr/>
        </p:nvGrpSpPr>
        <p:grpSpPr>
          <a:xfrm rot="21600000">
            <a:off x="6880338" y="5465203"/>
            <a:ext cx="1086942" cy="961758"/>
            <a:chOff x="0" y="0"/>
            <a:chExt cx="1086942" cy="961758"/>
          </a:xfrm>
        </p:grpSpPr>
        <p:pic>
          <p:nvPicPr>
            <p:cNvPr id="294" name="picture 29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rot="21600000">
              <a:off x="0" y="0"/>
              <a:ext cx="1086942" cy="961758"/>
            </a:xfrm>
            <a:prstGeom prst="rect">
              <a:avLst/>
            </a:prstGeom>
          </p:spPr>
        </p:pic>
        <p:sp>
          <p:nvSpPr>
            <p:cNvPr id="296" name="textbox 296"/>
            <p:cNvSpPr/>
            <p:nvPr/>
          </p:nvSpPr>
          <p:spPr>
            <a:xfrm>
              <a:off x="-12700" y="-12700"/>
              <a:ext cx="1112519" cy="100139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8000"/>
                </a:lnSpc>
              </a:pPr>
              <a:endParaRPr lang="en-US" altLang="en-US" sz="1000" dirty="0"/>
            </a:p>
            <a:p>
              <a:pPr marL="291465" algn="l" rtl="0" eaLnBrk="0">
                <a:lnSpc>
                  <a:spcPct val="91000"/>
                </a:lnSpc>
                <a:spcBef>
                  <a:spcPts val="0"/>
                </a:spcBef>
              </a:pPr>
              <a:r>
                <a:rPr sz="1400" b="1" kern="0" spc="-10" dirty="0">
                  <a:solidFill>
                    <a:srgbClr val="7F7F7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全行业</a:t>
              </a:r>
              <a:endParaRPr lang="en-US" altLang="en-US" sz="1400" dirty="0"/>
            </a:p>
            <a:p>
              <a:pPr marL="276860" algn="l" rtl="0" eaLnBrk="0">
                <a:lnSpc>
                  <a:spcPct val="91000"/>
                </a:lnSpc>
                <a:spcBef>
                  <a:spcPts val="115"/>
                </a:spcBef>
              </a:pPr>
              <a:r>
                <a:rPr sz="1100" kern="0" spc="-10" dirty="0">
                  <a:solidFill>
                    <a:srgbClr val="7F7F7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应用覆盖</a:t>
              </a:r>
              <a:endParaRPr lang="en-US" altLang="en-US" sz="1100" dirty="0"/>
            </a:p>
          </p:txBody>
        </p:sp>
      </p:grpSp>
      <p:pic>
        <p:nvPicPr>
          <p:cNvPr id="298" name="picture 29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9867087" y="3972166"/>
            <a:ext cx="1187450" cy="871867"/>
          </a:xfrm>
          <a:prstGeom prst="rect">
            <a:avLst/>
          </a:prstGeom>
        </p:spPr>
      </p:pic>
      <p:pic>
        <p:nvPicPr>
          <p:cNvPr id="300" name="picture 30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10716767" y="5750052"/>
            <a:ext cx="998220" cy="445007"/>
          </a:xfrm>
          <a:prstGeom prst="rect">
            <a:avLst/>
          </a:prstGeom>
        </p:spPr>
      </p:pic>
      <p:sp>
        <p:nvSpPr>
          <p:cNvPr id="302" name="textbox 302"/>
          <p:cNvSpPr/>
          <p:nvPr/>
        </p:nvSpPr>
        <p:spPr>
          <a:xfrm>
            <a:off x="8376432" y="3123996"/>
            <a:ext cx="1181735" cy="3543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algn="r" rtl="0" eaLnBrk="0">
              <a:lnSpc>
                <a:spcPct val="86000"/>
              </a:lnSpc>
            </a:pPr>
            <a:r>
              <a:rPr sz="2500" kern="0" spc="-270" dirty="0">
                <a:solidFill>
                  <a:srgbClr val="01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</a:t>
            </a:r>
            <a:r>
              <a:rPr sz="2500" kern="0" spc="-260" dirty="0">
                <a:solidFill>
                  <a:srgbClr val="01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</a:t>
            </a:r>
            <a:r>
              <a:rPr sz="2500" kern="0" spc="-120" dirty="0">
                <a:solidFill>
                  <a:srgbClr val="01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景</a:t>
            </a:r>
            <a:endParaRPr lang="en-US" altLang="en-US" sz="2500" dirty="0"/>
          </a:p>
        </p:txBody>
      </p:sp>
      <p:sp>
        <p:nvSpPr>
          <p:cNvPr id="304" name="textbox 304"/>
          <p:cNvSpPr/>
          <p:nvPr/>
        </p:nvSpPr>
        <p:spPr>
          <a:xfrm>
            <a:off x="297573" y="451929"/>
            <a:ext cx="1240155" cy="356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方案设计</a:t>
            </a:r>
            <a:endParaRPr lang="en-US" altLang="en-US" sz="2300" dirty="0"/>
          </a:p>
        </p:txBody>
      </p:sp>
      <p:pic>
        <p:nvPicPr>
          <p:cNvPr id="306" name="picture 30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7937500" y="2809532"/>
            <a:ext cx="284581" cy="942949"/>
          </a:xfrm>
          <a:prstGeom prst="rect">
            <a:avLst/>
          </a:prstGeom>
        </p:spPr>
      </p:pic>
      <p:pic>
        <p:nvPicPr>
          <p:cNvPr id="308" name="picture 30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8462429" y="2372207"/>
            <a:ext cx="965187" cy="276834"/>
          </a:xfrm>
          <a:prstGeom prst="rect">
            <a:avLst/>
          </a:prstGeom>
        </p:spPr>
      </p:pic>
      <p:pic>
        <p:nvPicPr>
          <p:cNvPr id="310" name="picture 31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  <p:pic>
        <p:nvPicPr>
          <p:cNvPr id="312" name="picture 31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8480590" y="3923499"/>
            <a:ext cx="965200" cy="275920"/>
          </a:xfrm>
          <a:prstGeom prst="rect">
            <a:avLst/>
          </a:prstGeom>
        </p:spPr>
      </p:pic>
      <p:pic>
        <p:nvPicPr>
          <p:cNvPr id="314" name="picture 31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9652723" y="2788424"/>
            <a:ext cx="281546" cy="941006"/>
          </a:xfrm>
          <a:prstGeom prst="rect">
            <a:avLst/>
          </a:prstGeom>
        </p:spPr>
      </p:pic>
      <p:sp>
        <p:nvSpPr>
          <p:cNvPr id="316" name="textbox 316"/>
          <p:cNvSpPr/>
          <p:nvPr/>
        </p:nvSpPr>
        <p:spPr>
          <a:xfrm>
            <a:off x="9879421" y="4902776"/>
            <a:ext cx="1240789" cy="2451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能源化工园区</a:t>
            </a:r>
            <a:endParaRPr lang="en-US" altLang="en-US" sz="1500" dirty="0"/>
          </a:p>
        </p:txBody>
      </p:sp>
      <p:sp>
        <p:nvSpPr>
          <p:cNvPr id="318" name="textbox 318"/>
          <p:cNvSpPr/>
          <p:nvPr/>
        </p:nvSpPr>
        <p:spPr>
          <a:xfrm>
            <a:off x="6985029" y="2284796"/>
            <a:ext cx="1038225" cy="2438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企事业园区</a:t>
            </a:r>
            <a:endParaRPr lang="en-US" altLang="en-US" sz="1500" dirty="0"/>
          </a:p>
        </p:txBody>
      </p:sp>
      <p:sp>
        <p:nvSpPr>
          <p:cNvPr id="320" name="textbox 320"/>
          <p:cNvSpPr/>
          <p:nvPr/>
        </p:nvSpPr>
        <p:spPr>
          <a:xfrm>
            <a:off x="10217105" y="3529680"/>
            <a:ext cx="835660" cy="2451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政府机关</a:t>
            </a:r>
            <a:endParaRPr lang="en-US" altLang="en-US" sz="1500" dirty="0"/>
          </a:p>
        </p:txBody>
      </p:sp>
      <p:sp>
        <p:nvSpPr>
          <p:cNvPr id="322" name="textbox 322"/>
          <p:cNvSpPr/>
          <p:nvPr/>
        </p:nvSpPr>
        <p:spPr>
          <a:xfrm>
            <a:off x="7088507" y="4901012"/>
            <a:ext cx="834389" cy="2451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文体中心</a:t>
            </a:r>
            <a:endParaRPr lang="en-US" altLang="en-US" sz="1500" dirty="0"/>
          </a:p>
        </p:txBody>
      </p:sp>
      <p:sp>
        <p:nvSpPr>
          <p:cNvPr id="324" name="textbox 324"/>
          <p:cNvSpPr/>
          <p:nvPr/>
        </p:nvSpPr>
        <p:spPr>
          <a:xfrm>
            <a:off x="8601330" y="2094158"/>
            <a:ext cx="833755" cy="2444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部队营区</a:t>
            </a:r>
            <a:endParaRPr lang="en-US" altLang="en-US" sz="1500" dirty="0"/>
          </a:p>
        </p:txBody>
      </p:sp>
      <p:sp>
        <p:nvSpPr>
          <p:cNvPr id="326" name="textbox 326"/>
          <p:cNvSpPr/>
          <p:nvPr/>
        </p:nvSpPr>
        <p:spPr>
          <a:xfrm>
            <a:off x="8562157" y="5161130"/>
            <a:ext cx="836294" cy="2438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金融大楼</a:t>
            </a:r>
            <a:endParaRPr lang="en-US" altLang="en-US" sz="1500" dirty="0"/>
          </a:p>
        </p:txBody>
      </p:sp>
      <p:sp>
        <p:nvSpPr>
          <p:cNvPr id="328" name="textbox 328"/>
          <p:cNvSpPr/>
          <p:nvPr/>
        </p:nvSpPr>
        <p:spPr>
          <a:xfrm>
            <a:off x="10039228" y="2261227"/>
            <a:ext cx="835660" cy="2444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住宅小区</a:t>
            </a:r>
            <a:endParaRPr lang="en-US" altLang="en-US" sz="1500" dirty="0"/>
          </a:p>
        </p:txBody>
      </p:sp>
      <p:sp>
        <p:nvSpPr>
          <p:cNvPr id="330" name="textbox 330"/>
          <p:cNvSpPr/>
          <p:nvPr/>
        </p:nvSpPr>
        <p:spPr>
          <a:xfrm>
            <a:off x="7023882" y="3594937"/>
            <a:ext cx="417830" cy="2432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5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医院</a:t>
            </a:r>
            <a:endParaRPr lang="en-US" alt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34" name="picture 3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36" name="table 336"/>
          <p:cNvGraphicFramePr>
            <a:graphicFrameLocks noGrp="1"/>
          </p:cNvGraphicFramePr>
          <p:nvPr/>
        </p:nvGraphicFramePr>
        <p:xfrm>
          <a:off x="9083764" y="4850447"/>
          <a:ext cx="1881504" cy="1734820"/>
        </p:xfrm>
        <a:graphic>
          <a:graphicData uri="http://schemas.openxmlformats.org/drawingml/2006/table">
            <a:tbl>
              <a:tblPr/>
              <a:tblGrid>
                <a:gridCol w="203834"/>
                <a:gridCol w="1440180"/>
                <a:gridCol w="237490"/>
              </a:tblGrid>
              <a:tr h="4667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700" dirty="0"/>
                    </a:p>
                    <a:p>
                      <a:pPr marL="31559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500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联动报警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095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</a:pPr>
                      <a:endParaRPr lang="en-US" altLang="en-US" sz="1000" dirty="0"/>
                    </a:p>
                    <a:p>
                      <a:pPr marL="131445" indent="635" algn="l" rtl="0" eaLnBrk="0">
                        <a:lnSpc>
                          <a:spcPct val="130000"/>
                        </a:lnSpc>
                        <a:spcBef>
                          <a:spcPts val="5"/>
                        </a:spcBef>
                      </a:pPr>
                      <a:r>
                        <a:rPr sz="1200" kern="0" spc="5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无权限人员、</a:t>
                      </a:r>
                      <a:r>
                        <a:rPr sz="1200" kern="0" spc="-14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5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陌生人      </a:t>
                      </a:r>
                      <a:r>
                        <a:rPr sz="1200" kern="0" spc="6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或者重点关注人员出      </a:t>
                      </a:r>
                      <a:r>
                        <a:rPr sz="1200" kern="0" spc="4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现在布防区域 ，联动   </a:t>
                      </a:r>
                      <a:r>
                        <a:rPr sz="1200" kern="0" spc="3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200" kern="0" spc="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报警 ，通知人为管控；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38" name="table 338"/>
          <p:cNvGraphicFramePr>
            <a:graphicFrameLocks noGrp="1"/>
          </p:cNvGraphicFramePr>
          <p:nvPr/>
        </p:nvGraphicFramePr>
        <p:xfrm>
          <a:off x="1445895" y="2965322"/>
          <a:ext cx="1945004" cy="1106804"/>
        </p:xfrm>
        <a:graphic>
          <a:graphicData uri="http://schemas.openxmlformats.org/drawingml/2006/table">
            <a:tbl>
              <a:tblPr/>
              <a:tblGrid>
                <a:gridCol w="1945004"/>
              </a:tblGrid>
              <a:tr h="11004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0" name="picture 3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47800" y="1042415"/>
            <a:ext cx="1943100" cy="1103376"/>
          </a:xfrm>
          <a:prstGeom prst="rect">
            <a:avLst/>
          </a:prstGeom>
        </p:spPr>
      </p:pic>
      <p:pic>
        <p:nvPicPr>
          <p:cNvPr id="342" name="picture 3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455419" y="4905755"/>
            <a:ext cx="1933955" cy="1085088"/>
          </a:xfrm>
          <a:prstGeom prst="rect">
            <a:avLst/>
          </a:prstGeom>
        </p:spPr>
      </p:pic>
      <p:pic>
        <p:nvPicPr>
          <p:cNvPr id="344" name="picture 3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455419" y="2974847"/>
            <a:ext cx="1926335" cy="1088135"/>
          </a:xfrm>
          <a:prstGeom prst="rect">
            <a:avLst/>
          </a:prstGeom>
        </p:spPr>
      </p:pic>
      <p:sp>
        <p:nvSpPr>
          <p:cNvPr id="346" name="path"/>
          <p:cNvSpPr/>
          <p:nvPr/>
        </p:nvSpPr>
        <p:spPr>
          <a:xfrm>
            <a:off x="8553450" y="317073"/>
            <a:ext cx="3638550" cy="559640"/>
          </a:xfrm>
          <a:custGeom>
            <a:avLst/>
            <a:gdLst/>
            <a:ahLst/>
            <a:cxnLst/>
            <a:rect l="0" t="0" r="0" b="0"/>
            <a:pathLst>
              <a:path w="5730" h="881">
                <a:moveTo>
                  <a:pt x="340" y="460"/>
                </a:moveTo>
                <a:cubicBezTo>
                  <a:pt x="340" y="462"/>
                  <a:pt x="340" y="462"/>
                  <a:pt x="340" y="440"/>
                </a:cubicBezTo>
                <a:cubicBezTo>
                  <a:pt x="341" y="439"/>
                  <a:pt x="352" y="442"/>
                  <a:pt x="360" y="440"/>
                </a:cubicBezTo>
                <a:cubicBezTo>
                  <a:pt x="367" y="439"/>
                  <a:pt x="428" y="422"/>
                  <a:pt x="440" y="420"/>
                </a:cubicBezTo>
                <a:cubicBezTo>
                  <a:pt x="451" y="419"/>
                  <a:pt x="499" y="423"/>
                  <a:pt x="520" y="420"/>
                </a:cubicBezTo>
                <a:cubicBezTo>
                  <a:pt x="540" y="417"/>
                  <a:pt x="694" y="385"/>
                  <a:pt x="720" y="380"/>
                </a:cubicBezTo>
                <a:cubicBezTo>
                  <a:pt x="745" y="376"/>
                  <a:pt x="839" y="365"/>
                  <a:pt x="860" y="360"/>
                </a:cubicBezTo>
                <a:cubicBezTo>
                  <a:pt x="880" y="356"/>
                  <a:pt x="975" y="325"/>
                  <a:pt x="1000" y="320"/>
                </a:cubicBezTo>
                <a:cubicBezTo>
                  <a:pt x="1024" y="316"/>
                  <a:pt x="1142" y="303"/>
                  <a:pt x="1180" y="300"/>
                </a:cubicBezTo>
                <a:cubicBezTo>
                  <a:pt x="1217" y="297"/>
                  <a:pt x="1460" y="282"/>
                  <a:pt x="1500" y="280"/>
                </a:cubicBezTo>
                <a:cubicBezTo>
                  <a:pt x="1539" y="279"/>
                  <a:pt x="1668" y="280"/>
                  <a:pt x="1700" y="280"/>
                </a:cubicBezTo>
                <a:cubicBezTo>
                  <a:pt x="1731" y="280"/>
                  <a:pt x="1886" y="280"/>
                  <a:pt x="1920" y="280"/>
                </a:cubicBezTo>
                <a:cubicBezTo>
                  <a:pt x="1952" y="280"/>
                  <a:pt x="2091" y="280"/>
                  <a:pt x="2140" y="280"/>
                </a:cubicBezTo>
                <a:cubicBezTo>
                  <a:pt x="2188" y="280"/>
                  <a:pt x="2513" y="280"/>
                  <a:pt x="2560" y="280"/>
                </a:cubicBezTo>
                <a:cubicBezTo>
                  <a:pt x="2606" y="280"/>
                  <a:pt x="2732" y="280"/>
                  <a:pt x="2760" y="280"/>
                </a:cubicBezTo>
                <a:cubicBezTo>
                  <a:pt x="2786" y="280"/>
                  <a:pt x="2897" y="280"/>
                  <a:pt x="2920" y="280"/>
                </a:cubicBezTo>
                <a:cubicBezTo>
                  <a:pt x="2942" y="280"/>
                  <a:pt x="3031" y="280"/>
                  <a:pt x="3060" y="280"/>
                </a:cubicBezTo>
                <a:cubicBezTo>
                  <a:pt x="3088" y="280"/>
                  <a:pt x="3272" y="280"/>
                  <a:pt x="3300" y="280"/>
                </a:cubicBezTo>
                <a:cubicBezTo>
                  <a:pt x="3326" y="280"/>
                  <a:pt x="3401" y="280"/>
                  <a:pt x="3420" y="280"/>
                </a:cubicBezTo>
                <a:cubicBezTo>
                  <a:pt x="3438" y="280"/>
                  <a:pt x="3523" y="280"/>
                  <a:pt x="3540" y="280"/>
                </a:cubicBezTo>
                <a:cubicBezTo>
                  <a:pt x="3556" y="280"/>
                  <a:pt x="3623" y="280"/>
                  <a:pt x="3640" y="280"/>
                </a:cubicBezTo>
                <a:cubicBezTo>
                  <a:pt x="3656" y="280"/>
                  <a:pt x="3740" y="280"/>
                  <a:pt x="3760" y="280"/>
                </a:cubicBezTo>
                <a:cubicBezTo>
                  <a:pt x="3779" y="280"/>
                  <a:pt x="3880" y="280"/>
                  <a:pt x="3900" y="280"/>
                </a:cubicBezTo>
                <a:cubicBezTo>
                  <a:pt x="3919" y="280"/>
                  <a:pt x="3997" y="280"/>
                  <a:pt x="4020" y="280"/>
                </a:cubicBezTo>
                <a:cubicBezTo>
                  <a:pt x="4042" y="280"/>
                  <a:pt x="4166" y="280"/>
                  <a:pt x="4200" y="280"/>
                </a:cubicBezTo>
                <a:cubicBezTo>
                  <a:pt x="4232" y="280"/>
                  <a:pt x="4431" y="280"/>
                  <a:pt x="4460" y="280"/>
                </a:cubicBezTo>
                <a:cubicBezTo>
                  <a:pt x="4488" y="280"/>
                  <a:pt x="4561" y="280"/>
                  <a:pt x="4580" y="280"/>
                </a:cubicBezTo>
                <a:cubicBezTo>
                  <a:pt x="4598" y="280"/>
                  <a:pt x="4686" y="280"/>
                  <a:pt x="4700" y="280"/>
                </a:cubicBezTo>
                <a:cubicBezTo>
                  <a:pt x="4713" y="280"/>
                  <a:pt x="4745" y="280"/>
                  <a:pt x="4760" y="280"/>
                </a:cubicBezTo>
                <a:cubicBezTo>
                  <a:pt x="4775" y="280"/>
                  <a:pt x="4885" y="280"/>
                  <a:pt x="4900" y="280"/>
                </a:cubicBezTo>
                <a:cubicBezTo>
                  <a:pt x="4915" y="280"/>
                  <a:pt x="4949" y="280"/>
                  <a:pt x="4960" y="280"/>
                </a:cubicBezTo>
                <a:cubicBezTo>
                  <a:pt x="4970" y="280"/>
                  <a:pt x="5029" y="280"/>
                  <a:pt x="5040" y="280"/>
                </a:cubicBezTo>
                <a:cubicBezTo>
                  <a:pt x="5050" y="280"/>
                  <a:pt x="5085" y="280"/>
                  <a:pt x="5100" y="280"/>
                </a:cubicBezTo>
                <a:cubicBezTo>
                  <a:pt x="5115" y="280"/>
                  <a:pt x="5223" y="280"/>
                  <a:pt x="5240" y="280"/>
                </a:cubicBezTo>
                <a:cubicBezTo>
                  <a:pt x="5256" y="280"/>
                  <a:pt x="5309" y="280"/>
                  <a:pt x="5320" y="280"/>
                </a:cubicBezTo>
                <a:cubicBezTo>
                  <a:pt x="5330" y="280"/>
                  <a:pt x="5372" y="280"/>
                  <a:pt x="5380" y="280"/>
                </a:cubicBezTo>
                <a:cubicBezTo>
                  <a:pt x="5387" y="280"/>
                  <a:pt x="5414" y="280"/>
                  <a:pt x="5420" y="280"/>
                </a:cubicBezTo>
                <a:cubicBezTo>
                  <a:pt x="5425" y="280"/>
                  <a:pt x="5455" y="280"/>
                  <a:pt x="5460" y="280"/>
                </a:cubicBezTo>
                <a:cubicBezTo>
                  <a:pt x="5464" y="280"/>
                  <a:pt x="5476" y="280"/>
                  <a:pt x="5480" y="280"/>
                </a:cubicBezTo>
                <a:cubicBezTo>
                  <a:pt x="5482" y="280"/>
                  <a:pt x="5496" y="280"/>
                  <a:pt x="5500" y="280"/>
                </a:cubicBezTo>
                <a:cubicBezTo>
                  <a:pt x="5502" y="280"/>
                  <a:pt x="5516" y="280"/>
                  <a:pt x="5520" y="280"/>
                </a:cubicBezTo>
                <a:cubicBezTo>
                  <a:pt x="5522" y="280"/>
                  <a:pt x="5536" y="280"/>
                  <a:pt x="5540" y="280"/>
                </a:cubicBezTo>
                <a:cubicBezTo>
                  <a:pt x="5542" y="280"/>
                  <a:pt x="5556" y="280"/>
                  <a:pt x="5560" y="280"/>
                </a:cubicBezTo>
                <a:cubicBezTo>
                  <a:pt x="5562" y="280"/>
                  <a:pt x="5576" y="280"/>
                  <a:pt x="5580" y="280"/>
                </a:cubicBezTo>
                <a:cubicBezTo>
                  <a:pt x="5582" y="280"/>
                  <a:pt x="5596" y="280"/>
                  <a:pt x="5600" y="280"/>
                </a:cubicBezTo>
                <a:cubicBezTo>
                  <a:pt x="5602" y="280"/>
                  <a:pt x="5621" y="280"/>
                  <a:pt x="5620" y="280"/>
                </a:cubicBezTo>
                <a:cubicBezTo>
                  <a:pt x="5618" y="280"/>
                  <a:pt x="5585" y="279"/>
                  <a:pt x="5580" y="280"/>
                </a:cubicBezTo>
                <a:cubicBezTo>
                  <a:pt x="5574" y="282"/>
                  <a:pt x="5544" y="299"/>
                  <a:pt x="5540" y="300"/>
                </a:cubicBezTo>
                <a:cubicBezTo>
                  <a:pt x="5535" y="302"/>
                  <a:pt x="5525" y="300"/>
                  <a:pt x="5520" y="300"/>
                </a:cubicBezTo>
                <a:cubicBezTo>
                  <a:pt x="5514" y="300"/>
                  <a:pt x="5473" y="299"/>
                  <a:pt x="5460" y="300"/>
                </a:cubicBezTo>
                <a:cubicBezTo>
                  <a:pt x="5446" y="302"/>
                  <a:pt x="5353" y="317"/>
                  <a:pt x="5340" y="320"/>
                </a:cubicBezTo>
                <a:cubicBezTo>
                  <a:pt x="5326" y="323"/>
                  <a:pt x="5287" y="337"/>
                  <a:pt x="5280" y="340"/>
                </a:cubicBezTo>
                <a:cubicBezTo>
                  <a:pt x="5272" y="343"/>
                  <a:pt x="5245" y="359"/>
                  <a:pt x="5240" y="360"/>
                </a:cubicBezTo>
                <a:cubicBezTo>
                  <a:pt x="5234" y="362"/>
                  <a:pt x="5207" y="360"/>
                  <a:pt x="5200" y="360"/>
                </a:cubicBezTo>
                <a:cubicBezTo>
                  <a:pt x="5192" y="360"/>
                  <a:pt x="5150" y="359"/>
                  <a:pt x="5140" y="360"/>
                </a:cubicBezTo>
                <a:cubicBezTo>
                  <a:pt x="5129" y="362"/>
                  <a:pt x="5071" y="379"/>
                  <a:pt x="5060" y="380"/>
                </a:cubicBezTo>
                <a:cubicBezTo>
                  <a:pt x="5048" y="382"/>
                  <a:pt x="4989" y="380"/>
                  <a:pt x="4980" y="380"/>
                </a:cubicBezTo>
                <a:cubicBezTo>
                  <a:pt x="4970" y="380"/>
                  <a:pt x="4953" y="380"/>
                  <a:pt x="4940" y="380"/>
                </a:cubicBezTo>
                <a:cubicBezTo>
                  <a:pt x="4926" y="380"/>
                  <a:pt x="4816" y="380"/>
                  <a:pt x="4800" y="380"/>
                </a:cubicBezTo>
                <a:cubicBezTo>
                  <a:pt x="4783" y="380"/>
                  <a:pt x="4738" y="380"/>
                  <a:pt x="4720" y="380"/>
                </a:cubicBezTo>
                <a:cubicBezTo>
                  <a:pt x="4701" y="380"/>
                  <a:pt x="4579" y="380"/>
                  <a:pt x="4560" y="380"/>
                </a:cubicBezTo>
                <a:cubicBezTo>
                  <a:pt x="4540" y="380"/>
                  <a:pt x="4473" y="380"/>
                  <a:pt x="4460" y="380"/>
                </a:cubicBezTo>
                <a:cubicBezTo>
                  <a:pt x="4446" y="380"/>
                  <a:pt x="4391" y="380"/>
                  <a:pt x="4380" y="380"/>
                </a:cubicBezTo>
                <a:cubicBezTo>
                  <a:pt x="4368" y="380"/>
                  <a:pt x="4316" y="380"/>
                  <a:pt x="4300" y="380"/>
                </a:cubicBezTo>
                <a:cubicBezTo>
                  <a:pt x="4283" y="380"/>
                  <a:pt x="4176" y="380"/>
                  <a:pt x="4160" y="380"/>
                </a:cubicBezTo>
                <a:cubicBezTo>
                  <a:pt x="4143" y="380"/>
                  <a:pt x="4091" y="380"/>
                  <a:pt x="4080" y="380"/>
                </a:cubicBezTo>
                <a:cubicBezTo>
                  <a:pt x="4068" y="380"/>
                  <a:pt x="4013" y="380"/>
                  <a:pt x="4000" y="380"/>
                </a:cubicBezTo>
                <a:cubicBezTo>
                  <a:pt x="3986" y="380"/>
                  <a:pt x="3911" y="380"/>
                  <a:pt x="3900" y="380"/>
                </a:cubicBezTo>
                <a:cubicBezTo>
                  <a:pt x="3888" y="380"/>
                  <a:pt x="3850" y="380"/>
                  <a:pt x="3840" y="380"/>
                </a:cubicBezTo>
                <a:cubicBezTo>
                  <a:pt x="3829" y="380"/>
                  <a:pt x="3778" y="380"/>
                  <a:pt x="3760" y="380"/>
                </a:cubicBezTo>
                <a:cubicBezTo>
                  <a:pt x="3741" y="380"/>
                  <a:pt x="3619" y="380"/>
                  <a:pt x="3600" y="380"/>
                </a:cubicBezTo>
                <a:cubicBezTo>
                  <a:pt x="3580" y="380"/>
                  <a:pt x="3515" y="380"/>
                  <a:pt x="3500" y="380"/>
                </a:cubicBezTo>
                <a:cubicBezTo>
                  <a:pt x="3485" y="380"/>
                  <a:pt x="3424" y="380"/>
                  <a:pt x="3400" y="380"/>
                </a:cubicBezTo>
                <a:cubicBezTo>
                  <a:pt x="3375" y="380"/>
                  <a:pt x="3204" y="380"/>
                  <a:pt x="3180" y="380"/>
                </a:cubicBezTo>
                <a:cubicBezTo>
                  <a:pt x="3155" y="380"/>
                  <a:pt x="3099" y="380"/>
                  <a:pt x="3080" y="380"/>
                </a:cubicBezTo>
                <a:cubicBezTo>
                  <a:pt x="3060" y="380"/>
                  <a:pt x="2938" y="380"/>
                  <a:pt x="2920" y="380"/>
                </a:cubicBezTo>
                <a:cubicBezTo>
                  <a:pt x="2901" y="380"/>
                  <a:pt x="2851" y="380"/>
                  <a:pt x="2840" y="380"/>
                </a:cubicBezTo>
                <a:cubicBezTo>
                  <a:pt x="2828" y="380"/>
                  <a:pt x="2773" y="380"/>
                  <a:pt x="2760" y="380"/>
                </a:cubicBezTo>
                <a:cubicBezTo>
                  <a:pt x="2746" y="380"/>
                  <a:pt x="2673" y="380"/>
                  <a:pt x="2660" y="380"/>
                </a:cubicBezTo>
                <a:cubicBezTo>
                  <a:pt x="2646" y="380"/>
                  <a:pt x="2591" y="380"/>
                  <a:pt x="2580" y="380"/>
                </a:cubicBezTo>
                <a:cubicBezTo>
                  <a:pt x="2568" y="380"/>
                  <a:pt x="2515" y="380"/>
                  <a:pt x="2500" y="380"/>
                </a:cubicBezTo>
                <a:cubicBezTo>
                  <a:pt x="2485" y="380"/>
                  <a:pt x="2396" y="380"/>
                  <a:pt x="2380" y="380"/>
                </a:cubicBezTo>
                <a:cubicBezTo>
                  <a:pt x="2363" y="380"/>
                  <a:pt x="2306" y="380"/>
                  <a:pt x="2280" y="380"/>
                </a:cubicBezTo>
                <a:cubicBezTo>
                  <a:pt x="2252" y="380"/>
                  <a:pt x="2046" y="380"/>
                  <a:pt x="2020" y="380"/>
                </a:cubicBezTo>
                <a:cubicBezTo>
                  <a:pt x="1992" y="380"/>
                  <a:pt x="1933" y="380"/>
                  <a:pt x="1920" y="380"/>
                </a:cubicBezTo>
                <a:cubicBezTo>
                  <a:pt x="1906" y="380"/>
                  <a:pt x="1860" y="380"/>
                  <a:pt x="1840" y="380"/>
                </a:cubicBezTo>
                <a:cubicBezTo>
                  <a:pt x="1819" y="380"/>
                  <a:pt x="1660" y="380"/>
                  <a:pt x="1640" y="380"/>
                </a:cubicBezTo>
                <a:cubicBezTo>
                  <a:pt x="1619" y="380"/>
                  <a:pt x="1570" y="380"/>
                  <a:pt x="1560" y="380"/>
                </a:cubicBezTo>
                <a:cubicBezTo>
                  <a:pt x="1549" y="380"/>
                  <a:pt x="1511" y="380"/>
                  <a:pt x="1500" y="380"/>
                </a:cubicBezTo>
                <a:cubicBezTo>
                  <a:pt x="1488" y="380"/>
                  <a:pt x="1410" y="380"/>
                  <a:pt x="1400" y="380"/>
                </a:cubicBezTo>
                <a:cubicBezTo>
                  <a:pt x="1389" y="380"/>
                  <a:pt x="1364" y="380"/>
                  <a:pt x="1360" y="380"/>
                </a:cubicBezTo>
                <a:cubicBezTo>
                  <a:pt x="1355" y="380"/>
                  <a:pt x="1344" y="380"/>
                  <a:pt x="1340" y="380"/>
                </a:cubicBezTo>
                <a:cubicBezTo>
                  <a:pt x="1335" y="380"/>
                  <a:pt x="1304" y="380"/>
                  <a:pt x="1300" y="380"/>
                </a:cubicBezTo>
                <a:cubicBezTo>
                  <a:pt x="1295" y="380"/>
                  <a:pt x="1282" y="380"/>
                  <a:pt x="1280" y="380"/>
                </a:cubicBezTo>
                <a:cubicBezTo>
                  <a:pt x="1276" y="380"/>
                  <a:pt x="1262" y="380"/>
                  <a:pt x="1260" y="380"/>
                </a:cubicBezTo>
                <a:cubicBezTo>
                  <a:pt x="1256" y="380"/>
                  <a:pt x="1242" y="380"/>
                  <a:pt x="1240" y="380"/>
                </a:cubicBezTo>
                <a:cubicBezTo>
                  <a:pt x="1236" y="380"/>
                  <a:pt x="1224" y="379"/>
                  <a:pt x="1220" y="380"/>
                </a:cubicBezTo>
                <a:cubicBezTo>
                  <a:pt x="1215" y="382"/>
                  <a:pt x="1185" y="397"/>
                  <a:pt x="1180" y="400"/>
                </a:cubicBezTo>
                <a:cubicBezTo>
                  <a:pt x="1174" y="403"/>
                  <a:pt x="1145" y="417"/>
                  <a:pt x="1140" y="420"/>
                </a:cubicBezTo>
                <a:cubicBezTo>
                  <a:pt x="1134" y="423"/>
                  <a:pt x="1107" y="439"/>
                  <a:pt x="1100" y="440"/>
                </a:cubicBezTo>
                <a:cubicBezTo>
                  <a:pt x="1092" y="442"/>
                  <a:pt x="1049" y="439"/>
                  <a:pt x="1040" y="440"/>
                </a:cubicBezTo>
                <a:cubicBezTo>
                  <a:pt x="1030" y="442"/>
                  <a:pt x="991" y="457"/>
                  <a:pt x="980" y="460"/>
                </a:cubicBezTo>
                <a:cubicBezTo>
                  <a:pt x="968" y="463"/>
                  <a:pt x="900" y="476"/>
                  <a:pt x="880" y="480"/>
                </a:cubicBezTo>
                <a:cubicBezTo>
                  <a:pt x="859" y="485"/>
                  <a:pt x="719" y="516"/>
                  <a:pt x="700" y="520"/>
                </a:cubicBezTo>
                <a:cubicBezTo>
                  <a:pt x="680" y="525"/>
                  <a:pt x="633" y="537"/>
                  <a:pt x="620" y="540"/>
                </a:cubicBezTo>
                <a:cubicBezTo>
                  <a:pt x="606" y="543"/>
                  <a:pt x="530" y="559"/>
                  <a:pt x="520" y="560"/>
                </a:cubicBezTo>
                <a:cubicBezTo>
                  <a:pt x="509" y="562"/>
                  <a:pt x="489" y="560"/>
                  <a:pt x="480" y="560"/>
                </a:cubicBezTo>
                <a:cubicBezTo>
                  <a:pt x="470" y="560"/>
                  <a:pt x="407" y="559"/>
                  <a:pt x="400" y="560"/>
                </a:cubicBezTo>
                <a:cubicBezTo>
                  <a:pt x="392" y="562"/>
                  <a:pt x="380" y="582"/>
                  <a:pt x="380" y="580"/>
                </a:cubicBezTo>
                <a:cubicBezTo>
                  <a:pt x="380" y="579"/>
                  <a:pt x="395" y="580"/>
                  <a:pt x="400" y="580"/>
                </a:cubicBezTo>
                <a:cubicBezTo>
                  <a:pt x="404" y="580"/>
                  <a:pt x="434" y="580"/>
                  <a:pt x="440" y="580"/>
                </a:cubicBezTo>
                <a:cubicBezTo>
                  <a:pt x="445" y="580"/>
                  <a:pt x="469" y="579"/>
                  <a:pt x="480" y="580"/>
                </a:cubicBezTo>
                <a:cubicBezTo>
                  <a:pt x="490" y="582"/>
                  <a:pt x="566" y="597"/>
                  <a:pt x="580" y="600"/>
                </a:cubicBezTo>
                <a:cubicBezTo>
                  <a:pt x="593" y="603"/>
                  <a:pt x="640" y="619"/>
                  <a:pt x="660" y="620"/>
                </a:cubicBezTo>
                <a:cubicBezTo>
                  <a:pt x="679" y="622"/>
                  <a:pt x="815" y="617"/>
                  <a:pt x="840" y="620"/>
                </a:cubicBezTo>
                <a:cubicBezTo>
                  <a:pt x="864" y="623"/>
                  <a:pt x="961" y="657"/>
                  <a:pt x="980" y="660"/>
                </a:cubicBezTo>
                <a:cubicBezTo>
                  <a:pt x="998" y="663"/>
                  <a:pt x="1061" y="660"/>
                  <a:pt x="1080" y="660"/>
                </a:cubicBezTo>
                <a:cubicBezTo>
                  <a:pt x="1098" y="660"/>
                  <a:pt x="1182" y="659"/>
                  <a:pt x="1220" y="660"/>
                </a:cubicBezTo>
                <a:cubicBezTo>
                  <a:pt x="1257" y="662"/>
                  <a:pt x="1540" y="677"/>
                  <a:pt x="1580" y="680"/>
                </a:cubicBezTo>
                <a:cubicBezTo>
                  <a:pt x="1619" y="683"/>
                  <a:pt x="1714" y="697"/>
                  <a:pt x="1740" y="700"/>
                </a:cubicBezTo>
                <a:cubicBezTo>
                  <a:pt x="1765" y="703"/>
                  <a:pt x="1895" y="717"/>
                  <a:pt x="1920" y="720"/>
                </a:cubicBezTo>
                <a:cubicBezTo>
                  <a:pt x="1944" y="723"/>
                  <a:pt x="2031" y="737"/>
                  <a:pt x="2060" y="740"/>
                </a:cubicBezTo>
                <a:cubicBezTo>
                  <a:pt x="2088" y="743"/>
                  <a:pt x="2271" y="759"/>
                  <a:pt x="2300" y="760"/>
                </a:cubicBezTo>
                <a:cubicBezTo>
                  <a:pt x="2328" y="762"/>
                  <a:pt x="2415" y="760"/>
                  <a:pt x="2440" y="760"/>
                </a:cubicBezTo>
                <a:cubicBezTo>
                  <a:pt x="2464" y="760"/>
                  <a:pt x="2597" y="760"/>
                  <a:pt x="2620" y="760"/>
                </a:cubicBezTo>
                <a:cubicBezTo>
                  <a:pt x="2642" y="760"/>
                  <a:pt x="2711" y="760"/>
                  <a:pt x="2740" y="760"/>
                </a:cubicBezTo>
                <a:cubicBezTo>
                  <a:pt x="2768" y="760"/>
                  <a:pt x="2972" y="760"/>
                  <a:pt x="3000" y="760"/>
                </a:cubicBezTo>
                <a:cubicBezTo>
                  <a:pt x="3026" y="760"/>
                  <a:pt x="3085" y="760"/>
                  <a:pt x="3100" y="760"/>
                </a:cubicBezTo>
                <a:cubicBezTo>
                  <a:pt x="3115" y="760"/>
                  <a:pt x="3186" y="760"/>
                  <a:pt x="3200" y="760"/>
                </a:cubicBezTo>
                <a:cubicBezTo>
                  <a:pt x="3213" y="760"/>
                  <a:pt x="3263" y="760"/>
                  <a:pt x="3280" y="760"/>
                </a:cubicBezTo>
                <a:cubicBezTo>
                  <a:pt x="3296" y="760"/>
                  <a:pt x="3405" y="760"/>
                  <a:pt x="3420" y="760"/>
                </a:cubicBezTo>
                <a:cubicBezTo>
                  <a:pt x="3435" y="760"/>
                  <a:pt x="3472" y="760"/>
                  <a:pt x="3480" y="760"/>
                </a:cubicBezTo>
                <a:cubicBezTo>
                  <a:pt x="3487" y="760"/>
                  <a:pt x="3514" y="760"/>
                  <a:pt x="3520" y="760"/>
                </a:cubicBezTo>
                <a:cubicBezTo>
                  <a:pt x="3525" y="760"/>
                  <a:pt x="3549" y="760"/>
                  <a:pt x="3560" y="760"/>
                </a:cubicBezTo>
                <a:cubicBezTo>
                  <a:pt x="3570" y="760"/>
                  <a:pt x="3650" y="760"/>
                  <a:pt x="3660" y="760"/>
                </a:cubicBezTo>
                <a:cubicBezTo>
                  <a:pt x="3669" y="760"/>
                  <a:pt x="3675" y="760"/>
                  <a:pt x="3680" y="760"/>
                </a:cubicBezTo>
                <a:cubicBezTo>
                  <a:pt x="3684" y="760"/>
                  <a:pt x="3712" y="760"/>
                  <a:pt x="3720" y="760"/>
                </a:cubicBezTo>
                <a:cubicBezTo>
                  <a:pt x="3727" y="760"/>
                  <a:pt x="3770" y="760"/>
                  <a:pt x="3780" y="760"/>
                </a:cubicBezTo>
                <a:cubicBezTo>
                  <a:pt x="3789" y="760"/>
                  <a:pt x="3829" y="760"/>
                  <a:pt x="3840" y="760"/>
                </a:cubicBezTo>
                <a:cubicBezTo>
                  <a:pt x="3850" y="760"/>
                  <a:pt x="3909" y="760"/>
                  <a:pt x="3920" y="760"/>
                </a:cubicBezTo>
                <a:cubicBezTo>
                  <a:pt x="3930" y="760"/>
                  <a:pt x="3972" y="760"/>
                  <a:pt x="3980" y="760"/>
                </a:cubicBezTo>
                <a:cubicBezTo>
                  <a:pt x="3987" y="760"/>
                  <a:pt x="4008" y="760"/>
                  <a:pt x="4020" y="760"/>
                </a:cubicBezTo>
                <a:cubicBezTo>
                  <a:pt x="4031" y="760"/>
                  <a:pt x="4126" y="760"/>
                  <a:pt x="4140" y="760"/>
                </a:cubicBezTo>
                <a:cubicBezTo>
                  <a:pt x="4153" y="760"/>
                  <a:pt x="4190" y="760"/>
                  <a:pt x="4200" y="760"/>
                </a:cubicBezTo>
                <a:cubicBezTo>
                  <a:pt x="4209" y="760"/>
                  <a:pt x="4252" y="760"/>
                  <a:pt x="4260" y="760"/>
                </a:cubicBezTo>
                <a:cubicBezTo>
                  <a:pt x="4267" y="760"/>
                  <a:pt x="4290" y="760"/>
                  <a:pt x="4300" y="760"/>
                </a:cubicBezTo>
                <a:cubicBezTo>
                  <a:pt x="4309" y="760"/>
                  <a:pt x="4370" y="760"/>
                  <a:pt x="4380" y="760"/>
                </a:cubicBezTo>
                <a:cubicBezTo>
                  <a:pt x="4389" y="760"/>
                  <a:pt x="4414" y="760"/>
                  <a:pt x="4420" y="760"/>
                </a:cubicBezTo>
                <a:cubicBezTo>
                  <a:pt x="4425" y="760"/>
                  <a:pt x="4455" y="760"/>
                  <a:pt x="4460" y="760"/>
                </a:cubicBezTo>
                <a:cubicBezTo>
                  <a:pt x="4464" y="760"/>
                  <a:pt x="4475" y="760"/>
                  <a:pt x="4480" y="760"/>
                </a:cubicBezTo>
                <a:cubicBezTo>
                  <a:pt x="4484" y="760"/>
                  <a:pt x="4514" y="760"/>
                  <a:pt x="4520" y="760"/>
                </a:cubicBezTo>
                <a:cubicBezTo>
                  <a:pt x="4525" y="760"/>
                  <a:pt x="4555" y="760"/>
                  <a:pt x="4560" y="760"/>
                </a:cubicBezTo>
                <a:cubicBezTo>
                  <a:pt x="4564" y="760"/>
                  <a:pt x="4576" y="760"/>
                  <a:pt x="4580" y="760"/>
                </a:cubicBezTo>
                <a:cubicBezTo>
                  <a:pt x="4582" y="760"/>
                  <a:pt x="4596" y="760"/>
                  <a:pt x="4600" y="760"/>
                </a:cubicBezTo>
                <a:cubicBezTo>
                  <a:pt x="4602" y="760"/>
                  <a:pt x="4616" y="760"/>
                  <a:pt x="4620" y="760"/>
                </a:cubicBezTo>
                <a:cubicBezTo>
                  <a:pt x="4622" y="760"/>
                  <a:pt x="4636" y="760"/>
                  <a:pt x="4640" y="760"/>
                </a:cubicBezTo>
                <a:cubicBezTo>
                  <a:pt x="4642" y="760"/>
                  <a:pt x="4656" y="760"/>
                  <a:pt x="4660" y="760"/>
                </a:cubicBezTo>
                <a:cubicBezTo>
                  <a:pt x="4662" y="760"/>
                  <a:pt x="4676" y="760"/>
                  <a:pt x="4680" y="760"/>
                </a:cubicBezTo>
                <a:cubicBezTo>
                  <a:pt x="4682" y="760"/>
                  <a:pt x="4695" y="760"/>
                  <a:pt x="4700" y="760"/>
                </a:cubicBezTo>
                <a:cubicBezTo>
                  <a:pt x="4704" y="760"/>
                  <a:pt x="4735" y="760"/>
                  <a:pt x="4740" y="760"/>
                </a:cubicBezTo>
                <a:cubicBezTo>
                  <a:pt x="4744" y="760"/>
                  <a:pt x="4760" y="760"/>
                  <a:pt x="4760" y="760"/>
                </a:cubicBezTo>
                <a:cubicBezTo>
                  <a:pt x="4760" y="760"/>
                  <a:pt x="4742" y="762"/>
                  <a:pt x="4740" y="760"/>
                </a:cubicBezTo>
                <a:cubicBezTo>
                  <a:pt x="4736" y="759"/>
                  <a:pt x="4724" y="743"/>
                  <a:pt x="4720" y="740"/>
                </a:cubicBezTo>
                <a:cubicBezTo>
                  <a:pt x="4715" y="737"/>
                  <a:pt x="4685" y="723"/>
                  <a:pt x="4680" y="720"/>
                </a:cubicBezTo>
                <a:cubicBezTo>
                  <a:pt x="4674" y="717"/>
                  <a:pt x="4649" y="703"/>
                  <a:pt x="4640" y="700"/>
                </a:cubicBezTo>
                <a:cubicBezTo>
                  <a:pt x="4630" y="697"/>
                  <a:pt x="4569" y="683"/>
                  <a:pt x="4560" y="680"/>
                </a:cubicBezTo>
                <a:cubicBezTo>
                  <a:pt x="4550" y="677"/>
                  <a:pt x="4524" y="662"/>
                  <a:pt x="4520" y="660"/>
                </a:cubicBezTo>
                <a:cubicBezTo>
                  <a:pt x="4515" y="659"/>
                  <a:pt x="4504" y="662"/>
                  <a:pt x="4500" y="660"/>
                </a:cubicBezTo>
                <a:cubicBezTo>
                  <a:pt x="4495" y="659"/>
                  <a:pt x="4470" y="645"/>
                  <a:pt x="4460" y="640"/>
                </a:cubicBezTo>
                <a:cubicBezTo>
                  <a:pt x="4449" y="636"/>
                  <a:pt x="4371" y="605"/>
                  <a:pt x="4360" y="600"/>
                </a:cubicBezTo>
                <a:cubicBezTo>
                  <a:pt x="4348" y="596"/>
                  <a:pt x="4309" y="583"/>
                  <a:pt x="4300" y="580"/>
                </a:cubicBezTo>
                <a:cubicBezTo>
                  <a:pt x="4290" y="577"/>
                  <a:pt x="4250" y="563"/>
                  <a:pt x="4240" y="560"/>
                </a:cubicBezTo>
                <a:cubicBezTo>
                  <a:pt x="4229" y="557"/>
                  <a:pt x="4176" y="545"/>
                  <a:pt x="4160" y="540"/>
                </a:cubicBezTo>
                <a:cubicBezTo>
                  <a:pt x="4143" y="536"/>
                  <a:pt x="4035" y="503"/>
                  <a:pt x="4020" y="500"/>
                </a:cubicBezTo>
                <a:cubicBezTo>
                  <a:pt x="4005" y="497"/>
                  <a:pt x="3969" y="500"/>
                  <a:pt x="3960" y="500"/>
                </a:cubicBezTo>
                <a:cubicBezTo>
                  <a:pt x="3950" y="500"/>
                  <a:pt x="3909" y="500"/>
                  <a:pt x="3900" y="500"/>
                </a:cubicBezTo>
                <a:cubicBezTo>
                  <a:pt x="3890" y="500"/>
                  <a:pt x="3853" y="500"/>
                  <a:pt x="3840" y="500"/>
                </a:cubicBezTo>
                <a:cubicBezTo>
                  <a:pt x="3826" y="500"/>
                  <a:pt x="3733" y="500"/>
                  <a:pt x="3720" y="500"/>
                </a:cubicBezTo>
                <a:cubicBezTo>
                  <a:pt x="3706" y="500"/>
                  <a:pt x="3667" y="500"/>
                  <a:pt x="3660" y="500"/>
                </a:cubicBezTo>
                <a:cubicBezTo>
                  <a:pt x="3652" y="500"/>
                  <a:pt x="3627" y="500"/>
                  <a:pt x="3620" y="500"/>
                </a:cubicBezTo>
                <a:cubicBezTo>
                  <a:pt x="3612" y="500"/>
                  <a:pt x="3575" y="500"/>
                  <a:pt x="3560" y="500"/>
                </a:cubicBezTo>
                <a:cubicBezTo>
                  <a:pt x="3545" y="500"/>
                  <a:pt x="3436" y="500"/>
                  <a:pt x="3420" y="500"/>
                </a:cubicBezTo>
                <a:cubicBezTo>
                  <a:pt x="3403" y="500"/>
                  <a:pt x="3353" y="500"/>
                  <a:pt x="3340" y="500"/>
                </a:cubicBezTo>
                <a:cubicBezTo>
                  <a:pt x="3326" y="500"/>
                  <a:pt x="3260" y="500"/>
                  <a:pt x="3240" y="500"/>
                </a:cubicBezTo>
                <a:cubicBezTo>
                  <a:pt x="3219" y="500"/>
                  <a:pt x="3082" y="500"/>
                  <a:pt x="3060" y="500"/>
                </a:cubicBezTo>
                <a:cubicBezTo>
                  <a:pt x="3037" y="500"/>
                  <a:pt x="2955" y="500"/>
                  <a:pt x="2940" y="500"/>
                </a:cubicBezTo>
                <a:cubicBezTo>
                  <a:pt x="2925" y="500"/>
                  <a:pt x="2870" y="500"/>
                  <a:pt x="2860" y="500"/>
                </a:cubicBezTo>
                <a:cubicBezTo>
                  <a:pt x="2849" y="500"/>
                  <a:pt x="2813" y="500"/>
                  <a:pt x="2800" y="500"/>
                </a:cubicBezTo>
                <a:cubicBezTo>
                  <a:pt x="2786" y="500"/>
                  <a:pt x="2693" y="500"/>
                  <a:pt x="2680" y="500"/>
                </a:cubicBezTo>
                <a:cubicBezTo>
                  <a:pt x="2666" y="500"/>
                  <a:pt x="2627" y="500"/>
                  <a:pt x="2620" y="500"/>
                </a:cubicBezTo>
                <a:cubicBezTo>
                  <a:pt x="2612" y="500"/>
                  <a:pt x="2585" y="500"/>
                  <a:pt x="2580" y="500"/>
                </a:cubicBezTo>
                <a:cubicBezTo>
                  <a:pt x="2574" y="500"/>
                  <a:pt x="2550" y="500"/>
                  <a:pt x="2540" y="500"/>
                </a:cubicBezTo>
                <a:cubicBezTo>
                  <a:pt x="2529" y="500"/>
                  <a:pt x="2451" y="500"/>
                  <a:pt x="2440" y="500"/>
                </a:cubicBezTo>
                <a:cubicBezTo>
                  <a:pt x="2428" y="500"/>
                  <a:pt x="2389" y="500"/>
                  <a:pt x="2380" y="500"/>
                </a:cubicBezTo>
                <a:cubicBezTo>
                  <a:pt x="2370" y="500"/>
                  <a:pt x="2330" y="500"/>
                  <a:pt x="2320" y="500"/>
                </a:cubicBezTo>
                <a:cubicBezTo>
                  <a:pt x="2309" y="500"/>
                  <a:pt x="2259" y="500"/>
                  <a:pt x="2240" y="500"/>
                </a:cubicBezTo>
                <a:cubicBezTo>
                  <a:pt x="2220" y="500"/>
                  <a:pt x="2079" y="500"/>
                  <a:pt x="2060" y="500"/>
                </a:cubicBezTo>
                <a:cubicBezTo>
                  <a:pt x="2040" y="500"/>
                  <a:pt x="1991" y="500"/>
                  <a:pt x="1980" y="500"/>
                </a:cubicBezTo>
                <a:cubicBezTo>
                  <a:pt x="1968" y="500"/>
                  <a:pt x="1915" y="500"/>
                  <a:pt x="1900" y="500"/>
                </a:cubicBezTo>
                <a:cubicBezTo>
                  <a:pt x="1885" y="500"/>
                  <a:pt x="1800" y="500"/>
                  <a:pt x="1780" y="500"/>
                </a:cubicBezTo>
                <a:cubicBezTo>
                  <a:pt x="1759" y="500"/>
                  <a:pt x="1638" y="500"/>
                  <a:pt x="1620" y="500"/>
                </a:cubicBezTo>
                <a:cubicBezTo>
                  <a:pt x="1601" y="500"/>
                  <a:pt x="1555" y="500"/>
                  <a:pt x="1540" y="500"/>
                </a:cubicBezTo>
                <a:cubicBezTo>
                  <a:pt x="1525" y="500"/>
                  <a:pt x="1435" y="500"/>
                  <a:pt x="1420" y="500"/>
                </a:cubicBezTo>
                <a:cubicBezTo>
                  <a:pt x="1405" y="500"/>
                  <a:pt x="1359" y="500"/>
                  <a:pt x="1340" y="500"/>
                </a:cubicBezTo>
                <a:cubicBezTo>
                  <a:pt x="1320" y="500"/>
                  <a:pt x="1179" y="500"/>
                  <a:pt x="1160" y="500"/>
                </a:cubicBezTo>
                <a:cubicBezTo>
                  <a:pt x="1140" y="500"/>
                  <a:pt x="1091" y="500"/>
                  <a:pt x="1080" y="500"/>
                </a:cubicBezTo>
                <a:cubicBezTo>
                  <a:pt x="1068" y="500"/>
                  <a:pt x="1013" y="500"/>
                  <a:pt x="1000" y="500"/>
                </a:cubicBezTo>
                <a:cubicBezTo>
                  <a:pt x="986" y="500"/>
                  <a:pt x="909" y="500"/>
                  <a:pt x="900" y="500"/>
                </a:cubicBezTo>
                <a:cubicBezTo>
                  <a:pt x="890" y="500"/>
                  <a:pt x="882" y="500"/>
                  <a:pt x="880" y="500"/>
                </a:cubicBezTo>
                <a:cubicBezTo>
                  <a:pt x="876" y="500"/>
                  <a:pt x="858" y="500"/>
                  <a:pt x="860" y="500"/>
                </a:cubicBezTo>
                <a:cubicBezTo>
                  <a:pt x="861" y="500"/>
                  <a:pt x="892" y="500"/>
                  <a:pt x="900" y="500"/>
                </a:cubicBezTo>
                <a:cubicBezTo>
                  <a:pt x="907" y="500"/>
                  <a:pt x="950" y="500"/>
                  <a:pt x="960" y="500"/>
                </a:cubicBezTo>
                <a:cubicBezTo>
                  <a:pt x="969" y="500"/>
                  <a:pt x="1009" y="500"/>
                  <a:pt x="1020" y="500"/>
                </a:cubicBezTo>
                <a:cubicBezTo>
                  <a:pt x="1030" y="500"/>
                  <a:pt x="1079" y="500"/>
                  <a:pt x="1100" y="500"/>
                </a:cubicBezTo>
                <a:cubicBezTo>
                  <a:pt x="1120" y="500"/>
                  <a:pt x="1277" y="500"/>
                  <a:pt x="1300" y="500"/>
                </a:cubicBezTo>
                <a:cubicBezTo>
                  <a:pt x="1322" y="500"/>
                  <a:pt x="1381" y="500"/>
                  <a:pt x="1400" y="500"/>
                </a:cubicBezTo>
                <a:cubicBezTo>
                  <a:pt x="1418" y="500"/>
                  <a:pt x="1519" y="500"/>
                  <a:pt x="1540" y="500"/>
                </a:cubicBezTo>
                <a:cubicBezTo>
                  <a:pt x="1560" y="500"/>
                  <a:pt x="1646" y="500"/>
                  <a:pt x="1680" y="500"/>
                </a:cubicBezTo>
                <a:cubicBezTo>
                  <a:pt x="1712" y="500"/>
                  <a:pt x="1946" y="500"/>
                  <a:pt x="1980" y="500"/>
                </a:cubicBezTo>
                <a:cubicBezTo>
                  <a:pt x="2012" y="500"/>
                  <a:pt x="2099" y="500"/>
                  <a:pt x="2120" y="500"/>
                </a:cubicBezTo>
                <a:cubicBezTo>
                  <a:pt x="2140" y="500"/>
                  <a:pt x="2239" y="500"/>
                  <a:pt x="2260" y="500"/>
                </a:cubicBezTo>
                <a:cubicBezTo>
                  <a:pt x="2280" y="500"/>
                  <a:pt x="2365" y="500"/>
                  <a:pt x="2400" y="500"/>
                </a:cubicBezTo>
                <a:cubicBezTo>
                  <a:pt x="2434" y="500"/>
                  <a:pt x="2684" y="500"/>
                  <a:pt x="2720" y="500"/>
                </a:cubicBezTo>
                <a:cubicBezTo>
                  <a:pt x="2755" y="500"/>
                  <a:pt x="2855" y="500"/>
                  <a:pt x="2880" y="500"/>
                </a:cubicBezTo>
                <a:cubicBezTo>
                  <a:pt x="2904" y="500"/>
                  <a:pt x="3004" y="500"/>
                  <a:pt x="3040" y="500"/>
                </a:cubicBezTo>
                <a:cubicBezTo>
                  <a:pt x="3075" y="500"/>
                  <a:pt x="3326" y="500"/>
                  <a:pt x="3360" y="500"/>
                </a:cubicBezTo>
                <a:cubicBezTo>
                  <a:pt x="3392" y="500"/>
                  <a:pt x="3461" y="500"/>
                  <a:pt x="3480" y="500"/>
                </a:cubicBezTo>
                <a:cubicBezTo>
                  <a:pt x="3498" y="500"/>
                  <a:pt x="3585" y="500"/>
                  <a:pt x="3600" y="500"/>
                </a:cubicBezTo>
                <a:cubicBezTo>
                  <a:pt x="3615" y="500"/>
                  <a:pt x="3655" y="502"/>
                  <a:pt x="3680" y="500"/>
                </a:cubicBezTo>
                <a:cubicBezTo>
                  <a:pt x="3704" y="499"/>
                  <a:pt x="3895" y="482"/>
                  <a:pt x="3920" y="480"/>
                </a:cubicBezTo>
                <a:cubicBezTo>
                  <a:pt x="3944" y="479"/>
                  <a:pt x="3989" y="480"/>
                  <a:pt x="4000" y="480"/>
                </a:cubicBezTo>
                <a:cubicBezTo>
                  <a:pt x="4010" y="480"/>
                  <a:pt x="4049" y="480"/>
                  <a:pt x="4060" y="480"/>
                </a:cubicBezTo>
                <a:cubicBezTo>
                  <a:pt x="4070" y="480"/>
                  <a:pt x="4120" y="480"/>
                  <a:pt x="4140" y="480"/>
                </a:cubicBezTo>
                <a:cubicBezTo>
                  <a:pt x="4159" y="480"/>
                  <a:pt x="4300" y="480"/>
                  <a:pt x="4320" y="480"/>
                </a:cubicBezTo>
                <a:cubicBezTo>
                  <a:pt x="4339" y="480"/>
                  <a:pt x="4389" y="480"/>
                  <a:pt x="4400" y="480"/>
                </a:cubicBezTo>
                <a:cubicBezTo>
                  <a:pt x="4410" y="480"/>
                  <a:pt x="4448" y="480"/>
                  <a:pt x="4460" y="480"/>
                </a:cubicBezTo>
                <a:cubicBezTo>
                  <a:pt x="4471" y="480"/>
                  <a:pt x="4550" y="480"/>
                  <a:pt x="4560" y="480"/>
                </a:cubicBezTo>
                <a:cubicBezTo>
                  <a:pt x="4569" y="480"/>
                  <a:pt x="4575" y="480"/>
                  <a:pt x="4580" y="480"/>
                </a:cubicBezTo>
                <a:cubicBezTo>
                  <a:pt x="4584" y="480"/>
                  <a:pt x="4615" y="480"/>
                  <a:pt x="4620" y="480"/>
                </a:cubicBezTo>
                <a:cubicBezTo>
                  <a:pt x="4624" y="480"/>
                  <a:pt x="4635" y="480"/>
                  <a:pt x="4640" y="480"/>
                </a:cubicBezTo>
                <a:cubicBezTo>
                  <a:pt x="4644" y="480"/>
                  <a:pt x="4675" y="480"/>
                  <a:pt x="4680" y="480"/>
                </a:cubicBezTo>
                <a:cubicBezTo>
                  <a:pt x="4684" y="480"/>
                  <a:pt x="4696" y="480"/>
                  <a:pt x="4700" y="480"/>
                </a:cubicBezTo>
                <a:cubicBezTo>
                  <a:pt x="4702" y="480"/>
                  <a:pt x="4715" y="480"/>
                  <a:pt x="4720" y="480"/>
                </a:cubicBezTo>
                <a:cubicBezTo>
                  <a:pt x="4724" y="480"/>
                  <a:pt x="4755" y="480"/>
                  <a:pt x="4760" y="480"/>
                </a:cubicBezTo>
                <a:cubicBezTo>
                  <a:pt x="4764" y="480"/>
                  <a:pt x="4776" y="480"/>
                  <a:pt x="4780" y="480"/>
                </a:cubicBezTo>
                <a:cubicBezTo>
                  <a:pt x="4782" y="480"/>
                  <a:pt x="4796" y="480"/>
                  <a:pt x="4800" y="480"/>
                </a:cubicBezTo>
                <a:cubicBezTo>
                  <a:pt x="4802" y="480"/>
                  <a:pt x="4816" y="480"/>
                  <a:pt x="4820" y="480"/>
                </a:cubicBezTo>
                <a:cubicBezTo>
                  <a:pt x="4822" y="480"/>
                  <a:pt x="4836" y="480"/>
                  <a:pt x="4840" y="480"/>
                </a:cubicBezTo>
                <a:cubicBezTo>
                  <a:pt x="4842" y="480"/>
                  <a:pt x="4858" y="479"/>
                  <a:pt x="4860" y="480"/>
                </a:cubicBezTo>
                <a:cubicBezTo>
                  <a:pt x="4861" y="482"/>
                  <a:pt x="4861" y="497"/>
                  <a:pt x="4860" y="500"/>
                </a:cubicBezTo>
                <a:cubicBezTo>
                  <a:pt x="4858" y="503"/>
                  <a:pt x="4842" y="519"/>
                  <a:pt x="4840" y="520"/>
                </a:cubicBezTo>
                <a:cubicBezTo>
                  <a:pt x="4836" y="522"/>
                  <a:pt x="4825" y="520"/>
                  <a:pt x="4820" y="520"/>
                </a:cubicBezTo>
                <a:cubicBezTo>
                  <a:pt x="4814" y="520"/>
                  <a:pt x="4769" y="520"/>
                  <a:pt x="4760" y="520"/>
                </a:cubicBezTo>
                <a:cubicBezTo>
                  <a:pt x="4750" y="520"/>
                  <a:pt x="4709" y="519"/>
                  <a:pt x="4700" y="520"/>
                </a:cubicBezTo>
                <a:cubicBezTo>
                  <a:pt x="4690" y="522"/>
                  <a:pt x="4655" y="536"/>
                  <a:pt x="4640" y="540"/>
                </a:cubicBezTo>
                <a:cubicBezTo>
                  <a:pt x="4625" y="545"/>
                  <a:pt x="4515" y="577"/>
                  <a:pt x="4500" y="580"/>
                </a:cubicBezTo>
                <a:cubicBezTo>
                  <a:pt x="4485" y="583"/>
                  <a:pt x="4451" y="579"/>
                  <a:pt x="4440" y="580"/>
                </a:cubicBezTo>
                <a:cubicBezTo>
                  <a:pt x="4428" y="582"/>
                  <a:pt x="4353" y="597"/>
                  <a:pt x="4340" y="600"/>
                </a:cubicBezTo>
                <a:cubicBezTo>
                  <a:pt x="4326" y="603"/>
                  <a:pt x="4275" y="619"/>
                  <a:pt x="4260" y="620"/>
                </a:cubicBezTo>
                <a:cubicBezTo>
                  <a:pt x="4245" y="622"/>
                  <a:pt x="4159" y="620"/>
                  <a:pt x="4140" y="620"/>
                </a:cubicBezTo>
                <a:cubicBezTo>
                  <a:pt x="4120" y="620"/>
                  <a:pt x="4019" y="620"/>
                  <a:pt x="4000" y="620"/>
                </a:cubicBezTo>
                <a:cubicBezTo>
                  <a:pt x="3980" y="620"/>
                  <a:pt x="3899" y="620"/>
                  <a:pt x="3880" y="620"/>
                </a:cubicBezTo>
                <a:cubicBezTo>
                  <a:pt x="3860" y="620"/>
                  <a:pt x="3772" y="620"/>
                  <a:pt x="3740" y="620"/>
                </a:cubicBezTo>
                <a:cubicBezTo>
                  <a:pt x="3706" y="620"/>
                  <a:pt x="3475" y="620"/>
                  <a:pt x="3440" y="620"/>
                </a:cubicBezTo>
                <a:cubicBezTo>
                  <a:pt x="3404" y="620"/>
                  <a:pt x="3280" y="620"/>
                  <a:pt x="3260" y="620"/>
                </a:cubicBezTo>
                <a:cubicBezTo>
                  <a:pt x="3239" y="620"/>
                  <a:pt x="3180" y="620"/>
                  <a:pt x="3160" y="620"/>
                </a:cubicBezTo>
                <a:cubicBezTo>
                  <a:pt x="3139" y="620"/>
                  <a:pt x="2998" y="620"/>
                  <a:pt x="2980" y="620"/>
                </a:cubicBezTo>
                <a:cubicBezTo>
                  <a:pt x="2961" y="620"/>
                  <a:pt x="2927" y="620"/>
                  <a:pt x="2920" y="620"/>
                </a:cubicBezTo>
                <a:cubicBezTo>
                  <a:pt x="2912" y="620"/>
                  <a:pt x="2884" y="620"/>
                  <a:pt x="2880" y="620"/>
                </a:cubicBezTo>
                <a:cubicBezTo>
                  <a:pt x="2875" y="620"/>
                  <a:pt x="2862" y="620"/>
                  <a:pt x="2860" y="620"/>
                </a:cubicBezTo>
                <a:cubicBezTo>
                  <a:pt x="2856" y="620"/>
                  <a:pt x="2842" y="620"/>
                  <a:pt x="2840" y="620"/>
                </a:cubicBezTo>
                <a:cubicBezTo>
                  <a:pt x="2836" y="620"/>
                  <a:pt x="2822" y="620"/>
                  <a:pt x="2820" y="620"/>
                </a:cubicBezTo>
                <a:cubicBezTo>
                  <a:pt x="2816" y="620"/>
                  <a:pt x="2802" y="620"/>
                  <a:pt x="2800" y="620"/>
                </a:cubicBezTo>
                <a:cubicBezTo>
                  <a:pt x="2796" y="620"/>
                  <a:pt x="2782" y="620"/>
                  <a:pt x="2780" y="620"/>
                </a:cubicBezTo>
                <a:cubicBezTo>
                  <a:pt x="2776" y="620"/>
                  <a:pt x="2762" y="620"/>
                  <a:pt x="2760" y="620"/>
                </a:cubicBezTo>
                <a:cubicBezTo>
                  <a:pt x="2756" y="620"/>
                  <a:pt x="2742" y="620"/>
                  <a:pt x="2740" y="620"/>
                </a:cubicBezTo>
                <a:cubicBezTo>
                  <a:pt x="2736" y="620"/>
                  <a:pt x="2724" y="620"/>
                  <a:pt x="2720" y="620"/>
                </a:cubicBezTo>
                <a:cubicBezTo>
                  <a:pt x="2715" y="620"/>
                  <a:pt x="2684" y="620"/>
                  <a:pt x="2680" y="620"/>
                </a:cubicBezTo>
                <a:cubicBezTo>
                  <a:pt x="2675" y="620"/>
                  <a:pt x="2664" y="620"/>
                  <a:pt x="2660" y="620"/>
                </a:cubicBezTo>
                <a:cubicBezTo>
                  <a:pt x="2655" y="620"/>
                  <a:pt x="2624" y="620"/>
                  <a:pt x="2620" y="620"/>
                </a:cubicBezTo>
                <a:cubicBezTo>
                  <a:pt x="2615" y="620"/>
                  <a:pt x="2602" y="620"/>
                  <a:pt x="2600" y="620"/>
                </a:cubicBezTo>
                <a:cubicBezTo>
                  <a:pt x="2596" y="620"/>
                  <a:pt x="2584" y="620"/>
                  <a:pt x="2580" y="620"/>
                </a:cubicBezTo>
                <a:cubicBezTo>
                  <a:pt x="2575" y="620"/>
                  <a:pt x="2551" y="620"/>
                  <a:pt x="2540" y="620"/>
                </a:cubicBezTo>
                <a:cubicBezTo>
                  <a:pt x="2528" y="620"/>
                  <a:pt x="2431" y="620"/>
                  <a:pt x="2420" y="620"/>
                </a:cubicBezTo>
                <a:cubicBezTo>
                  <a:pt x="2408" y="620"/>
                  <a:pt x="2385" y="620"/>
                  <a:pt x="2380" y="620"/>
                </a:cubicBezTo>
                <a:cubicBezTo>
                  <a:pt x="2374" y="620"/>
                  <a:pt x="2350" y="620"/>
                  <a:pt x="2340" y="620"/>
                </a:cubicBezTo>
                <a:cubicBezTo>
                  <a:pt x="2329" y="620"/>
                  <a:pt x="2250" y="620"/>
                  <a:pt x="2240" y="620"/>
                </a:cubicBezTo>
                <a:cubicBezTo>
                  <a:pt x="2229" y="620"/>
                  <a:pt x="2207" y="620"/>
                  <a:pt x="2200" y="620"/>
                </a:cubicBezTo>
                <a:cubicBezTo>
                  <a:pt x="2192" y="620"/>
                  <a:pt x="2149" y="620"/>
                  <a:pt x="2140" y="620"/>
                </a:cubicBezTo>
                <a:cubicBezTo>
                  <a:pt x="2130" y="620"/>
                  <a:pt x="2090" y="619"/>
                  <a:pt x="2080" y="620"/>
                </a:cubicBezTo>
                <a:cubicBezTo>
                  <a:pt x="2069" y="622"/>
                  <a:pt x="2009" y="637"/>
                  <a:pt x="2000" y="640"/>
                </a:cubicBezTo>
                <a:cubicBezTo>
                  <a:pt x="1990" y="643"/>
                  <a:pt x="1964" y="659"/>
                  <a:pt x="1960" y="660"/>
                </a:cubicBezTo>
                <a:cubicBezTo>
                  <a:pt x="1955" y="662"/>
                  <a:pt x="1944" y="660"/>
                  <a:pt x="1940" y="660"/>
                </a:cubicBezTo>
                <a:cubicBezTo>
                  <a:pt x="1935" y="660"/>
                  <a:pt x="1904" y="660"/>
                  <a:pt x="1900" y="660"/>
                </a:cubicBezTo>
                <a:cubicBezTo>
                  <a:pt x="1895" y="660"/>
                  <a:pt x="1882" y="660"/>
                  <a:pt x="1880" y="660"/>
                </a:cubicBezTo>
                <a:cubicBezTo>
                  <a:pt x="1876" y="660"/>
                  <a:pt x="1876" y="660"/>
                  <a:pt x="1860" y="660"/>
                </a:cubicBezTo>
                <a:moveTo>
                  <a:pt x="1680" y="360"/>
                </a:moveTo>
                <a:cubicBezTo>
                  <a:pt x="1674" y="359"/>
                  <a:pt x="1674" y="359"/>
                  <a:pt x="1600" y="340"/>
                </a:cubicBezTo>
                <a:cubicBezTo>
                  <a:pt x="1588" y="337"/>
                  <a:pt x="1540" y="325"/>
                  <a:pt x="1520" y="320"/>
                </a:cubicBezTo>
                <a:cubicBezTo>
                  <a:pt x="1499" y="316"/>
                  <a:pt x="1342" y="283"/>
                  <a:pt x="1320" y="280"/>
                </a:cubicBezTo>
                <a:cubicBezTo>
                  <a:pt x="1297" y="277"/>
                  <a:pt x="1233" y="282"/>
                  <a:pt x="1220" y="280"/>
                </a:cubicBezTo>
                <a:cubicBezTo>
                  <a:pt x="1206" y="279"/>
                  <a:pt x="1158" y="265"/>
                  <a:pt x="1140" y="260"/>
                </a:cubicBezTo>
                <a:cubicBezTo>
                  <a:pt x="1121" y="256"/>
                  <a:pt x="996" y="225"/>
                  <a:pt x="980" y="220"/>
                </a:cubicBezTo>
                <a:cubicBezTo>
                  <a:pt x="963" y="216"/>
                  <a:pt x="931" y="203"/>
                  <a:pt x="920" y="200"/>
                </a:cubicBezTo>
                <a:cubicBezTo>
                  <a:pt x="908" y="197"/>
                  <a:pt x="838" y="183"/>
                  <a:pt x="820" y="180"/>
                </a:cubicBezTo>
                <a:cubicBezTo>
                  <a:pt x="801" y="177"/>
                  <a:pt x="693" y="162"/>
                  <a:pt x="680" y="160"/>
                </a:cubicBezTo>
                <a:cubicBezTo>
                  <a:pt x="666" y="159"/>
                  <a:pt x="651" y="162"/>
                  <a:pt x="640" y="160"/>
                </a:cubicBezTo>
                <a:cubicBezTo>
                  <a:pt x="628" y="159"/>
                  <a:pt x="533" y="143"/>
                  <a:pt x="520" y="140"/>
                </a:cubicBezTo>
                <a:cubicBezTo>
                  <a:pt x="506" y="137"/>
                  <a:pt x="467" y="122"/>
                  <a:pt x="460" y="120"/>
                </a:cubicBezTo>
                <a:cubicBezTo>
                  <a:pt x="452" y="119"/>
                  <a:pt x="427" y="120"/>
                  <a:pt x="420" y="120"/>
                </a:cubicBezTo>
                <a:cubicBezTo>
                  <a:pt x="412" y="120"/>
                  <a:pt x="373" y="120"/>
                  <a:pt x="360" y="120"/>
                </a:cubicBezTo>
                <a:cubicBezTo>
                  <a:pt x="346" y="120"/>
                  <a:pt x="251" y="120"/>
                  <a:pt x="240" y="120"/>
                </a:cubicBezTo>
                <a:cubicBezTo>
                  <a:pt x="228" y="120"/>
                  <a:pt x="207" y="120"/>
                  <a:pt x="200" y="120"/>
                </a:cubicBezTo>
                <a:cubicBezTo>
                  <a:pt x="192" y="120"/>
                  <a:pt x="145" y="120"/>
                  <a:pt x="140" y="120"/>
                </a:cubicBezTo>
                <a:cubicBezTo>
                  <a:pt x="134" y="120"/>
                  <a:pt x="134" y="120"/>
                  <a:pt x="120" y="120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48" name="table 348"/>
          <p:cNvGraphicFramePr>
            <a:graphicFrameLocks noGrp="1"/>
          </p:cNvGraphicFramePr>
          <p:nvPr/>
        </p:nvGraphicFramePr>
        <p:xfrm>
          <a:off x="9278163" y="3608044"/>
          <a:ext cx="1530984" cy="925195"/>
        </p:xfrm>
        <a:graphic>
          <a:graphicData uri="http://schemas.openxmlformats.org/drawingml/2006/table">
            <a:tbl>
              <a:tblPr/>
              <a:tblGrid>
                <a:gridCol w="1530984"/>
              </a:tblGrid>
              <a:tr h="9188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900" dirty="0"/>
                    </a:p>
                    <a:p>
                      <a:pPr marL="131445" indent="12700" algn="l" rtl="0" eaLnBrk="0">
                        <a:lnSpc>
                          <a:spcPct val="126000"/>
                        </a:lnSpc>
                        <a:spcBef>
                          <a:spcPts val="5"/>
                        </a:spcBef>
                      </a:pPr>
                      <a:r>
                        <a:rPr sz="1200" kern="0" spc="5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门禁、</a:t>
                      </a:r>
                      <a:r>
                        <a:rPr sz="1200" kern="0" spc="-20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5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人员通道、</a:t>
                      </a:r>
                      <a:r>
                        <a:rPr sz="1200" kern="0" spc="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200" kern="0" spc="6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梯控、</a:t>
                      </a:r>
                      <a:r>
                        <a:rPr sz="1200" kern="0" spc="-18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6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可视对讲、</a:t>
                      </a:r>
                      <a:r>
                        <a:rPr sz="1200" kern="0" spc="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200" kern="0" spc="2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消费等身份认证；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50" name="table 350"/>
          <p:cNvGraphicFramePr>
            <a:graphicFrameLocks noGrp="1"/>
          </p:cNvGraphicFramePr>
          <p:nvPr/>
        </p:nvGraphicFramePr>
        <p:xfrm>
          <a:off x="9263672" y="1694535"/>
          <a:ext cx="1515109" cy="925195"/>
        </p:xfrm>
        <a:graphic>
          <a:graphicData uri="http://schemas.openxmlformats.org/drawingml/2006/table">
            <a:tbl>
              <a:tblPr/>
              <a:tblGrid>
                <a:gridCol w="1515109"/>
              </a:tblGrid>
              <a:tr h="9188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900" dirty="0"/>
                    </a:p>
                    <a:p>
                      <a:pPr marL="131445" indent="12700" algn="l" rtl="0" eaLnBrk="0">
                        <a:lnSpc>
                          <a:spcPct val="126000"/>
                        </a:lnSpc>
                        <a:spcBef>
                          <a:spcPts val="5"/>
                        </a:spcBef>
                      </a:pPr>
                      <a:r>
                        <a:rPr sz="1200" kern="0" spc="4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门禁、</a:t>
                      </a:r>
                      <a:r>
                        <a:rPr sz="1200" kern="0" spc="-17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4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人员通道、  </a:t>
                      </a:r>
                      <a:r>
                        <a:rPr sz="1200" kern="0" spc="5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梯控、</a:t>
                      </a:r>
                      <a:r>
                        <a:rPr sz="1200" kern="0" spc="-17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5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可视对讲、  </a:t>
                      </a:r>
                      <a:r>
                        <a:rPr sz="1200" kern="0" spc="2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消费等身份认证；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4" name="group 34"/>
          <p:cNvGrpSpPr/>
          <p:nvPr/>
        </p:nvGrpSpPr>
        <p:grpSpPr>
          <a:xfrm rot="21600000">
            <a:off x="4321771" y="5507609"/>
            <a:ext cx="1473529" cy="925791"/>
            <a:chOff x="0" y="0"/>
            <a:chExt cx="1473529" cy="925791"/>
          </a:xfrm>
        </p:grpSpPr>
        <p:pic>
          <p:nvPicPr>
            <p:cNvPr id="352" name="picture 35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1473529" cy="925791"/>
            </a:xfrm>
            <a:prstGeom prst="rect">
              <a:avLst/>
            </a:prstGeom>
          </p:spPr>
        </p:pic>
        <p:sp>
          <p:nvSpPr>
            <p:cNvPr id="354" name="textbox 354"/>
            <p:cNvSpPr/>
            <p:nvPr/>
          </p:nvSpPr>
          <p:spPr>
            <a:xfrm>
              <a:off x="-12700" y="-12700"/>
              <a:ext cx="1499235" cy="96646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marL="144780" indent="3175" algn="l" rtl="0" eaLnBrk="0">
                <a:lnSpc>
                  <a:spcPct val="126000"/>
                </a:lnSpc>
                <a:spcBef>
                  <a:spcPts val="5"/>
                </a:spcBef>
              </a:pPr>
              <a:r>
                <a:rPr sz="1200" kern="0" spc="90" dirty="0">
                  <a:solidFill>
                    <a:srgbClr val="7F6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收集和导入重点</a:t>
              </a:r>
              <a:r>
                <a:rPr sz="1200" kern="0" spc="0" dirty="0">
                  <a:solidFill>
                    <a:srgbClr val="7F6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</a:t>
              </a:r>
              <a:r>
                <a:rPr sz="1200" kern="0" spc="60" dirty="0">
                  <a:solidFill>
                    <a:srgbClr val="7F6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关注人员、</a:t>
              </a:r>
              <a:r>
                <a:rPr sz="1200" kern="0" spc="-120" dirty="0">
                  <a:solidFill>
                    <a:srgbClr val="7F6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kern="0" spc="60" dirty="0">
                  <a:solidFill>
                    <a:srgbClr val="7F6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内部</a:t>
              </a:r>
              <a:r>
                <a:rPr sz="1200" kern="0" spc="0" dirty="0">
                  <a:solidFill>
                    <a:srgbClr val="7F6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</a:t>
              </a:r>
              <a:r>
                <a:rPr sz="1200" kern="0" spc="20" dirty="0">
                  <a:solidFill>
                    <a:srgbClr val="7F6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人员的人脸照片；</a:t>
              </a:r>
              <a:endParaRPr lang="en-US" altLang="en-US" sz="1200" dirty="0"/>
            </a:p>
          </p:txBody>
        </p:sp>
      </p:grpSp>
      <p:graphicFrame>
        <p:nvGraphicFramePr>
          <p:cNvPr id="356" name="table 356"/>
          <p:cNvGraphicFramePr>
            <a:graphicFrameLocks noGrp="1"/>
          </p:cNvGraphicFramePr>
          <p:nvPr/>
        </p:nvGraphicFramePr>
        <p:xfrm>
          <a:off x="942339" y="6101854"/>
          <a:ext cx="3053080" cy="439419"/>
        </p:xfrm>
        <a:graphic>
          <a:graphicData uri="http://schemas.openxmlformats.org/drawingml/2006/table">
            <a:tbl>
              <a:tblPr>
                <a:solidFill>
                  <a:srgbClr val="969696"/>
                </a:solidFill>
              </a:tblPr>
              <a:tblGrid>
                <a:gridCol w="3053080"/>
              </a:tblGrid>
              <a:tr h="4330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500" dirty="0"/>
                    </a:p>
                    <a:p>
                      <a:pPr marL="80010" algn="l" rtl="0" eaLnBrk="0">
                        <a:lnSpc>
                          <a:spcPts val="2060"/>
                        </a:lnSpc>
                        <a:spcBef>
                          <a:spcPts val="0"/>
                        </a:spcBef>
                      </a:pPr>
                      <a:r>
                        <a:rPr sz="1500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内部无权限人员/外部非访客人员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</a:tbl>
          </a:graphicData>
        </a:graphic>
      </p:graphicFrame>
      <p:sp>
        <p:nvSpPr>
          <p:cNvPr id="358" name="textbox 358"/>
          <p:cNvSpPr/>
          <p:nvPr/>
        </p:nvSpPr>
        <p:spPr>
          <a:xfrm>
            <a:off x="4465382" y="3736502"/>
            <a:ext cx="1350010" cy="7188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9000"/>
              </a:lnSpc>
            </a:pPr>
            <a:r>
              <a:rPr sz="1200" kern="0" spc="70" dirty="0">
                <a:solidFill>
                  <a:srgbClr val="7F6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访客预约；</a:t>
            </a:r>
            <a:endParaRPr lang="en-US" altLang="en-US" sz="1200" dirty="0"/>
          </a:p>
          <a:p>
            <a:pPr marL="28575" algn="l" rtl="0" eaLnBrk="0">
              <a:lnSpc>
                <a:spcPts val="2025"/>
              </a:lnSpc>
            </a:pPr>
            <a:r>
              <a:rPr sz="1200" kern="0" spc="40" dirty="0">
                <a:solidFill>
                  <a:srgbClr val="7F6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自助登记；</a:t>
            </a:r>
            <a:endParaRPr lang="en-US" altLang="en-US" sz="1200" dirty="0"/>
          </a:p>
          <a:p>
            <a:pPr algn="l" rtl="0" eaLnBrk="0">
              <a:lnSpc>
                <a:spcPct val="102000"/>
              </a:lnSpc>
            </a:pPr>
            <a:endParaRPr lang="en-US" altLang="en-US" sz="600" dirty="0"/>
          </a:p>
          <a:p>
            <a:pPr marL="12700" algn="l" rtl="0" eaLnBrk="0">
              <a:lnSpc>
                <a:spcPct val="98000"/>
              </a:lnSpc>
              <a:spcBef>
                <a:spcPts val="0"/>
              </a:spcBef>
            </a:pPr>
            <a:r>
              <a:rPr sz="1200" kern="0" spc="80" dirty="0">
                <a:solidFill>
                  <a:srgbClr val="7F6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访客一体机登记；</a:t>
            </a:r>
            <a:endParaRPr lang="en-US" altLang="en-US" sz="1200" dirty="0"/>
          </a:p>
        </p:txBody>
      </p:sp>
      <p:sp>
        <p:nvSpPr>
          <p:cNvPr id="360" name="textbox 360"/>
          <p:cNvSpPr/>
          <p:nvPr/>
        </p:nvSpPr>
        <p:spPr>
          <a:xfrm>
            <a:off x="252222" y="426351"/>
            <a:ext cx="2155189" cy="3556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对人员管理设计</a:t>
            </a:r>
            <a:endParaRPr lang="en-US" altLang="en-US" sz="2300" dirty="0"/>
          </a:p>
        </p:txBody>
      </p:sp>
      <p:graphicFrame>
        <p:nvGraphicFramePr>
          <p:cNvPr id="362" name="table 362"/>
          <p:cNvGraphicFramePr>
            <a:graphicFrameLocks noGrp="1"/>
          </p:cNvGraphicFramePr>
          <p:nvPr/>
        </p:nvGraphicFramePr>
        <p:xfrm>
          <a:off x="1699132" y="4188536"/>
          <a:ext cx="1447164" cy="439420"/>
        </p:xfrm>
        <a:graphic>
          <a:graphicData uri="http://schemas.openxmlformats.org/drawingml/2006/table">
            <a:tbl>
              <a:tblPr>
                <a:solidFill>
                  <a:srgbClr val="969696"/>
                </a:solidFill>
              </a:tblPr>
              <a:tblGrid>
                <a:gridCol w="1447164"/>
              </a:tblGrid>
              <a:tr h="4330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700" dirty="0"/>
                    </a:p>
                    <a:p>
                      <a:pPr marL="31750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500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外部访客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4" name="table 364"/>
          <p:cNvGraphicFramePr>
            <a:graphicFrameLocks noGrp="1"/>
          </p:cNvGraphicFramePr>
          <p:nvPr/>
        </p:nvGraphicFramePr>
        <p:xfrm>
          <a:off x="4334725" y="1016165"/>
          <a:ext cx="1447165" cy="439420"/>
        </p:xfrm>
        <a:graphic>
          <a:graphicData uri="http://schemas.openxmlformats.org/drawingml/2006/table">
            <a:tbl>
              <a:tblPr>
                <a:solidFill>
                  <a:srgbClr val="969696"/>
                </a:solidFill>
              </a:tblPr>
              <a:tblGrid>
                <a:gridCol w="1447165"/>
              </a:tblGrid>
              <a:tr h="4330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700" dirty="0"/>
                    </a:p>
                    <a:p>
                      <a:pPr marL="32004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500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人员注册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6" name="table 366"/>
          <p:cNvGraphicFramePr>
            <a:graphicFrameLocks noGrp="1"/>
          </p:cNvGraphicFramePr>
          <p:nvPr/>
        </p:nvGraphicFramePr>
        <p:xfrm>
          <a:off x="4334725" y="2950019"/>
          <a:ext cx="1447165" cy="439420"/>
        </p:xfrm>
        <a:graphic>
          <a:graphicData uri="http://schemas.openxmlformats.org/drawingml/2006/table">
            <a:tbl>
              <a:tblPr>
                <a:solidFill>
                  <a:srgbClr val="969696"/>
                </a:solidFill>
              </a:tblPr>
              <a:tblGrid>
                <a:gridCol w="1447165"/>
              </a:tblGrid>
              <a:tr h="4330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500" dirty="0"/>
                    </a:p>
                    <a:p>
                      <a:pPr marL="276860" algn="l" rtl="0" eaLnBrk="0">
                        <a:lnSpc>
                          <a:spcPts val="2060"/>
                        </a:lnSpc>
                        <a:spcBef>
                          <a:spcPts val="0"/>
                        </a:spcBef>
                      </a:pPr>
                      <a:r>
                        <a:rPr sz="1500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预约/登记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8" name="table 368"/>
          <p:cNvGraphicFramePr>
            <a:graphicFrameLocks noGrp="1"/>
          </p:cNvGraphicFramePr>
          <p:nvPr/>
        </p:nvGraphicFramePr>
        <p:xfrm>
          <a:off x="6809295" y="1016165"/>
          <a:ext cx="1447165" cy="439420"/>
        </p:xfrm>
        <a:graphic>
          <a:graphicData uri="http://schemas.openxmlformats.org/drawingml/2006/table">
            <a:tbl>
              <a:tblPr>
                <a:solidFill>
                  <a:srgbClr val="969696"/>
                </a:solidFill>
              </a:tblPr>
              <a:tblGrid>
                <a:gridCol w="1447165"/>
              </a:tblGrid>
              <a:tr h="4330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327660" algn="l" rtl="0" eaLnBrk="0">
                        <a:lnSpc>
                          <a:spcPct val="97000"/>
                        </a:lnSpc>
                      </a:pPr>
                      <a:r>
                        <a:rPr sz="1500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审核授权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0" name="table 370"/>
          <p:cNvGraphicFramePr>
            <a:graphicFrameLocks noGrp="1"/>
          </p:cNvGraphicFramePr>
          <p:nvPr/>
        </p:nvGraphicFramePr>
        <p:xfrm>
          <a:off x="6809295" y="2950019"/>
          <a:ext cx="1447165" cy="439420"/>
        </p:xfrm>
        <a:graphic>
          <a:graphicData uri="http://schemas.openxmlformats.org/drawingml/2006/table">
            <a:tbl>
              <a:tblPr>
                <a:solidFill>
                  <a:srgbClr val="969696"/>
                </a:solidFill>
              </a:tblPr>
              <a:tblGrid>
                <a:gridCol w="1447165"/>
              </a:tblGrid>
              <a:tr h="4330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327660" algn="l" rtl="0" eaLnBrk="0">
                        <a:lnSpc>
                          <a:spcPct val="97000"/>
                        </a:lnSpc>
                      </a:pPr>
                      <a:r>
                        <a:rPr sz="1500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审核授权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2" name="table 372"/>
          <p:cNvGraphicFramePr>
            <a:graphicFrameLocks noGrp="1"/>
          </p:cNvGraphicFramePr>
          <p:nvPr/>
        </p:nvGraphicFramePr>
        <p:xfrm>
          <a:off x="1695488" y="2249665"/>
          <a:ext cx="1447164" cy="439420"/>
        </p:xfrm>
        <a:graphic>
          <a:graphicData uri="http://schemas.openxmlformats.org/drawingml/2006/table">
            <a:tbl>
              <a:tblPr>
                <a:solidFill>
                  <a:srgbClr val="969696"/>
                </a:solidFill>
              </a:tblPr>
              <a:tblGrid>
                <a:gridCol w="1447164"/>
              </a:tblGrid>
              <a:tr h="4330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700" dirty="0"/>
                    </a:p>
                    <a:p>
                      <a:pPr marL="33655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500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内部人员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4" name="table 374"/>
          <p:cNvGraphicFramePr>
            <a:graphicFrameLocks noGrp="1"/>
          </p:cNvGraphicFramePr>
          <p:nvPr/>
        </p:nvGraphicFramePr>
        <p:xfrm>
          <a:off x="9283878" y="1016165"/>
          <a:ext cx="1447165" cy="439420"/>
        </p:xfrm>
        <a:graphic>
          <a:graphicData uri="http://schemas.openxmlformats.org/drawingml/2006/table">
            <a:tbl>
              <a:tblPr>
                <a:solidFill>
                  <a:srgbClr val="969696"/>
                </a:solidFill>
              </a:tblPr>
              <a:tblGrid>
                <a:gridCol w="1447165"/>
              </a:tblGrid>
              <a:tr h="4330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319405" algn="l" rtl="0" eaLnBrk="0">
                        <a:lnSpc>
                          <a:spcPct val="96000"/>
                        </a:lnSpc>
                      </a:pPr>
                      <a:r>
                        <a:rPr sz="1500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认证通行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6" name="table 376"/>
          <p:cNvGraphicFramePr>
            <a:graphicFrameLocks noGrp="1"/>
          </p:cNvGraphicFramePr>
          <p:nvPr/>
        </p:nvGraphicFramePr>
        <p:xfrm>
          <a:off x="9283878" y="2950019"/>
          <a:ext cx="1447165" cy="439420"/>
        </p:xfrm>
        <a:graphic>
          <a:graphicData uri="http://schemas.openxmlformats.org/drawingml/2006/table">
            <a:tbl>
              <a:tblPr>
                <a:solidFill>
                  <a:srgbClr val="969696"/>
                </a:solidFill>
              </a:tblPr>
              <a:tblGrid>
                <a:gridCol w="1447165"/>
              </a:tblGrid>
              <a:tr h="4330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319405" algn="l" rtl="0" eaLnBrk="0">
                        <a:lnSpc>
                          <a:spcPct val="96000"/>
                        </a:lnSpc>
                      </a:pPr>
                      <a:r>
                        <a:rPr sz="1500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认证通行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8" name="table 378"/>
          <p:cNvGraphicFramePr>
            <a:graphicFrameLocks noGrp="1"/>
          </p:cNvGraphicFramePr>
          <p:nvPr/>
        </p:nvGraphicFramePr>
        <p:xfrm>
          <a:off x="4350639" y="4873879"/>
          <a:ext cx="1447165" cy="439419"/>
        </p:xfrm>
        <a:graphic>
          <a:graphicData uri="http://schemas.openxmlformats.org/drawingml/2006/table">
            <a:tbl>
              <a:tblPr>
                <a:solidFill>
                  <a:srgbClr val="969696"/>
                </a:solidFill>
              </a:tblPr>
              <a:tblGrid>
                <a:gridCol w="1447165"/>
              </a:tblGrid>
              <a:tr h="4330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31940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500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底库采集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0" name="table 380"/>
          <p:cNvGraphicFramePr>
            <a:graphicFrameLocks noGrp="1"/>
          </p:cNvGraphicFramePr>
          <p:nvPr/>
        </p:nvGraphicFramePr>
        <p:xfrm>
          <a:off x="6794817" y="4850447"/>
          <a:ext cx="1447165" cy="439419"/>
        </p:xfrm>
        <a:graphic>
          <a:graphicData uri="http://schemas.openxmlformats.org/drawingml/2006/table">
            <a:tbl>
              <a:tblPr>
                <a:solidFill>
                  <a:srgbClr val="969696"/>
                </a:solidFill>
              </a:tblPr>
              <a:tblGrid>
                <a:gridCol w="1447165"/>
              </a:tblGrid>
              <a:tr h="4330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327660" algn="l" rtl="0" eaLnBrk="0">
                        <a:lnSpc>
                          <a:spcPct val="97000"/>
                        </a:lnSpc>
                      </a:pPr>
                      <a:r>
                        <a:rPr sz="1500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审核布防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</a:tbl>
          </a:graphicData>
        </a:graphic>
      </p:graphicFrame>
      <p:sp>
        <p:nvSpPr>
          <p:cNvPr id="382" name="textbox 382"/>
          <p:cNvSpPr/>
          <p:nvPr/>
        </p:nvSpPr>
        <p:spPr>
          <a:xfrm>
            <a:off x="4433181" y="1823980"/>
            <a:ext cx="856614" cy="7181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3970" indent="-1905" algn="l" rtl="0" eaLnBrk="0">
              <a:lnSpc>
                <a:spcPct val="126000"/>
              </a:lnSpc>
            </a:pPr>
            <a:r>
              <a:rPr sz="1200" kern="0" spc="0" dirty="0">
                <a:solidFill>
                  <a:srgbClr val="7F6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sz="1200" kern="0" spc="110" dirty="0">
                <a:solidFill>
                  <a:srgbClr val="7F6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采集；</a:t>
            </a:r>
            <a:r>
              <a:rPr sz="1200" kern="0" spc="0" dirty="0">
                <a:solidFill>
                  <a:srgbClr val="7F6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kern="0" spc="60" dirty="0">
                <a:solidFill>
                  <a:srgbClr val="7F6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中心注册； </a:t>
            </a:r>
            <a:r>
              <a:rPr sz="1200" kern="0" spc="-30" dirty="0">
                <a:solidFill>
                  <a:srgbClr val="7F6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照片导入；</a:t>
            </a:r>
            <a:endParaRPr lang="en-US" altLang="en-US" sz="1200" dirty="0"/>
          </a:p>
        </p:txBody>
      </p:sp>
      <p:grpSp>
        <p:nvGrpSpPr>
          <p:cNvPr id="36" name="group 36"/>
          <p:cNvGrpSpPr/>
          <p:nvPr/>
        </p:nvGrpSpPr>
        <p:grpSpPr>
          <a:xfrm rot="21600000">
            <a:off x="6819493" y="3608044"/>
            <a:ext cx="1473530" cy="380263"/>
            <a:chOff x="0" y="0"/>
            <a:chExt cx="1473530" cy="380263"/>
          </a:xfrm>
        </p:grpSpPr>
        <p:pic>
          <p:nvPicPr>
            <p:cNvPr id="384" name="picture 38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1473530" cy="380263"/>
            </a:xfrm>
            <a:prstGeom prst="rect">
              <a:avLst/>
            </a:prstGeom>
          </p:spPr>
        </p:pic>
        <p:sp>
          <p:nvSpPr>
            <p:cNvPr id="386" name="textbox 386"/>
            <p:cNvSpPr/>
            <p:nvPr/>
          </p:nvSpPr>
          <p:spPr>
            <a:xfrm>
              <a:off x="-12700" y="-12700"/>
              <a:ext cx="1499235" cy="42100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"/>
                </a:lnSpc>
              </a:pPr>
              <a:endParaRPr lang="en-US" altLang="en-US" sz="100" dirty="0"/>
            </a:p>
            <a:p>
              <a:pPr marL="144780" algn="l" rtl="0" eaLnBrk="0">
                <a:lnSpc>
                  <a:spcPct val="97000"/>
                </a:lnSpc>
              </a:pPr>
              <a:r>
                <a:rPr sz="1200" kern="0" spc="70" dirty="0">
                  <a:solidFill>
                    <a:srgbClr val="7F6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管理员授权；</a:t>
              </a:r>
              <a:endParaRPr lang="en-US" altLang="en-US" sz="1200" dirty="0"/>
            </a:p>
          </p:txBody>
        </p:sp>
      </p:grpSp>
      <p:graphicFrame>
        <p:nvGraphicFramePr>
          <p:cNvPr id="388" name="table 388"/>
          <p:cNvGraphicFramePr>
            <a:graphicFrameLocks noGrp="1"/>
          </p:cNvGraphicFramePr>
          <p:nvPr/>
        </p:nvGraphicFramePr>
        <p:xfrm>
          <a:off x="6789102" y="1694535"/>
          <a:ext cx="1473200" cy="379729"/>
        </p:xfrm>
        <a:graphic>
          <a:graphicData uri="http://schemas.openxmlformats.org/drawingml/2006/table">
            <a:tbl>
              <a:tblPr/>
              <a:tblGrid>
                <a:gridCol w="1473200"/>
              </a:tblGrid>
              <a:tr h="3733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900" dirty="0"/>
                    </a:p>
                    <a:p>
                      <a:pPr marL="132080" algn="l" rtl="0" eaLnBrk="0">
                        <a:lnSpc>
                          <a:spcPct val="97000"/>
                        </a:lnSpc>
                      </a:pPr>
                      <a:r>
                        <a:rPr sz="1200" kern="0" spc="7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管理员授权；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90" name="table 390"/>
          <p:cNvGraphicFramePr>
            <a:graphicFrameLocks noGrp="1"/>
          </p:cNvGraphicFramePr>
          <p:nvPr/>
        </p:nvGraphicFramePr>
        <p:xfrm>
          <a:off x="6789102" y="5507609"/>
          <a:ext cx="1473200" cy="379730"/>
        </p:xfrm>
        <a:graphic>
          <a:graphicData uri="http://schemas.openxmlformats.org/drawingml/2006/table">
            <a:tbl>
              <a:tblPr/>
              <a:tblGrid>
                <a:gridCol w="1473200"/>
              </a:tblGrid>
              <a:tr h="3733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131445" algn="l" rtl="0" eaLnBrk="0">
                        <a:lnSpc>
                          <a:spcPct val="97000"/>
                        </a:lnSpc>
                      </a:pPr>
                      <a:r>
                        <a:rPr sz="1200" kern="0" spc="8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布防规则生效；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2" name="textbox 392"/>
          <p:cNvSpPr/>
          <p:nvPr/>
        </p:nvSpPr>
        <p:spPr>
          <a:xfrm>
            <a:off x="0" y="1447266"/>
            <a:ext cx="1219200" cy="440055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20000"/>
              </a:lnSpc>
            </a:pPr>
            <a:endParaRPr lang="en-US" altLang="en-US" sz="100" dirty="0"/>
          </a:p>
          <a:p>
            <a:pPr marL="361315" indent="-203200" algn="l" rtl="0" eaLnBrk="0">
              <a:lnSpc>
                <a:spcPct val="112000"/>
              </a:lnSpc>
            </a:pPr>
            <a:r>
              <a:rPr sz="12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物品/环境管</a:t>
            </a:r>
            <a:r>
              <a:rPr sz="12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理设计</a:t>
            </a:r>
            <a:endParaRPr lang="en-US" altLang="en-US" sz="1200" dirty="0"/>
          </a:p>
        </p:txBody>
      </p:sp>
      <p:sp>
        <p:nvSpPr>
          <p:cNvPr id="394" name="textbox 394"/>
          <p:cNvSpPr/>
          <p:nvPr/>
        </p:nvSpPr>
        <p:spPr>
          <a:xfrm>
            <a:off x="0" y="936281"/>
            <a:ext cx="1219200" cy="2413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1000"/>
              </a:lnSpc>
            </a:pPr>
            <a:endParaRPr lang="en-US" altLang="en-US" sz="200" dirty="0"/>
          </a:p>
          <a:p>
            <a:pPr marL="114300" algn="l" rtl="0" eaLnBrk="0">
              <a:lnSpc>
                <a:spcPct val="97000"/>
              </a:lnSpc>
              <a:spcBef>
                <a:spcPts val="0"/>
              </a:spcBef>
            </a:pPr>
            <a:r>
              <a:rPr sz="12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人员管理设计</a:t>
            </a:r>
            <a:endParaRPr lang="en-US" altLang="en-US" sz="1200" dirty="0"/>
          </a:p>
        </p:txBody>
      </p:sp>
      <p:grpSp>
        <p:nvGrpSpPr>
          <p:cNvPr id="38" name="group 38"/>
          <p:cNvGrpSpPr/>
          <p:nvPr/>
        </p:nvGrpSpPr>
        <p:grpSpPr>
          <a:xfrm rot="21600000">
            <a:off x="0" y="1198905"/>
            <a:ext cx="1219136" cy="241300"/>
            <a:chOff x="0" y="0"/>
            <a:chExt cx="1219136" cy="241300"/>
          </a:xfrm>
        </p:grpSpPr>
        <p:pic>
          <p:nvPicPr>
            <p:cNvPr id="396" name="picture 39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1219136" cy="241300"/>
            </a:xfrm>
            <a:prstGeom prst="rect">
              <a:avLst/>
            </a:prstGeom>
          </p:spPr>
        </p:pic>
        <p:sp>
          <p:nvSpPr>
            <p:cNvPr id="398" name="textbox 398"/>
            <p:cNvSpPr/>
            <p:nvPr/>
          </p:nvSpPr>
          <p:spPr>
            <a:xfrm>
              <a:off x="-12700" y="-12700"/>
              <a:ext cx="1244600" cy="28320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lang="en-US" altLang="en-US" sz="300" dirty="0"/>
            </a:p>
            <a:p>
              <a:pPr marL="128905" algn="l" rtl="0" eaLnBrk="0">
                <a:lnSpc>
                  <a:spcPct val="97000"/>
                </a:lnSpc>
              </a:pPr>
              <a:r>
                <a:rPr sz="1200" b="1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车辆管理设计</a:t>
              </a:r>
              <a:endParaRPr lang="en-US" altLang="en-US" sz="1200" dirty="0"/>
            </a:p>
          </p:txBody>
        </p:sp>
      </p:grpSp>
      <p:pic>
        <p:nvPicPr>
          <p:cNvPr id="400" name="picture 4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  <p:pic>
        <p:nvPicPr>
          <p:cNvPr id="402" name="picture 4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4314532" y="1694535"/>
            <a:ext cx="1473530" cy="154267"/>
          </a:xfrm>
          <a:prstGeom prst="rect">
            <a:avLst/>
          </a:prstGeom>
        </p:spPr>
      </p:pic>
      <p:pic>
        <p:nvPicPr>
          <p:cNvPr id="404" name="picture 40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4344923" y="3608057"/>
            <a:ext cx="1473530" cy="154254"/>
          </a:xfrm>
          <a:prstGeom prst="rect">
            <a:avLst/>
          </a:prstGeom>
        </p:spPr>
      </p:pic>
      <p:pic>
        <p:nvPicPr>
          <p:cNvPr id="406" name="picture 40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4344923" y="4418647"/>
            <a:ext cx="1473530" cy="115189"/>
          </a:xfrm>
          <a:prstGeom prst="rect">
            <a:avLst/>
          </a:prstGeom>
        </p:spPr>
      </p:pic>
      <p:pic>
        <p:nvPicPr>
          <p:cNvPr id="408" name="picture 40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4314532" y="2505138"/>
            <a:ext cx="1473530" cy="115189"/>
          </a:xfrm>
          <a:prstGeom prst="rect">
            <a:avLst/>
          </a:prstGeom>
        </p:spPr>
      </p:pic>
      <p:pic>
        <p:nvPicPr>
          <p:cNvPr id="410" name="picture 4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6153835" y="1105903"/>
            <a:ext cx="286601" cy="260159"/>
          </a:xfrm>
          <a:prstGeom prst="rect">
            <a:avLst/>
          </a:prstGeom>
        </p:spPr>
      </p:pic>
      <p:pic>
        <p:nvPicPr>
          <p:cNvPr id="412" name="picture 4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6153835" y="3047276"/>
            <a:ext cx="286601" cy="260159"/>
          </a:xfrm>
          <a:prstGeom prst="rect">
            <a:avLst/>
          </a:prstGeom>
        </p:spPr>
      </p:pic>
      <p:pic>
        <p:nvPicPr>
          <p:cNvPr id="414" name="picture 4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8628418" y="3063188"/>
            <a:ext cx="286587" cy="260159"/>
          </a:xfrm>
          <a:prstGeom prst="rect">
            <a:avLst/>
          </a:prstGeom>
        </p:spPr>
      </p:pic>
      <p:pic>
        <p:nvPicPr>
          <p:cNvPr id="416" name="picture 4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8628418" y="1121829"/>
            <a:ext cx="286587" cy="260159"/>
          </a:xfrm>
          <a:prstGeom prst="rect">
            <a:avLst/>
          </a:prstGeom>
        </p:spPr>
      </p:pic>
      <p:pic>
        <p:nvPicPr>
          <p:cNvPr id="418" name="picture 4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8628418" y="4963617"/>
            <a:ext cx="286587" cy="260159"/>
          </a:xfrm>
          <a:prstGeom prst="rect">
            <a:avLst/>
          </a:prstGeom>
        </p:spPr>
      </p:pic>
      <p:pic>
        <p:nvPicPr>
          <p:cNvPr id="420" name="picture 4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6136754" y="4954358"/>
            <a:ext cx="286601" cy="260146"/>
          </a:xfrm>
          <a:prstGeom prst="rect">
            <a:avLst/>
          </a:prstGeom>
        </p:spPr>
      </p:pic>
      <p:pic>
        <p:nvPicPr>
          <p:cNvPr id="422" name="picture 4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4314532" y="1867852"/>
            <a:ext cx="19050" cy="628650"/>
          </a:xfrm>
          <a:prstGeom prst="rect">
            <a:avLst/>
          </a:prstGeom>
        </p:spPr>
      </p:pic>
      <p:pic>
        <p:nvPicPr>
          <p:cNvPr id="424" name="picture 4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5769012" y="1857438"/>
            <a:ext cx="19050" cy="628650"/>
          </a:xfrm>
          <a:prstGeom prst="rect">
            <a:avLst/>
          </a:prstGeom>
        </p:spPr>
      </p:pic>
      <p:pic>
        <p:nvPicPr>
          <p:cNvPr id="426" name="picture 4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4344923" y="3781361"/>
            <a:ext cx="19050" cy="628650"/>
          </a:xfrm>
          <a:prstGeom prst="rect">
            <a:avLst/>
          </a:prstGeom>
        </p:spPr>
      </p:pic>
      <p:pic>
        <p:nvPicPr>
          <p:cNvPr id="428" name="picture 42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5799404" y="3770947"/>
            <a:ext cx="1905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32" name="picture 4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434" name="picture 4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281427" y="1879091"/>
            <a:ext cx="1552956" cy="1473708"/>
          </a:xfrm>
          <a:prstGeom prst="rect">
            <a:avLst/>
          </a:prstGeom>
        </p:spPr>
      </p:pic>
      <p:pic>
        <p:nvPicPr>
          <p:cNvPr id="436" name="picture 4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75832" y="2084832"/>
            <a:ext cx="1456013" cy="1289303"/>
          </a:xfrm>
          <a:prstGeom prst="rect">
            <a:avLst/>
          </a:prstGeom>
        </p:spPr>
      </p:pic>
      <p:graphicFrame>
        <p:nvGraphicFramePr>
          <p:cNvPr id="438" name="table 438"/>
          <p:cNvGraphicFramePr>
            <a:graphicFrameLocks noGrp="1"/>
          </p:cNvGraphicFramePr>
          <p:nvPr/>
        </p:nvGraphicFramePr>
        <p:xfrm>
          <a:off x="6319507" y="4515383"/>
          <a:ext cx="1686559" cy="1105535"/>
        </p:xfrm>
        <a:graphic>
          <a:graphicData uri="http://schemas.openxmlformats.org/drawingml/2006/table">
            <a:tbl>
              <a:tblPr/>
              <a:tblGrid>
                <a:gridCol w="1686559"/>
              </a:tblGrid>
              <a:tr h="10991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900" dirty="0"/>
                    </a:p>
                    <a:p>
                      <a:pPr marL="131445" algn="l" rtl="0" eaLnBrk="0">
                        <a:lnSpc>
                          <a:spcPct val="110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定位车主和车辆位置</a:t>
                      </a:r>
                      <a:r>
                        <a:rPr sz="1200" kern="0" spc="-2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，</a:t>
                      </a:r>
                      <a:r>
                        <a:rPr sz="1200" kern="0" spc="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规划寻车路线；</a:t>
                      </a:r>
                      <a:endParaRPr lang="en-US" altLang="en-US" sz="1200" dirty="0"/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131445" indent="1270" algn="l" rtl="0" eaLnBrk="0">
                        <a:lnSpc>
                          <a:spcPct val="11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支持手机找车、查询</a:t>
                      </a:r>
                      <a:r>
                        <a:rPr sz="1200" kern="0" spc="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200" kern="0" spc="1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机找车；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0" name="path"/>
          <p:cNvSpPr/>
          <p:nvPr/>
        </p:nvSpPr>
        <p:spPr>
          <a:xfrm>
            <a:off x="8337550" y="367873"/>
            <a:ext cx="3467100" cy="495720"/>
          </a:xfrm>
          <a:custGeom>
            <a:avLst/>
            <a:gdLst/>
            <a:ahLst/>
            <a:cxnLst/>
            <a:rect l="0" t="0" r="0" b="0"/>
            <a:pathLst>
              <a:path w="5460" h="780">
                <a:moveTo>
                  <a:pt x="120" y="660"/>
                </a:moveTo>
                <a:cubicBezTo>
                  <a:pt x="121" y="660"/>
                  <a:pt x="121" y="660"/>
                  <a:pt x="140" y="660"/>
                </a:cubicBezTo>
                <a:cubicBezTo>
                  <a:pt x="142" y="659"/>
                  <a:pt x="156" y="643"/>
                  <a:pt x="160" y="640"/>
                </a:cubicBezTo>
                <a:cubicBezTo>
                  <a:pt x="162" y="637"/>
                  <a:pt x="176" y="622"/>
                  <a:pt x="180" y="620"/>
                </a:cubicBezTo>
                <a:cubicBezTo>
                  <a:pt x="182" y="619"/>
                  <a:pt x="192" y="623"/>
                  <a:pt x="200" y="620"/>
                </a:cubicBezTo>
                <a:cubicBezTo>
                  <a:pt x="207" y="617"/>
                  <a:pt x="272" y="583"/>
                  <a:pt x="280" y="580"/>
                </a:cubicBezTo>
                <a:cubicBezTo>
                  <a:pt x="287" y="577"/>
                  <a:pt x="290" y="582"/>
                  <a:pt x="300" y="580"/>
                </a:cubicBezTo>
                <a:cubicBezTo>
                  <a:pt x="309" y="579"/>
                  <a:pt x="380" y="563"/>
                  <a:pt x="400" y="560"/>
                </a:cubicBezTo>
                <a:cubicBezTo>
                  <a:pt x="419" y="557"/>
                  <a:pt x="539" y="543"/>
                  <a:pt x="560" y="540"/>
                </a:cubicBezTo>
                <a:cubicBezTo>
                  <a:pt x="580" y="537"/>
                  <a:pt x="663" y="523"/>
                  <a:pt x="680" y="520"/>
                </a:cubicBezTo>
                <a:cubicBezTo>
                  <a:pt x="696" y="517"/>
                  <a:pt x="751" y="505"/>
                  <a:pt x="780" y="500"/>
                </a:cubicBezTo>
                <a:cubicBezTo>
                  <a:pt x="808" y="496"/>
                  <a:pt x="1028" y="463"/>
                  <a:pt x="1060" y="460"/>
                </a:cubicBezTo>
                <a:cubicBezTo>
                  <a:pt x="1091" y="457"/>
                  <a:pt x="1175" y="460"/>
                  <a:pt x="1200" y="460"/>
                </a:cubicBezTo>
                <a:cubicBezTo>
                  <a:pt x="1224" y="460"/>
                  <a:pt x="1336" y="460"/>
                  <a:pt x="1380" y="460"/>
                </a:cubicBezTo>
                <a:cubicBezTo>
                  <a:pt x="1423" y="460"/>
                  <a:pt x="1735" y="460"/>
                  <a:pt x="1780" y="460"/>
                </a:cubicBezTo>
                <a:cubicBezTo>
                  <a:pt x="1825" y="460"/>
                  <a:pt x="1950" y="460"/>
                  <a:pt x="1980" y="460"/>
                </a:cubicBezTo>
                <a:cubicBezTo>
                  <a:pt x="2010" y="460"/>
                  <a:pt x="2150" y="460"/>
                  <a:pt x="2180" y="460"/>
                </a:cubicBezTo>
                <a:cubicBezTo>
                  <a:pt x="2210" y="460"/>
                  <a:pt x="2351" y="460"/>
                  <a:pt x="2380" y="460"/>
                </a:cubicBezTo>
                <a:cubicBezTo>
                  <a:pt x="2408" y="460"/>
                  <a:pt x="2531" y="460"/>
                  <a:pt x="2560" y="460"/>
                </a:cubicBezTo>
                <a:cubicBezTo>
                  <a:pt x="2588" y="460"/>
                  <a:pt x="2716" y="460"/>
                  <a:pt x="2760" y="460"/>
                </a:cubicBezTo>
                <a:cubicBezTo>
                  <a:pt x="2803" y="460"/>
                  <a:pt x="3096" y="460"/>
                  <a:pt x="3140" y="460"/>
                </a:cubicBezTo>
                <a:cubicBezTo>
                  <a:pt x="3183" y="460"/>
                  <a:pt x="3311" y="460"/>
                  <a:pt x="3340" y="460"/>
                </a:cubicBezTo>
                <a:cubicBezTo>
                  <a:pt x="3368" y="460"/>
                  <a:pt x="3479" y="460"/>
                  <a:pt x="3520" y="460"/>
                </a:cubicBezTo>
                <a:cubicBezTo>
                  <a:pt x="3560" y="460"/>
                  <a:pt x="3840" y="460"/>
                  <a:pt x="3880" y="460"/>
                </a:cubicBezTo>
                <a:cubicBezTo>
                  <a:pt x="3919" y="460"/>
                  <a:pt x="4012" y="460"/>
                  <a:pt x="4040" y="460"/>
                </a:cubicBezTo>
                <a:cubicBezTo>
                  <a:pt x="4066" y="460"/>
                  <a:pt x="4198" y="460"/>
                  <a:pt x="4240" y="460"/>
                </a:cubicBezTo>
                <a:cubicBezTo>
                  <a:pt x="4281" y="460"/>
                  <a:pt x="4565" y="460"/>
                  <a:pt x="4600" y="460"/>
                </a:cubicBezTo>
                <a:cubicBezTo>
                  <a:pt x="4634" y="460"/>
                  <a:pt x="4672" y="457"/>
                  <a:pt x="4700" y="460"/>
                </a:cubicBezTo>
                <a:cubicBezTo>
                  <a:pt x="4726" y="463"/>
                  <a:pt x="4934" y="496"/>
                  <a:pt x="4960" y="500"/>
                </a:cubicBezTo>
                <a:cubicBezTo>
                  <a:pt x="4985" y="505"/>
                  <a:pt x="5029" y="519"/>
                  <a:pt x="5040" y="520"/>
                </a:cubicBezTo>
                <a:cubicBezTo>
                  <a:pt x="5050" y="522"/>
                  <a:pt x="5094" y="519"/>
                  <a:pt x="5100" y="520"/>
                </a:cubicBezTo>
                <a:cubicBezTo>
                  <a:pt x="5105" y="522"/>
                  <a:pt x="5116" y="539"/>
                  <a:pt x="5120" y="540"/>
                </a:cubicBezTo>
                <a:cubicBezTo>
                  <a:pt x="5122" y="542"/>
                  <a:pt x="5136" y="540"/>
                  <a:pt x="5140" y="540"/>
                </a:cubicBezTo>
                <a:cubicBezTo>
                  <a:pt x="5142" y="540"/>
                  <a:pt x="5158" y="539"/>
                  <a:pt x="5160" y="540"/>
                </a:cubicBezTo>
                <a:cubicBezTo>
                  <a:pt x="5161" y="542"/>
                  <a:pt x="5162" y="559"/>
                  <a:pt x="5160" y="560"/>
                </a:cubicBezTo>
                <a:cubicBezTo>
                  <a:pt x="5156" y="562"/>
                  <a:pt x="5127" y="560"/>
                  <a:pt x="5120" y="560"/>
                </a:cubicBezTo>
                <a:cubicBezTo>
                  <a:pt x="5112" y="560"/>
                  <a:pt x="5070" y="560"/>
                  <a:pt x="5060" y="560"/>
                </a:cubicBezTo>
                <a:cubicBezTo>
                  <a:pt x="5049" y="560"/>
                  <a:pt x="5010" y="560"/>
                  <a:pt x="4980" y="560"/>
                </a:cubicBezTo>
                <a:cubicBezTo>
                  <a:pt x="4950" y="560"/>
                  <a:pt x="4692" y="560"/>
                  <a:pt x="4660" y="560"/>
                </a:cubicBezTo>
                <a:cubicBezTo>
                  <a:pt x="4626" y="560"/>
                  <a:pt x="4562" y="560"/>
                  <a:pt x="4540" y="560"/>
                </a:cubicBezTo>
                <a:cubicBezTo>
                  <a:pt x="4517" y="560"/>
                  <a:pt x="4403" y="560"/>
                  <a:pt x="4360" y="560"/>
                </a:cubicBezTo>
                <a:cubicBezTo>
                  <a:pt x="4316" y="560"/>
                  <a:pt x="4005" y="560"/>
                  <a:pt x="3960" y="560"/>
                </a:cubicBezTo>
                <a:cubicBezTo>
                  <a:pt x="3915" y="560"/>
                  <a:pt x="3788" y="560"/>
                  <a:pt x="3760" y="560"/>
                </a:cubicBezTo>
                <a:cubicBezTo>
                  <a:pt x="3731" y="560"/>
                  <a:pt x="3608" y="560"/>
                  <a:pt x="3580" y="560"/>
                </a:cubicBezTo>
                <a:cubicBezTo>
                  <a:pt x="3551" y="560"/>
                  <a:pt x="3408" y="560"/>
                  <a:pt x="3380" y="560"/>
                </a:cubicBezTo>
                <a:cubicBezTo>
                  <a:pt x="3351" y="560"/>
                  <a:pt x="3230" y="560"/>
                  <a:pt x="3200" y="560"/>
                </a:cubicBezTo>
                <a:cubicBezTo>
                  <a:pt x="3170" y="560"/>
                  <a:pt x="3025" y="560"/>
                  <a:pt x="2980" y="560"/>
                </a:cubicBezTo>
                <a:cubicBezTo>
                  <a:pt x="2935" y="560"/>
                  <a:pt x="2643" y="560"/>
                  <a:pt x="2600" y="560"/>
                </a:cubicBezTo>
                <a:cubicBezTo>
                  <a:pt x="2556" y="560"/>
                  <a:pt x="2439" y="560"/>
                  <a:pt x="2400" y="560"/>
                </a:cubicBezTo>
                <a:cubicBezTo>
                  <a:pt x="2360" y="560"/>
                  <a:pt x="2115" y="560"/>
                  <a:pt x="2080" y="560"/>
                </a:cubicBezTo>
                <a:cubicBezTo>
                  <a:pt x="2044" y="560"/>
                  <a:pt x="1942" y="560"/>
                  <a:pt x="1920" y="560"/>
                </a:cubicBezTo>
                <a:cubicBezTo>
                  <a:pt x="1897" y="560"/>
                  <a:pt x="1811" y="560"/>
                  <a:pt x="1780" y="560"/>
                </a:cubicBezTo>
                <a:cubicBezTo>
                  <a:pt x="1748" y="560"/>
                  <a:pt x="1530" y="560"/>
                  <a:pt x="1500" y="560"/>
                </a:cubicBezTo>
                <a:cubicBezTo>
                  <a:pt x="1470" y="560"/>
                  <a:pt x="1396" y="560"/>
                  <a:pt x="1380" y="560"/>
                </a:cubicBezTo>
                <a:cubicBezTo>
                  <a:pt x="1363" y="560"/>
                  <a:pt x="1296" y="560"/>
                  <a:pt x="1280" y="560"/>
                </a:cubicBezTo>
                <a:cubicBezTo>
                  <a:pt x="1263" y="560"/>
                  <a:pt x="1176" y="560"/>
                  <a:pt x="1160" y="560"/>
                </a:cubicBezTo>
                <a:cubicBezTo>
                  <a:pt x="1143" y="560"/>
                  <a:pt x="1076" y="560"/>
                  <a:pt x="1060" y="560"/>
                </a:cubicBezTo>
                <a:cubicBezTo>
                  <a:pt x="1043" y="560"/>
                  <a:pt x="960" y="560"/>
                  <a:pt x="940" y="560"/>
                </a:cubicBezTo>
                <a:cubicBezTo>
                  <a:pt x="919" y="560"/>
                  <a:pt x="799" y="560"/>
                  <a:pt x="780" y="560"/>
                </a:cubicBezTo>
                <a:cubicBezTo>
                  <a:pt x="760" y="560"/>
                  <a:pt x="691" y="560"/>
                  <a:pt x="680" y="560"/>
                </a:cubicBezTo>
                <a:cubicBezTo>
                  <a:pt x="668" y="560"/>
                  <a:pt x="631" y="560"/>
                  <a:pt x="620" y="560"/>
                </a:cubicBezTo>
                <a:cubicBezTo>
                  <a:pt x="608" y="560"/>
                  <a:pt x="529" y="560"/>
                  <a:pt x="520" y="560"/>
                </a:cubicBezTo>
                <a:cubicBezTo>
                  <a:pt x="510" y="560"/>
                  <a:pt x="507" y="560"/>
                  <a:pt x="500" y="560"/>
                </a:cubicBezTo>
                <a:cubicBezTo>
                  <a:pt x="492" y="560"/>
                  <a:pt x="427" y="560"/>
                  <a:pt x="420" y="560"/>
                </a:cubicBezTo>
                <a:cubicBezTo>
                  <a:pt x="412" y="560"/>
                  <a:pt x="398" y="560"/>
                  <a:pt x="400" y="560"/>
                </a:cubicBezTo>
                <a:cubicBezTo>
                  <a:pt x="401" y="560"/>
                  <a:pt x="430" y="560"/>
                  <a:pt x="440" y="560"/>
                </a:cubicBezTo>
                <a:cubicBezTo>
                  <a:pt x="449" y="560"/>
                  <a:pt x="506" y="560"/>
                  <a:pt x="520" y="560"/>
                </a:cubicBezTo>
                <a:cubicBezTo>
                  <a:pt x="533" y="560"/>
                  <a:pt x="599" y="560"/>
                  <a:pt x="620" y="560"/>
                </a:cubicBezTo>
                <a:cubicBezTo>
                  <a:pt x="640" y="560"/>
                  <a:pt x="772" y="560"/>
                  <a:pt x="800" y="560"/>
                </a:cubicBezTo>
                <a:cubicBezTo>
                  <a:pt x="826" y="560"/>
                  <a:pt x="950" y="560"/>
                  <a:pt x="980" y="560"/>
                </a:cubicBezTo>
                <a:cubicBezTo>
                  <a:pt x="1010" y="560"/>
                  <a:pt x="1165" y="560"/>
                  <a:pt x="1200" y="560"/>
                </a:cubicBezTo>
                <a:cubicBezTo>
                  <a:pt x="1234" y="560"/>
                  <a:pt x="1400" y="560"/>
                  <a:pt x="1440" y="560"/>
                </a:cubicBezTo>
                <a:cubicBezTo>
                  <a:pt x="1479" y="560"/>
                  <a:pt x="1658" y="560"/>
                  <a:pt x="1720" y="560"/>
                </a:cubicBezTo>
                <a:cubicBezTo>
                  <a:pt x="1781" y="560"/>
                  <a:pt x="2200" y="560"/>
                  <a:pt x="2260" y="560"/>
                </a:cubicBezTo>
                <a:cubicBezTo>
                  <a:pt x="2320" y="560"/>
                  <a:pt x="2480" y="560"/>
                  <a:pt x="2520" y="560"/>
                </a:cubicBezTo>
                <a:cubicBezTo>
                  <a:pt x="2559" y="560"/>
                  <a:pt x="2745" y="560"/>
                  <a:pt x="2780" y="560"/>
                </a:cubicBezTo>
                <a:cubicBezTo>
                  <a:pt x="2814" y="560"/>
                  <a:pt x="2950" y="560"/>
                  <a:pt x="2980" y="560"/>
                </a:cubicBezTo>
                <a:cubicBezTo>
                  <a:pt x="3010" y="560"/>
                  <a:pt x="3150" y="560"/>
                  <a:pt x="3180" y="560"/>
                </a:cubicBezTo>
                <a:cubicBezTo>
                  <a:pt x="3210" y="560"/>
                  <a:pt x="3354" y="562"/>
                  <a:pt x="3380" y="560"/>
                </a:cubicBezTo>
                <a:cubicBezTo>
                  <a:pt x="3405" y="559"/>
                  <a:pt x="3491" y="543"/>
                  <a:pt x="3520" y="540"/>
                </a:cubicBezTo>
                <a:cubicBezTo>
                  <a:pt x="3548" y="537"/>
                  <a:pt x="3732" y="522"/>
                  <a:pt x="3760" y="520"/>
                </a:cubicBezTo>
                <a:cubicBezTo>
                  <a:pt x="3786" y="519"/>
                  <a:pt x="3863" y="520"/>
                  <a:pt x="3880" y="520"/>
                </a:cubicBezTo>
                <a:cubicBezTo>
                  <a:pt x="3896" y="520"/>
                  <a:pt x="3963" y="520"/>
                  <a:pt x="3980" y="520"/>
                </a:cubicBezTo>
                <a:cubicBezTo>
                  <a:pt x="3996" y="520"/>
                  <a:pt x="4081" y="520"/>
                  <a:pt x="4100" y="520"/>
                </a:cubicBezTo>
                <a:cubicBezTo>
                  <a:pt x="4118" y="520"/>
                  <a:pt x="4205" y="520"/>
                  <a:pt x="4220" y="520"/>
                </a:cubicBezTo>
                <a:cubicBezTo>
                  <a:pt x="4235" y="520"/>
                  <a:pt x="4288" y="520"/>
                  <a:pt x="4300" y="520"/>
                </a:cubicBezTo>
                <a:cubicBezTo>
                  <a:pt x="4311" y="520"/>
                  <a:pt x="4359" y="520"/>
                  <a:pt x="4380" y="520"/>
                </a:cubicBezTo>
                <a:cubicBezTo>
                  <a:pt x="4400" y="520"/>
                  <a:pt x="4560" y="520"/>
                  <a:pt x="4580" y="520"/>
                </a:cubicBezTo>
                <a:cubicBezTo>
                  <a:pt x="4599" y="520"/>
                  <a:pt x="4630" y="520"/>
                  <a:pt x="4640" y="520"/>
                </a:cubicBezTo>
                <a:cubicBezTo>
                  <a:pt x="4649" y="520"/>
                  <a:pt x="4692" y="520"/>
                  <a:pt x="4700" y="520"/>
                </a:cubicBezTo>
                <a:cubicBezTo>
                  <a:pt x="4707" y="520"/>
                  <a:pt x="4734" y="520"/>
                  <a:pt x="4740" y="520"/>
                </a:cubicBezTo>
                <a:cubicBezTo>
                  <a:pt x="4745" y="520"/>
                  <a:pt x="4774" y="520"/>
                  <a:pt x="4780" y="520"/>
                </a:cubicBezTo>
                <a:cubicBezTo>
                  <a:pt x="4785" y="520"/>
                  <a:pt x="4814" y="520"/>
                  <a:pt x="4820" y="520"/>
                </a:cubicBezTo>
                <a:cubicBezTo>
                  <a:pt x="4825" y="520"/>
                  <a:pt x="4854" y="520"/>
                  <a:pt x="4860" y="520"/>
                </a:cubicBezTo>
                <a:cubicBezTo>
                  <a:pt x="4865" y="520"/>
                  <a:pt x="4892" y="522"/>
                  <a:pt x="4900" y="520"/>
                </a:cubicBezTo>
                <a:cubicBezTo>
                  <a:pt x="4907" y="519"/>
                  <a:pt x="4954" y="502"/>
                  <a:pt x="4960" y="500"/>
                </a:cubicBezTo>
                <a:cubicBezTo>
                  <a:pt x="4965" y="499"/>
                  <a:pt x="4976" y="500"/>
                  <a:pt x="4980" y="500"/>
                </a:cubicBezTo>
                <a:cubicBezTo>
                  <a:pt x="4982" y="500"/>
                  <a:pt x="4996" y="502"/>
                  <a:pt x="5000" y="500"/>
                </a:cubicBezTo>
                <a:cubicBezTo>
                  <a:pt x="5002" y="499"/>
                  <a:pt x="5016" y="483"/>
                  <a:pt x="5020" y="480"/>
                </a:cubicBezTo>
                <a:cubicBezTo>
                  <a:pt x="5022" y="477"/>
                  <a:pt x="5036" y="463"/>
                  <a:pt x="5040" y="460"/>
                </a:cubicBezTo>
                <a:cubicBezTo>
                  <a:pt x="5042" y="457"/>
                  <a:pt x="5058" y="445"/>
                  <a:pt x="5060" y="440"/>
                </a:cubicBezTo>
                <a:cubicBezTo>
                  <a:pt x="5061" y="436"/>
                  <a:pt x="5058" y="403"/>
                  <a:pt x="5060" y="400"/>
                </a:cubicBezTo>
                <a:cubicBezTo>
                  <a:pt x="5061" y="397"/>
                  <a:pt x="5078" y="402"/>
                  <a:pt x="5080" y="400"/>
                </a:cubicBezTo>
                <a:cubicBezTo>
                  <a:pt x="5081" y="399"/>
                  <a:pt x="5080" y="377"/>
                  <a:pt x="5080" y="380"/>
                </a:cubicBezTo>
                <a:cubicBezTo>
                  <a:pt x="5080" y="383"/>
                  <a:pt x="5080" y="357"/>
                  <a:pt x="5080" y="360"/>
                </a:cubicBezTo>
                <a:cubicBezTo>
                  <a:pt x="5080" y="363"/>
                  <a:pt x="5078" y="345"/>
                  <a:pt x="5080" y="340"/>
                </a:cubicBezTo>
                <a:cubicBezTo>
                  <a:pt x="5081" y="336"/>
                  <a:pt x="5098" y="305"/>
                  <a:pt x="5100" y="300"/>
                </a:cubicBezTo>
                <a:cubicBezTo>
                  <a:pt x="5101" y="296"/>
                  <a:pt x="5100" y="274"/>
                  <a:pt x="5100" y="280"/>
                </a:cubicBezTo>
                <a:cubicBezTo>
                  <a:pt x="5100" y="286"/>
                  <a:pt x="5100" y="214"/>
                  <a:pt x="5100" y="220"/>
                </a:cubicBezTo>
                <a:cubicBezTo>
                  <a:pt x="5100" y="226"/>
                  <a:pt x="5100" y="196"/>
                  <a:pt x="5100" y="200"/>
                </a:cubicBezTo>
                <a:cubicBezTo>
                  <a:pt x="5100" y="205"/>
                  <a:pt x="5100" y="156"/>
                  <a:pt x="5100" y="160"/>
                </a:cubicBezTo>
                <a:cubicBezTo>
                  <a:pt x="5100" y="165"/>
                  <a:pt x="5100" y="137"/>
                  <a:pt x="5100" y="140"/>
                </a:cubicBezTo>
                <a:cubicBezTo>
                  <a:pt x="5100" y="143"/>
                  <a:pt x="5101" y="122"/>
                  <a:pt x="5100" y="120"/>
                </a:cubicBezTo>
                <a:cubicBezTo>
                  <a:pt x="5098" y="119"/>
                  <a:pt x="5082" y="120"/>
                  <a:pt x="5080" y="120"/>
                </a:cubicBezTo>
                <a:cubicBezTo>
                  <a:pt x="5076" y="120"/>
                  <a:pt x="5062" y="120"/>
                  <a:pt x="5060" y="120"/>
                </a:cubicBezTo>
                <a:cubicBezTo>
                  <a:pt x="5056" y="120"/>
                  <a:pt x="5044" y="120"/>
                  <a:pt x="5040" y="120"/>
                </a:cubicBezTo>
                <a:cubicBezTo>
                  <a:pt x="5035" y="120"/>
                  <a:pt x="5004" y="120"/>
                  <a:pt x="5000" y="120"/>
                </a:cubicBezTo>
                <a:cubicBezTo>
                  <a:pt x="4995" y="120"/>
                  <a:pt x="4982" y="120"/>
                  <a:pt x="4980" y="120"/>
                </a:cubicBezTo>
                <a:cubicBezTo>
                  <a:pt x="4976" y="120"/>
                  <a:pt x="4964" y="120"/>
                  <a:pt x="4960" y="120"/>
                </a:cubicBezTo>
                <a:cubicBezTo>
                  <a:pt x="4955" y="120"/>
                  <a:pt x="4925" y="120"/>
                  <a:pt x="4920" y="120"/>
                </a:cubicBezTo>
                <a:cubicBezTo>
                  <a:pt x="4914" y="120"/>
                  <a:pt x="4890" y="120"/>
                  <a:pt x="4880" y="120"/>
                </a:cubicBezTo>
                <a:cubicBezTo>
                  <a:pt x="4869" y="120"/>
                  <a:pt x="4791" y="119"/>
                  <a:pt x="4780" y="120"/>
                </a:cubicBezTo>
                <a:cubicBezTo>
                  <a:pt x="4768" y="122"/>
                  <a:pt x="4738" y="136"/>
                  <a:pt x="4720" y="140"/>
                </a:cubicBezTo>
                <a:cubicBezTo>
                  <a:pt x="4701" y="145"/>
                  <a:pt x="4559" y="176"/>
                  <a:pt x="4540" y="180"/>
                </a:cubicBezTo>
                <a:cubicBezTo>
                  <a:pt x="4520" y="185"/>
                  <a:pt x="4471" y="197"/>
                  <a:pt x="4460" y="200"/>
                </a:cubicBezTo>
                <a:cubicBezTo>
                  <a:pt x="4448" y="203"/>
                  <a:pt x="4399" y="216"/>
                  <a:pt x="4380" y="220"/>
                </a:cubicBezTo>
                <a:cubicBezTo>
                  <a:pt x="4360" y="225"/>
                  <a:pt x="4222" y="257"/>
                  <a:pt x="4200" y="260"/>
                </a:cubicBezTo>
                <a:cubicBezTo>
                  <a:pt x="4177" y="263"/>
                  <a:pt x="4098" y="259"/>
                  <a:pt x="4080" y="260"/>
                </a:cubicBezTo>
                <a:cubicBezTo>
                  <a:pt x="4061" y="262"/>
                  <a:pt x="3982" y="276"/>
                  <a:pt x="3960" y="280"/>
                </a:cubicBezTo>
                <a:cubicBezTo>
                  <a:pt x="3937" y="285"/>
                  <a:pt x="3804" y="316"/>
                  <a:pt x="3780" y="320"/>
                </a:cubicBezTo>
                <a:cubicBezTo>
                  <a:pt x="3755" y="325"/>
                  <a:pt x="3659" y="337"/>
                  <a:pt x="3640" y="340"/>
                </a:cubicBezTo>
                <a:cubicBezTo>
                  <a:pt x="3620" y="343"/>
                  <a:pt x="3545" y="357"/>
                  <a:pt x="3520" y="360"/>
                </a:cubicBezTo>
                <a:cubicBezTo>
                  <a:pt x="3494" y="363"/>
                  <a:pt x="3326" y="379"/>
                  <a:pt x="3300" y="380"/>
                </a:cubicBezTo>
                <a:cubicBezTo>
                  <a:pt x="3272" y="382"/>
                  <a:pt x="3180" y="380"/>
                  <a:pt x="3160" y="380"/>
                </a:cubicBezTo>
                <a:cubicBezTo>
                  <a:pt x="3139" y="380"/>
                  <a:pt x="3050" y="380"/>
                  <a:pt x="3020" y="380"/>
                </a:cubicBezTo>
                <a:cubicBezTo>
                  <a:pt x="2990" y="380"/>
                  <a:pt x="2790" y="380"/>
                  <a:pt x="2760" y="380"/>
                </a:cubicBezTo>
                <a:cubicBezTo>
                  <a:pt x="2730" y="380"/>
                  <a:pt x="2640" y="380"/>
                  <a:pt x="2620" y="380"/>
                </a:cubicBezTo>
                <a:cubicBezTo>
                  <a:pt x="2599" y="380"/>
                  <a:pt x="2510" y="380"/>
                  <a:pt x="2480" y="380"/>
                </a:cubicBezTo>
                <a:cubicBezTo>
                  <a:pt x="2450" y="380"/>
                  <a:pt x="2248" y="380"/>
                  <a:pt x="2220" y="380"/>
                </a:cubicBezTo>
                <a:cubicBezTo>
                  <a:pt x="2191" y="380"/>
                  <a:pt x="2124" y="380"/>
                  <a:pt x="2100" y="380"/>
                </a:cubicBezTo>
                <a:cubicBezTo>
                  <a:pt x="2075" y="380"/>
                  <a:pt x="1924" y="380"/>
                  <a:pt x="1900" y="380"/>
                </a:cubicBezTo>
                <a:cubicBezTo>
                  <a:pt x="1875" y="380"/>
                  <a:pt x="1795" y="380"/>
                  <a:pt x="1780" y="380"/>
                </a:cubicBezTo>
                <a:cubicBezTo>
                  <a:pt x="1765" y="380"/>
                  <a:pt x="1718" y="380"/>
                  <a:pt x="1700" y="380"/>
                </a:cubicBezTo>
                <a:cubicBezTo>
                  <a:pt x="1681" y="380"/>
                  <a:pt x="1560" y="380"/>
                  <a:pt x="1540" y="380"/>
                </a:cubicBezTo>
                <a:cubicBezTo>
                  <a:pt x="1519" y="380"/>
                  <a:pt x="1438" y="380"/>
                  <a:pt x="1420" y="380"/>
                </a:cubicBezTo>
                <a:cubicBezTo>
                  <a:pt x="1401" y="380"/>
                  <a:pt x="1320" y="380"/>
                  <a:pt x="1300" y="380"/>
                </a:cubicBezTo>
                <a:cubicBezTo>
                  <a:pt x="1279" y="380"/>
                  <a:pt x="1158" y="380"/>
                  <a:pt x="1140" y="380"/>
                </a:cubicBezTo>
                <a:cubicBezTo>
                  <a:pt x="1121" y="380"/>
                  <a:pt x="1070" y="380"/>
                  <a:pt x="1060" y="380"/>
                </a:cubicBezTo>
                <a:cubicBezTo>
                  <a:pt x="1049" y="380"/>
                  <a:pt x="1010" y="380"/>
                  <a:pt x="1000" y="380"/>
                </a:cubicBezTo>
                <a:cubicBezTo>
                  <a:pt x="989" y="380"/>
                  <a:pt x="927" y="380"/>
                  <a:pt x="920" y="380"/>
                </a:cubicBezTo>
                <a:cubicBezTo>
                  <a:pt x="912" y="380"/>
                  <a:pt x="902" y="380"/>
                  <a:pt x="900" y="380"/>
                </a:cubicBezTo>
                <a:cubicBezTo>
                  <a:pt x="896" y="380"/>
                  <a:pt x="882" y="380"/>
                  <a:pt x="880" y="380"/>
                </a:cubicBezTo>
                <a:cubicBezTo>
                  <a:pt x="876" y="380"/>
                  <a:pt x="858" y="380"/>
                  <a:pt x="860" y="380"/>
                </a:cubicBezTo>
                <a:cubicBezTo>
                  <a:pt x="861" y="380"/>
                  <a:pt x="894" y="380"/>
                  <a:pt x="900" y="380"/>
                </a:cubicBezTo>
                <a:cubicBezTo>
                  <a:pt x="905" y="380"/>
                  <a:pt x="932" y="382"/>
                  <a:pt x="940" y="380"/>
                </a:cubicBezTo>
                <a:cubicBezTo>
                  <a:pt x="947" y="379"/>
                  <a:pt x="980" y="365"/>
                  <a:pt x="1000" y="360"/>
                </a:cubicBezTo>
                <a:cubicBezTo>
                  <a:pt x="1019" y="356"/>
                  <a:pt x="1175" y="323"/>
                  <a:pt x="1200" y="320"/>
                </a:cubicBezTo>
                <a:cubicBezTo>
                  <a:pt x="1224" y="317"/>
                  <a:pt x="1295" y="322"/>
                  <a:pt x="1320" y="320"/>
                </a:cubicBezTo>
                <a:cubicBezTo>
                  <a:pt x="1344" y="319"/>
                  <a:pt x="1480" y="303"/>
                  <a:pt x="1520" y="300"/>
                </a:cubicBezTo>
                <a:cubicBezTo>
                  <a:pt x="1559" y="297"/>
                  <a:pt x="1800" y="282"/>
                  <a:pt x="1840" y="280"/>
                </a:cubicBezTo>
                <a:cubicBezTo>
                  <a:pt x="1879" y="279"/>
                  <a:pt x="2012" y="280"/>
                  <a:pt x="2040" y="280"/>
                </a:cubicBezTo>
                <a:cubicBezTo>
                  <a:pt x="2066" y="280"/>
                  <a:pt x="2165" y="280"/>
                  <a:pt x="2200" y="280"/>
                </a:cubicBezTo>
                <a:cubicBezTo>
                  <a:pt x="2234" y="280"/>
                  <a:pt x="2462" y="282"/>
                  <a:pt x="2500" y="280"/>
                </a:cubicBezTo>
                <a:cubicBezTo>
                  <a:pt x="2537" y="279"/>
                  <a:pt x="2671" y="263"/>
                  <a:pt x="2700" y="260"/>
                </a:cubicBezTo>
                <a:cubicBezTo>
                  <a:pt x="2728" y="257"/>
                  <a:pt x="2861" y="242"/>
                  <a:pt x="2880" y="240"/>
                </a:cubicBezTo>
                <a:cubicBezTo>
                  <a:pt x="2898" y="239"/>
                  <a:pt x="2930" y="240"/>
                  <a:pt x="2940" y="240"/>
                </a:cubicBezTo>
                <a:cubicBezTo>
                  <a:pt x="2949" y="240"/>
                  <a:pt x="2988" y="240"/>
                  <a:pt x="3000" y="240"/>
                </a:cubicBezTo>
                <a:cubicBezTo>
                  <a:pt x="3011" y="240"/>
                  <a:pt x="3089" y="240"/>
                  <a:pt x="3100" y="240"/>
                </a:cubicBezTo>
                <a:cubicBezTo>
                  <a:pt x="3110" y="240"/>
                  <a:pt x="3134" y="240"/>
                  <a:pt x="3140" y="240"/>
                </a:cubicBezTo>
                <a:cubicBezTo>
                  <a:pt x="3145" y="240"/>
                  <a:pt x="3169" y="240"/>
                  <a:pt x="3180" y="240"/>
                </a:cubicBezTo>
                <a:cubicBezTo>
                  <a:pt x="3190" y="240"/>
                  <a:pt x="3268" y="240"/>
                  <a:pt x="3280" y="240"/>
                </a:cubicBezTo>
                <a:cubicBezTo>
                  <a:pt x="3291" y="240"/>
                  <a:pt x="3328" y="240"/>
                  <a:pt x="3340" y="240"/>
                </a:cubicBezTo>
                <a:cubicBezTo>
                  <a:pt x="3351" y="240"/>
                  <a:pt x="3429" y="240"/>
                  <a:pt x="3440" y="240"/>
                </a:cubicBezTo>
                <a:cubicBezTo>
                  <a:pt x="3450" y="240"/>
                  <a:pt x="3474" y="240"/>
                  <a:pt x="3480" y="240"/>
                </a:cubicBezTo>
                <a:cubicBezTo>
                  <a:pt x="3485" y="240"/>
                  <a:pt x="3509" y="240"/>
                  <a:pt x="3520" y="240"/>
                </a:cubicBezTo>
                <a:cubicBezTo>
                  <a:pt x="3530" y="240"/>
                  <a:pt x="3609" y="240"/>
                  <a:pt x="3620" y="240"/>
                </a:cubicBezTo>
                <a:cubicBezTo>
                  <a:pt x="3630" y="240"/>
                  <a:pt x="3655" y="240"/>
                  <a:pt x="3660" y="240"/>
                </a:cubicBezTo>
                <a:cubicBezTo>
                  <a:pt x="3664" y="240"/>
                  <a:pt x="3672" y="240"/>
                  <a:pt x="3680" y="240"/>
                </a:cubicBezTo>
                <a:cubicBezTo>
                  <a:pt x="3687" y="240"/>
                  <a:pt x="3752" y="240"/>
                  <a:pt x="3760" y="240"/>
                </a:cubicBezTo>
                <a:cubicBezTo>
                  <a:pt x="3767" y="240"/>
                  <a:pt x="3781" y="240"/>
                  <a:pt x="3780" y="240"/>
                </a:cubicBezTo>
                <a:cubicBezTo>
                  <a:pt x="3778" y="240"/>
                  <a:pt x="3749" y="240"/>
                  <a:pt x="3740" y="240"/>
                </a:cubicBezTo>
                <a:cubicBezTo>
                  <a:pt x="3730" y="240"/>
                  <a:pt x="3671" y="240"/>
                  <a:pt x="3660" y="240"/>
                </a:cubicBezTo>
                <a:cubicBezTo>
                  <a:pt x="3648" y="240"/>
                  <a:pt x="3606" y="240"/>
                  <a:pt x="3580" y="240"/>
                </a:cubicBezTo>
                <a:cubicBezTo>
                  <a:pt x="3552" y="240"/>
                  <a:pt x="3331" y="240"/>
                  <a:pt x="3300" y="240"/>
                </a:cubicBezTo>
                <a:cubicBezTo>
                  <a:pt x="3268" y="240"/>
                  <a:pt x="3179" y="240"/>
                  <a:pt x="3160" y="240"/>
                </a:cubicBezTo>
                <a:cubicBezTo>
                  <a:pt x="3140" y="240"/>
                  <a:pt x="3075" y="240"/>
                  <a:pt x="3040" y="240"/>
                </a:cubicBezTo>
                <a:cubicBezTo>
                  <a:pt x="3004" y="240"/>
                  <a:pt x="2721" y="240"/>
                  <a:pt x="2680" y="240"/>
                </a:cubicBezTo>
                <a:cubicBezTo>
                  <a:pt x="2638" y="240"/>
                  <a:pt x="2508" y="240"/>
                  <a:pt x="2480" y="240"/>
                </a:cubicBezTo>
                <a:cubicBezTo>
                  <a:pt x="2451" y="240"/>
                  <a:pt x="2335" y="240"/>
                  <a:pt x="2300" y="240"/>
                </a:cubicBezTo>
                <a:cubicBezTo>
                  <a:pt x="2264" y="240"/>
                  <a:pt x="2032" y="240"/>
                  <a:pt x="2000" y="240"/>
                </a:cubicBezTo>
                <a:cubicBezTo>
                  <a:pt x="1966" y="240"/>
                  <a:pt x="1892" y="240"/>
                  <a:pt x="1860" y="240"/>
                </a:cubicBezTo>
                <a:cubicBezTo>
                  <a:pt x="1826" y="240"/>
                  <a:pt x="1592" y="240"/>
                  <a:pt x="1560" y="240"/>
                </a:cubicBezTo>
                <a:cubicBezTo>
                  <a:pt x="1526" y="240"/>
                  <a:pt x="1440" y="240"/>
                  <a:pt x="1420" y="240"/>
                </a:cubicBezTo>
                <a:cubicBezTo>
                  <a:pt x="1399" y="240"/>
                  <a:pt x="1311" y="240"/>
                  <a:pt x="1280" y="240"/>
                </a:cubicBezTo>
                <a:cubicBezTo>
                  <a:pt x="1248" y="240"/>
                  <a:pt x="1028" y="240"/>
                  <a:pt x="1000" y="240"/>
                </a:cubicBezTo>
                <a:cubicBezTo>
                  <a:pt x="971" y="240"/>
                  <a:pt x="916" y="240"/>
                  <a:pt x="900" y="240"/>
                </a:cubicBezTo>
                <a:cubicBezTo>
                  <a:pt x="883" y="240"/>
                  <a:pt x="799" y="240"/>
                  <a:pt x="780" y="240"/>
                </a:cubicBezTo>
                <a:cubicBezTo>
                  <a:pt x="760" y="240"/>
                  <a:pt x="655" y="240"/>
                  <a:pt x="640" y="240"/>
                </a:cubicBezTo>
                <a:cubicBezTo>
                  <a:pt x="625" y="240"/>
                  <a:pt x="585" y="240"/>
                  <a:pt x="580" y="240"/>
                </a:cubicBezTo>
                <a:cubicBezTo>
                  <a:pt x="574" y="240"/>
                  <a:pt x="556" y="242"/>
                  <a:pt x="560" y="240"/>
                </a:cubicBezTo>
                <a:cubicBezTo>
                  <a:pt x="562" y="239"/>
                  <a:pt x="610" y="222"/>
                  <a:pt x="620" y="220"/>
                </a:cubicBezTo>
                <a:cubicBezTo>
                  <a:pt x="629" y="219"/>
                  <a:pt x="666" y="220"/>
                  <a:pt x="680" y="220"/>
                </a:cubicBezTo>
                <a:cubicBezTo>
                  <a:pt x="693" y="220"/>
                  <a:pt x="768" y="220"/>
                  <a:pt x="800" y="220"/>
                </a:cubicBezTo>
                <a:cubicBezTo>
                  <a:pt x="831" y="220"/>
                  <a:pt x="1062" y="220"/>
                  <a:pt x="1100" y="220"/>
                </a:cubicBezTo>
                <a:cubicBezTo>
                  <a:pt x="1137" y="220"/>
                  <a:pt x="1270" y="220"/>
                  <a:pt x="1300" y="220"/>
                </a:cubicBezTo>
                <a:cubicBezTo>
                  <a:pt x="1330" y="220"/>
                  <a:pt x="1453" y="220"/>
                  <a:pt x="1500" y="220"/>
                </a:cubicBezTo>
                <a:cubicBezTo>
                  <a:pt x="1546" y="220"/>
                  <a:pt x="1870" y="220"/>
                  <a:pt x="1920" y="220"/>
                </a:cubicBezTo>
                <a:cubicBezTo>
                  <a:pt x="1969" y="220"/>
                  <a:pt x="2125" y="220"/>
                  <a:pt x="2160" y="220"/>
                </a:cubicBezTo>
                <a:cubicBezTo>
                  <a:pt x="2194" y="220"/>
                  <a:pt x="2329" y="220"/>
                  <a:pt x="2380" y="220"/>
                </a:cubicBezTo>
                <a:cubicBezTo>
                  <a:pt x="2430" y="220"/>
                  <a:pt x="2785" y="220"/>
                  <a:pt x="2840" y="220"/>
                </a:cubicBezTo>
                <a:cubicBezTo>
                  <a:pt x="2894" y="220"/>
                  <a:pt x="3045" y="220"/>
                  <a:pt x="3100" y="220"/>
                </a:cubicBezTo>
                <a:cubicBezTo>
                  <a:pt x="3154" y="220"/>
                  <a:pt x="3509" y="220"/>
                  <a:pt x="3560" y="220"/>
                </a:cubicBezTo>
                <a:cubicBezTo>
                  <a:pt x="3610" y="220"/>
                  <a:pt x="3750" y="220"/>
                  <a:pt x="3780" y="220"/>
                </a:cubicBezTo>
                <a:cubicBezTo>
                  <a:pt x="3810" y="220"/>
                  <a:pt x="3924" y="220"/>
                  <a:pt x="3960" y="220"/>
                </a:cubicBezTo>
                <a:cubicBezTo>
                  <a:pt x="3995" y="220"/>
                  <a:pt x="4226" y="220"/>
                  <a:pt x="4260" y="220"/>
                </a:cubicBezTo>
                <a:cubicBezTo>
                  <a:pt x="4292" y="220"/>
                  <a:pt x="4380" y="220"/>
                  <a:pt x="4400" y="220"/>
                </a:cubicBezTo>
                <a:cubicBezTo>
                  <a:pt x="4419" y="220"/>
                  <a:pt x="4499" y="220"/>
                  <a:pt x="4520" y="220"/>
                </a:cubicBezTo>
                <a:cubicBezTo>
                  <a:pt x="4540" y="220"/>
                  <a:pt x="4663" y="220"/>
                  <a:pt x="4680" y="220"/>
                </a:cubicBezTo>
                <a:cubicBezTo>
                  <a:pt x="4696" y="220"/>
                  <a:pt x="4729" y="220"/>
                  <a:pt x="4740" y="220"/>
                </a:cubicBezTo>
                <a:cubicBezTo>
                  <a:pt x="4750" y="220"/>
                  <a:pt x="4806" y="220"/>
                  <a:pt x="4820" y="220"/>
                </a:cubicBezTo>
                <a:cubicBezTo>
                  <a:pt x="4833" y="220"/>
                  <a:pt x="4909" y="220"/>
                  <a:pt x="4920" y="220"/>
                </a:cubicBezTo>
                <a:cubicBezTo>
                  <a:pt x="4930" y="220"/>
                  <a:pt x="4952" y="220"/>
                  <a:pt x="4960" y="220"/>
                </a:cubicBezTo>
                <a:cubicBezTo>
                  <a:pt x="4967" y="220"/>
                  <a:pt x="5008" y="220"/>
                  <a:pt x="5020" y="220"/>
                </a:cubicBezTo>
                <a:cubicBezTo>
                  <a:pt x="5031" y="220"/>
                  <a:pt x="5109" y="220"/>
                  <a:pt x="5120" y="220"/>
                </a:cubicBezTo>
                <a:cubicBezTo>
                  <a:pt x="5130" y="220"/>
                  <a:pt x="5152" y="220"/>
                  <a:pt x="5160" y="220"/>
                </a:cubicBezTo>
                <a:cubicBezTo>
                  <a:pt x="5167" y="220"/>
                  <a:pt x="5212" y="220"/>
                  <a:pt x="5220" y="220"/>
                </a:cubicBezTo>
                <a:cubicBezTo>
                  <a:pt x="5227" y="220"/>
                  <a:pt x="5254" y="220"/>
                  <a:pt x="5260" y="220"/>
                </a:cubicBezTo>
                <a:cubicBezTo>
                  <a:pt x="5265" y="220"/>
                  <a:pt x="5295" y="220"/>
                  <a:pt x="5300" y="220"/>
                </a:cubicBezTo>
                <a:cubicBezTo>
                  <a:pt x="5304" y="220"/>
                  <a:pt x="5316" y="219"/>
                  <a:pt x="5320" y="220"/>
                </a:cubicBezTo>
                <a:cubicBezTo>
                  <a:pt x="5322" y="222"/>
                  <a:pt x="5340" y="243"/>
                  <a:pt x="5340" y="240"/>
                </a:cubicBezTo>
                <a:cubicBezTo>
                  <a:pt x="5340" y="237"/>
                  <a:pt x="5322" y="259"/>
                  <a:pt x="5320" y="260"/>
                </a:cubicBezTo>
                <a:cubicBezTo>
                  <a:pt x="5316" y="262"/>
                  <a:pt x="5305" y="259"/>
                  <a:pt x="5300" y="260"/>
                </a:cubicBezTo>
                <a:cubicBezTo>
                  <a:pt x="5294" y="262"/>
                  <a:pt x="5253" y="277"/>
                  <a:pt x="5240" y="280"/>
                </a:cubicBezTo>
                <a:cubicBezTo>
                  <a:pt x="5226" y="283"/>
                  <a:pt x="5131" y="299"/>
                  <a:pt x="5120" y="300"/>
                </a:cubicBezTo>
                <a:cubicBezTo>
                  <a:pt x="5108" y="302"/>
                  <a:pt x="5090" y="299"/>
                  <a:pt x="5080" y="300"/>
                </a:cubicBezTo>
                <a:cubicBezTo>
                  <a:pt x="5069" y="302"/>
                  <a:pt x="4999" y="316"/>
                  <a:pt x="4980" y="320"/>
                </a:cubicBezTo>
                <a:cubicBezTo>
                  <a:pt x="4960" y="325"/>
                  <a:pt x="4836" y="356"/>
                  <a:pt x="4820" y="360"/>
                </a:cubicBezTo>
                <a:cubicBezTo>
                  <a:pt x="4803" y="365"/>
                  <a:pt x="4769" y="379"/>
                  <a:pt x="4760" y="380"/>
                </a:cubicBezTo>
                <a:cubicBezTo>
                  <a:pt x="4750" y="382"/>
                  <a:pt x="4713" y="379"/>
                  <a:pt x="4700" y="380"/>
                </a:cubicBezTo>
                <a:cubicBezTo>
                  <a:pt x="4686" y="382"/>
                  <a:pt x="4595" y="397"/>
                  <a:pt x="4580" y="400"/>
                </a:cubicBezTo>
                <a:cubicBezTo>
                  <a:pt x="4565" y="403"/>
                  <a:pt x="4515" y="416"/>
                  <a:pt x="4500" y="420"/>
                </a:cubicBezTo>
                <a:cubicBezTo>
                  <a:pt x="4485" y="425"/>
                  <a:pt x="4390" y="457"/>
                  <a:pt x="4380" y="460"/>
                </a:cubicBezTo>
                <a:cubicBezTo>
                  <a:pt x="4369" y="463"/>
                  <a:pt x="4364" y="460"/>
                  <a:pt x="4360" y="460"/>
                </a:cubicBezTo>
                <a:cubicBezTo>
                  <a:pt x="4355" y="460"/>
                  <a:pt x="4325" y="460"/>
                  <a:pt x="4320" y="460"/>
                </a:cubicBezTo>
                <a:cubicBezTo>
                  <a:pt x="4314" y="460"/>
                  <a:pt x="4284" y="460"/>
                  <a:pt x="4280" y="460"/>
                </a:cubicBezTo>
                <a:cubicBezTo>
                  <a:pt x="4275" y="460"/>
                  <a:pt x="4262" y="460"/>
                  <a:pt x="4260" y="460"/>
                </a:cubicBezTo>
                <a:cubicBezTo>
                  <a:pt x="4256" y="460"/>
                  <a:pt x="4240" y="460"/>
                  <a:pt x="4240" y="460"/>
                </a:cubicBezTo>
                <a:cubicBezTo>
                  <a:pt x="4240" y="460"/>
                  <a:pt x="4254" y="460"/>
                  <a:pt x="4260" y="460"/>
                </a:cubicBezTo>
                <a:cubicBezTo>
                  <a:pt x="4265" y="460"/>
                  <a:pt x="4265" y="460"/>
                  <a:pt x="4320" y="460"/>
                </a:cubicBezTo>
              </a:path>
            </a:pathLst>
          </a:custGeom>
          <a:noFill/>
          <a:ln w="1524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442" name="table 442"/>
          <p:cNvGraphicFramePr>
            <a:graphicFrameLocks noGrp="1"/>
          </p:cNvGraphicFramePr>
          <p:nvPr/>
        </p:nvGraphicFramePr>
        <p:xfrm>
          <a:off x="8450961" y="4515383"/>
          <a:ext cx="1499234" cy="1105535"/>
        </p:xfrm>
        <a:graphic>
          <a:graphicData uri="http://schemas.openxmlformats.org/drawingml/2006/table">
            <a:tbl>
              <a:tblPr/>
              <a:tblGrid>
                <a:gridCol w="1499234"/>
              </a:tblGrid>
              <a:tr h="10991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132715" indent="-1270" algn="l" rtl="0" eaLnBrk="0">
                        <a:lnSpc>
                          <a:spcPct val="11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微信/支付宝扫码</a:t>
                      </a:r>
                      <a:r>
                        <a:rPr sz="1200" kern="0" spc="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1200" kern="0" spc="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支付停车费；</a:t>
                      </a:r>
                      <a:endParaRPr lang="en-US" altLang="en-US" sz="1200" dirty="0"/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130810" algn="l" rtl="0" eaLnBrk="0">
                        <a:lnSpc>
                          <a:spcPct val="11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在终端查询机自助</a:t>
                      </a:r>
                      <a:r>
                        <a:rPr sz="1200" kern="0" spc="1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200" kern="0" spc="1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缴费；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44" name="table 444"/>
          <p:cNvGraphicFramePr>
            <a:graphicFrameLocks noGrp="1"/>
          </p:cNvGraphicFramePr>
          <p:nvPr/>
        </p:nvGraphicFramePr>
        <p:xfrm>
          <a:off x="209384" y="4499165"/>
          <a:ext cx="1473200" cy="1105535"/>
        </p:xfrm>
        <a:graphic>
          <a:graphicData uri="http://schemas.openxmlformats.org/drawingml/2006/table">
            <a:tbl>
              <a:tblPr/>
              <a:tblGrid>
                <a:gridCol w="1473200"/>
              </a:tblGrid>
              <a:tr h="10991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900" dirty="0"/>
                    </a:p>
                    <a:p>
                      <a:pPr marL="131445" indent="1270" algn="l" rtl="0" eaLnBrk="0">
                        <a:lnSpc>
                          <a:spcPct val="110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车牌识别 ，自动</a:t>
                      </a:r>
                      <a:r>
                        <a:rPr sz="1200" kern="0" spc="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1200" kern="0" spc="1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抬杆；</a:t>
                      </a:r>
                      <a:endParaRPr lang="en-US" altLang="en-US" sz="1200" dirty="0"/>
                    </a:p>
                    <a:p>
                      <a:pPr marL="135890" algn="l" rtl="0" eaLnBrk="0">
                        <a:lnSpc>
                          <a:spcPct val="91000"/>
                        </a:lnSpc>
                        <a:spcBef>
                          <a:spcPts val="560"/>
                        </a:spcBef>
                      </a:pPr>
                      <a:r>
                        <a:rPr sz="1200" kern="0" spc="-1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雷达触发抓拍；</a:t>
                      </a:r>
                      <a:endParaRPr lang="en-US" altLang="en-US" sz="1200" dirty="0"/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400" dirty="0"/>
                    </a:p>
                    <a:p>
                      <a:pPr marL="13589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雷达防砸人、车；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46" name="picture 4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372856" y="2218944"/>
            <a:ext cx="1522476" cy="1037844"/>
          </a:xfrm>
          <a:prstGeom prst="rect">
            <a:avLst/>
          </a:prstGeom>
        </p:spPr>
      </p:pic>
      <p:grpSp>
        <p:nvGrpSpPr>
          <p:cNvPr id="40" name="group 40"/>
          <p:cNvGrpSpPr/>
          <p:nvPr/>
        </p:nvGrpSpPr>
        <p:grpSpPr>
          <a:xfrm rot="21600000">
            <a:off x="4202976" y="4515383"/>
            <a:ext cx="1686750" cy="865771"/>
            <a:chOff x="0" y="0"/>
            <a:chExt cx="1686750" cy="865771"/>
          </a:xfrm>
        </p:grpSpPr>
        <p:pic>
          <p:nvPicPr>
            <p:cNvPr id="448" name="picture 4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1686750" cy="865771"/>
            </a:xfrm>
            <a:prstGeom prst="rect">
              <a:avLst/>
            </a:prstGeom>
          </p:spPr>
        </p:pic>
        <p:sp>
          <p:nvSpPr>
            <p:cNvPr id="450" name="textbox 450"/>
            <p:cNvSpPr/>
            <p:nvPr/>
          </p:nvSpPr>
          <p:spPr>
            <a:xfrm>
              <a:off x="-12700" y="-12700"/>
              <a:ext cx="1712595" cy="90678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8000"/>
                </a:lnSpc>
              </a:pPr>
              <a:endParaRPr lang="en-US" altLang="en-US" sz="900" dirty="0"/>
            </a:p>
            <a:p>
              <a:pPr marL="144780" indent="-1270" algn="l" rtl="0" eaLnBrk="0">
                <a:lnSpc>
                  <a:spcPct val="11700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rgbClr val="7F6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智能识别车辆在园区     </a:t>
              </a:r>
              <a:r>
                <a:rPr sz="1200" kern="0" spc="-10" dirty="0">
                  <a:solidFill>
                    <a:srgbClr val="7F6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内违停、超速行为</a:t>
              </a:r>
              <a:r>
                <a:rPr sz="1200" kern="0" spc="170" dirty="0">
                  <a:solidFill>
                    <a:srgbClr val="7F6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kern="0" spc="-10" dirty="0">
                  <a:solidFill>
                    <a:srgbClr val="7F6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sz="1200" kern="0" spc="0" dirty="0">
                  <a:solidFill>
                    <a:srgbClr val="7F6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sz="1200" kern="0" spc="0" dirty="0">
                  <a:solidFill>
                    <a:srgbClr val="7F6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并告警提示；</a:t>
              </a:r>
              <a:endParaRPr lang="en-US" altLang="en-US" sz="1200" dirty="0"/>
            </a:p>
          </p:txBody>
        </p:sp>
      </p:grpSp>
      <p:grpSp>
        <p:nvGrpSpPr>
          <p:cNvPr id="42" name="group 42"/>
          <p:cNvGrpSpPr/>
          <p:nvPr/>
        </p:nvGrpSpPr>
        <p:grpSpPr>
          <a:xfrm rot="21600000">
            <a:off x="2153628" y="4515383"/>
            <a:ext cx="1686750" cy="865771"/>
            <a:chOff x="0" y="0"/>
            <a:chExt cx="1686750" cy="865771"/>
          </a:xfrm>
        </p:grpSpPr>
        <p:pic>
          <p:nvPicPr>
            <p:cNvPr id="452" name="picture 4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1686750" cy="865771"/>
            </a:xfrm>
            <a:prstGeom prst="rect">
              <a:avLst/>
            </a:prstGeom>
          </p:spPr>
        </p:pic>
        <p:sp>
          <p:nvSpPr>
            <p:cNvPr id="454" name="textbox 454"/>
            <p:cNvSpPr/>
            <p:nvPr/>
          </p:nvSpPr>
          <p:spPr>
            <a:xfrm>
              <a:off x="-12700" y="-12700"/>
              <a:ext cx="1712595" cy="90678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8000"/>
                </a:lnSpc>
              </a:pPr>
              <a:endParaRPr lang="en-US" altLang="en-US" sz="900" dirty="0"/>
            </a:p>
            <a:p>
              <a:pPr marL="144145" indent="8255" algn="l" rtl="0" eaLnBrk="0">
                <a:lnSpc>
                  <a:spcPct val="11700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rgbClr val="7F6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引导屏显示余位信息；  </a:t>
              </a:r>
              <a:r>
                <a:rPr sz="1200" kern="0" spc="-10" dirty="0">
                  <a:solidFill>
                    <a:srgbClr val="7F6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指示灯指示车位状态；</a:t>
              </a:r>
              <a:r>
                <a:rPr sz="1200" kern="0" spc="30" dirty="0">
                  <a:solidFill>
                    <a:srgbClr val="7F6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r>
                <a:rPr sz="1200" kern="0" spc="0" dirty="0">
                  <a:solidFill>
                    <a:srgbClr val="7F6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实时安全监控；</a:t>
              </a:r>
              <a:endParaRPr lang="en-US" altLang="en-US" sz="1200" dirty="0"/>
            </a:p>
          </p:txBody>
        </p:sp>
      </p:grpSp>
      <p:pic>
        <p:nvPicPr>
          <p:cNvPr id="456" name="picture 4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387595" y="2282952"/>
            <a:ext cx="1438655" cy="993647"/>
          </a:xfrm>
          <a:prstGeom prst="rect">
            <a:avLst/>
          </a:prstGeom>
        </p:spPr>
      </p:pic>
      <p:graphicFrame>
        <p:nvGraphicFramePr>
          <p:cNvPr id="458" name="table 458"/>
          <p:cNvGraphicFramePr>
            <a:graphicFrameLocks noGrp="1"/>
          </p:cNvGraphicFramePr>
          <p:nvPr/>
        </p:nvGraphicFramePr>
        <p:xfrm>
          <a:off x="10492447" y="4515383"/>
          <a:ext cx="1522730" cy="865505"/>
        </p:xfrm>
        <a:graphic>
          <a:graphicData uri="http://schemas.openxmlformats.org/drawingml/2006/table">
            <a:tbl>
              <a:tblPr/>
              <a:tblGrid>
                <a:gridCol w="1522730"/>
              </a:tblGrid>
              <a:tr h="8591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900" dirty="0"/>
                    </a:p>
                    <a:p>
                      <a:pPr marL="131445" indent="9525" algn="l" rtl="0" eaLnBrk="0">
                        <a:lnSpc>
                          <a:spcPct val="110000"/>
                        </a:lnSpc>
                        <a:spcBef>
                          <a:spcPts val="5"/>
                        </a:spcBef>
                      </a:pPr>
                      <a:r>
                        <a:rPr sz="1200" kern="0" spc="-6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已缴清费用 ，自动</a:t>
                      </a:r>
                      <a:r>
                        <a:rPr sz="1200" kern="0" spc="1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200" kern="0" spc="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抬杆放行；</a:t>
                      </a:r>
                      <a:endParaRPr lang="en-US" altLang="en-US" sz="1200" dirty="0"/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400" dirty="0"/>
                    </a:p>
                    <a:p>
                      <a:pPr marL="13589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7F6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雷达防砸人、车；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60" name="picture 4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10895" y="2342974"/>
            <a:ext cx="1330452" cy="954961"/>
          </a:xfrm>
          <a:prstGeom prst="rect">
            <a:avLst/>
          </a:prstGeom>
        </p:spPr>
      </p:pic>
      <p:pic>
        <p:nvPicPr>
          <p:cNvPr id="462" name="picture 4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0538459" y="2292682"/>
            <a:ext cx="1232916" cy="937008"/>
          </a:xfrm>
          <a:prstGeom prst="rect">
            <a:avLst/>
          </a:prstGeom>
        </p:spPr>
      </p:pic>
      <p:graphicFrame>
        <p:nvGraphicFramePr>
          <p:cNvPr id="464" name="table 464"/>
          <p:cNvGraphicFramePr>
            <a:graphicFrameLocks noGrp="1"/>
          </p:cNvGraphicFramePr>
          <p:nvPr/>
        </p:nvGraphicFramePr>
        <p:xfrm>
          <a:off x="10535056" y="3510800"/>
          <a:ext cx="1447165" cy="471804"/>
        </p:xfrm>
        <a:graphic>
          <a:graphicData uri="http://schemas.openxmlformats.org/drawingml/2006/table">
            <a:tbl>
              <a:tblPr>
                <a:solidFill>
                  <a:srgbClr val="969696"/>
                </a:solidFill>
              </a:tblPr>
              <a:tblGrid>
                <a:gridCol w="1447165"/>
              </a:tblGrid>
              <a:tr h="4654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800" dirty="0"/>
                    </a:p>
                    <a:p>
                      <a:pPr marL="32131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500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车辆离场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</a:tbl>
          </a:graphicData>
        </a:graphic>
      </p:graphicFrame>
      <p:sp>
        <p:nvSpPr>
          <p:cNvPr id="466" name="textbox 466"/>
          <p:cNvSpPr/>
          <p:nvPr/>
        </p:nvSpPr>
        <p:spPr>
          <a:xfrm>
            <a:off x="252222" y="425437"/>
            <a:ext cx="2155189" cy="356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对车辆管理设计</a:t>
            </a:r>
            <a:endParaRPr lang="en-US" altLang="en-US" sz="2300" dirty="0"/>
          </a:p>
        </p:txBody>
      </p:sp>
      <p:graphicFrame>
        <p:nvGraphicFramePr>
          <p:cNvPr id="468" name="table 468"/>
          <p:cNvGraphicFramePr>
            <a:graphicFrameLocks noGrp="1"/>
          </p:cNvGraphicFramePr>
          <p:nvPr/>
        </p:nvGraphicFramePr>
        <p:xfrm>
          <a:off x="6418605" y="3493134"/>
          <a:ext cx="1447164" cy="439420"/>
        </p:xfrm>
        <a:graphic>
          <a:graphicData uri="http://schemas.openxmlformats.org/drawingml/2006/table">
            <a:tbl>
              <a:tblPr>
                <a:solidFill>
                  <a:srgbClr val="969696"/>
                </a:solidFill>
              </a:tblPr>
              <a:tblGrid>
                <a:gridCol w="1447164"/>
              </a:tblGrid>
              <a:tr h="4330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700" dirty="0"/>
                    </a:p>
                    <a:p>
                      <a:pPr marL="34099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500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自助寻车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0" name="table 470"/>
          <p:cNvGraphicFramePr>
            <a:graphicFrameLocks noGrp="1"/>
          </p:cNvGraphicFramePr>
          <p:nvPr/>
        </p:nvGraphicFramePr>
        <p:xfrm>
          <a:off x="8476831" y="3542334"/>
          <a:ext cx="1447165" cy="439420"/>
        </p:xfrm>
        <a:graphic>
          <a:graphicData uri="http://schemas.openxmlformats.org/drawingml/2006/table">
            <a:tbl>
              <a:tblPr>
                <a:solidFill>
                  <a:srgbClr val="969696"/>
                </a:solidFill>
              </a:tblPr>
              <a:tblGrid>
                <a:gridCol w="1447165"/>
              </a:tblGrid>
              <a:tr h="4330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700" dirty="0"/>
                    </a:p>
                    <a:p>
                      <a:pPr marL="23939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500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自助预缴费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2" name="table 472"/>
          <p:cNvGraphicFramePr>
            <a:graphicFrameLocks noGrp="1"/>
          </p:cNvGraphicFramePr>
          <p:nvPr/>
        </p:nvGraphicFramePr>
        <p:xfrm>
          <a:off x="229577" y="3471303"/>
          <a:ext cx="1447164" cy="439420"/>
        </p:xfrm>
        <a:graphic>
          <a:graphicData uri="http://schemas.openxmlformats.org/drawingml/2006/table">
            <a:tbl>
              <a:tblPr>
                <a:solidFill>
                  <a:srgbClr val="969696"/>
                </a:solidFill>
              </a:tblPr>
              <a:tblGrid>
                <a:gridCol w="1447164"/>
              </a:tblGrid>
              <a:tr h="4330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700" dirty="0"/>
                    </a:p>
                    <a:p>
                      <a:pPr marL="32131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500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车辆进场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4" name="table 474"/>
          <p:cNvGraphicFramePr>
            <a:graphicFrameLocks noGrp="1"/>
          </p:cNvGraphicFramePr>
          <p:nvPr/>
        </p:nvGraphicFramePr>
        <p:xfrm>
          <a:off x="4355604" y="3479228"/>
          <a:ext cx="1447165" cy="439420"/>
        </p:xfrm>
        <a:graphic>
          <a:graphicData uri="http://schemas.openxmlformats.org/drawingml/2006/table">
            <a:tbl>
              <a:tblPr>
                <a:solidFill>
                  <a:srgbClr val="969696"/>
                </a:solidFill>
              </a:tblPr>
              <a:tblGrid>
                <a:gridCol w="1447165"/>
              </a:tblGrid>
              <a:tr h="4330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318770" algn="l" rtl="0" eaLnBrk="0">
                        <a:lnSpc>
                          <a:spcPct val="97000"/>
                        </a:lnSpc>
                      </a:pPr>
                      <a:r>
                        <a:rPr sz="1500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违章检测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6" name="table 476"/>
          <p:cNvGraphicFramePr>
            <a:graphicFrameLocks noGrp="1"/>
          </p:cNvGraphicFramePr>
          <p:nvPr/>
        </p:nvGraphicFramePr>
        <p:xfrm>
          <a:off x="2292591" y="3476790"/>
          <a:ext cx="1447164" cy="439420"/>
        </p:xfrm>
        <a:graphic>
          <a:graphicData uri="http://schemas.openxmlformats.org/drawingml/2006/table">
            <a:tbl>
              <a:tblPr>
                <a:solidFill>
                  <a:srgbClr val="969696"/>
                </a:solidFill>
              </a:tblPr>
              <a:tblGrid>
                <a:gridCol w="1447164"/>
              </a:tblGrid>
              <a:tr h="4330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700" dirty="0"/>
                    </a:p>
                    <a:p>
                      <a:pPr marL="32004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500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诱导停车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</a:tbl>
          </a:graphicData>
        </a:graphic>
      </p:graphicFrame>
      <p:sp>
        <p:nvSpPr>
          <p:cNvPr id="478" name="textbox 478"/>
          <p:cNvSpPr/>
          <p:nvPr/>
        </p:nvSpPr>
        <p:spPr>
          <a:xfrm>
            <a:off x="0" y="1447266"/>
            <a:ext cx="1219200" cy="440055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20000"/>
              </a:lnSpc>
            </a:pPr>
            <a:endParaRPr lang="en-US" altLang="en-US" sz="100" dirty="0"/>
          </a:p>
          <a:p>
            <a:pPr marL="361315" indent="-203200" algn="l" rtl="0" eaLnBrk="0">
              <a:lnSpc>
                <a:spcPct val="112000"/>
              </a:lnSpc>
            </a:pPr>
            <a:r>
              <a:rPr sz="12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物品/环境管</a:t>
            </a:r>
            <a:r>
              <a:rPr sz="12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理设计</a:t>
            </a:r>
            <a:endParaRPr lang="en-US" altLang="en-US" sz="1200" dirty="0"/>
          </a:p>
        </p:txBody>
      </p:sp>
      <p:sp>
        <p:nvSpPr>
          <p:cNvPr id="480" name="textbox 480"/>
          <p:cNvSpPr/>
          <p:nvPr/>
        </p:nvSpPr>
        <p:spPr>
          <a:xfrm>
            <a:off x="10286949" y="6250660"/>
            <a:ext cx="1623060" cy="2736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 ：违停需定制</a:t>
            </a:r>
            <a:endParaRPr lang="en-US" altLang="en-US" sz="1700" dirty="0"/>
          </a:p>
        </p:txBody>
      </p:sp>
      <p:grpSp>
        <p:nvGrpSpPr>
          <p:cNvPr id="44" name="group 44"/>
          <p:cNvGrpSpPr/>
          <p:nvPr/>
        </p:nvGrpSpPr>
        <p:grpSpPr>
          <a:xfrm rot="21600000">
            <a:off x="0" y="936281"/>
            <a:ext cx="1219136" cy="241300"/>
            <a:chOff x="0" y="0"/>
            <a:chExt cx="1219136" cy="241300"/>
          </a:xfrm>
        </p:grpSpPr>
        <p:pic>
          <p:nvPicPr>
            <p:cNvPr id="482" name="picture 48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600000">
              <a:off x="0" y="0"/>
              <a:ext cx="1219136" cy="241300"/>
            </a:xfrm>
            <a:prstGeom prst="rect">
              <a:avLst/>
            </a:prstGeom>
          </p:spPr>
        </p:pic>
        <p:sp>
          <p:nvSpPr>
            <p:cNvPr id="484" name="textbox 484"/>
            <p:cNvSpPr/>
            <p:nvPr/>
          </p:nvSpPr>
          <p:spPr>
            <a:xfrm>
              <a:off x="-12700" y="-12700"/>
              <a:ext cx="1244600" cy="28320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lang="en-US" altLang="en-US" sz="300" dirty="0"/>
            </a:p>
            <a:p>
              <a:pPr marL="127000" algn="l" rtl="0" eaLnBrk="0">
                <a:lnSpc>
                  <a:spcPct val="97000"/>
                </a:lnSpc>
              </a:pPr>
              <a:r>
                <a:rPr sz="1200" b="1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人员管理设计</a:t>
              </a:r>
              <a:endParaRPr lang="en-US" altLang="en-US" sz="1200" dirty="0"/>
            </a:p>
          </p:txBody>
        </p:sp>
      </p:grpSp>
      <p:sp>
        <p:nvSpPr>
          <p:cNvPr id="486" name="textbox 486"/>
          <p:cNvSpPr/>
          <p:nvPr/>
        </p:nvSpPr>
        <p:spPr>
          <a:xfrm>
            <a:off x="0" y="1198905"/>
            <a:ext cx="1219200" cy="2413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1000"/>
              </a:lnSpc>
            </a:pPr>
            <a:endParaRPr lang="en-US" altLang="en-US" sz="200" dirty="0"/>
          </a:p>
          <a:p>
            <a:pPr marL="116205" algn="l" rtl="0" eaLnBrk="0">
              <a:lnSpc>
                <a:spcPct val="97000"/>
              </a:lnSpc>
              <a:spcBef>
                <a:spcPts val="0"/>
              </a:spcBef>
            </a:pPr>
            <a:r>
              <a:rPr sz="12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车辆管理设计</a:t>
            </a:r>
            <a:endParaRPr lang="en-US" altLang="en-US" sz="1200" dirty="0"/>
          </a:p>
        </p:txBody>
      </p:sp>
      <p:pic>
        <p:nvPicPr>
          <p:cNvPr id="488" name="picture 48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0" y="830732"/>
            <a:ext cx="3299231" cy="80962"/>
          </a:xfrm>
          <a:prstGeom prst="rect">
            <a:avLst/>
          </a:prstGeom>
        </p:spPr>
      </p:pic>
      <p:pic>
        <p:nvPicPr>
          <p:cNvPr id="490" name="picture 49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3928846" y="2660954"/>
            <a:ext cx="286601" cy="260159"/>
          </a:xfrm>
          <a:prstGeom prst="rect">
            <a:avLst/>
          </a:prstGeom>
        </p:spPr>
      </p:pic>
      <p:pic>
        <p:nvPicPr>
          <p:cNvPr id="492" name="picture 49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5957785" y="2660954"/>
            <a:ext cx="286600" cy="260159"/>
          </a:xfrm>
          <a:prstGeom prst="rect">
            <a:avLst/>
          </a:prstGeom>
        </p:spPr>
      </p:pic>
      <p:pic>
        <p:nvPicPr>
          <p:cNvPr id="494" name="picture 49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7912937" y="2661831"/>
            <a:ext cx="286601" cy="260159"/>
          </a:xfrm>
          <a:prstGeom prst="rect">
            <a:avLst/>
          </a:prstGeom>
        </p:spPr>
      </p:pic>
      <p:pic>
        <p:nvPicPr>
          <p:cNvPr id="496" name="picture 49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858835" y="2661704"/>
            <a:ext cx="286600" cy="260159"/>
          </a:xfrm>
          <a:prstGeom prst="rect">
            <a:avLst/>
          </a:prstGeom>
        </p:spPr>
      </p:pic>
      <p:pic>
        <p:nvPicPr>
          <p:cNvPr id="498" name="picture 49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10075023" y="2642882"/>
            <a:ext cx="286601" cy="26014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ZTQyN2NhNTE5NzU0NTUzN2YxYTlmYWRhNWNmNmQ3ZTk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9015</Words>
  <Application>WPS 演示</Application>
  <PresentationFormat/>
  <Paragraphs>1653</Paragraphs>
  <Slides>53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63" baseType="lpstr">
      <vt:lpstr>Arial</vt:lpstr>
      <vt:lpstr>宋体</vt:lpstr>
      <vt:lpstr>Wingdings</vt:lpstr>
      <vt:lpstr>微软雅黑</vt:lpstr>
      <vt:lpstr>Wingdings</vt:lpstr>
      <vt:lpstr>Segoe UI</vt:lpstr>
      <vt:lpstr>Arial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风巽擎天＠</cp:lastModifiedBy>
  <cp:revision>1</cp:revision>
  <dcterms:created xsi:type="dcterms:W3CDTF">2024-02-01T02:01:46Z</dcterms:created>
  <dcterms:modified xsi:type="dcterms:W3CDTF">2024-02-01T02:01:46Z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2024-02-01T10:00:51Z</vt:filetime>
  </property>
  <property fmtid="{D5CDD505-2E9C-101B-9397-08002B2CF9AE}" pid="4" name="ICV">
    <vt:lpwstr>09D593A2F2A04249BB3EBA6134BF3138_12</vt:lpwstr>
  </property>
  <property fmtid="{D5CDD505-2E9C-101B-9397-08002B2CF9AE}" pid="5" name="KSOProductBuildVer">
    <vt:lpwstr>2052-12.1.0.16250</vt:lpwstr>
  </property>
</Properties>
</file>